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8" r:id="rId4"/>
    <p:sldId id="279" r:id="rId5"/>
    <p:sldId id="259" r:id="rId6"/>
    <p:sldId id="258" r:id="rId7"/>
    <p:sldId id="266" r:id="rId8"/>
    <p:sldId id="267" r:id="rId9"/>
    <p:sldId id="268" r:id="rId10"/>
    <p:sldId id="269" r:id="rId11"/>
    <p:sldId id="271" r:id="rId12"/>
    <p:sldId id="280" r:id="rId13"/>
    <p:sldId id="272" r:id="rId14"/>
    <p:sldId id="270" r:id="rId15"/>
    <p:sldId id="273" r:id="rId16"/>
    <p:sldId id="274" r:id="rId17"/>
    <p:sldId id="275" r:id="rId18"/>
    <p:sldId id="276" r:id="rId19"/>
    <p:sldId id="277" r:id="rId20"/>
    <p:sldId id="281" r:id="rId21"/>
    <p:sldId id="283" r:id="rId22"/>
    <p:sldId id="285" r:id="rId23"/>
    <p:sldId id="282" r:id="rId24"/>
    <p:sldId id="284" r:id="rId25"/>
    <p:sldId id="286" r:id="rId26"/>
    <p:sldId id="289" r:id="rId27"/>
    <p:sldId id="288" r:id="rId28"/>
    <p:sldId id="290" r:id="rId29"/>
    <p:sldId id="26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4DEBC-6291-46F0-92F3-0B5D5EF0226A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9FF55-8729-44CD-B9A8-4BCB46334CB4}">
      <dgm:prSet phldrT="[Text]"/>
      <dgm:spPr/>
      <dgm:t>
        <a:bodyPr/>
        <a:lstStyle/>
        <a:p>
          <a:r>
            <a:rPr lang="cs-CZ" b="1" dirty="0"/>
            <a:t>Hotovost</a:t>
          </a:r>
        </a:p>
      </dgm:t>
    </dgm:pt>
    <dgm:pt modelId="{EFB4C324-C880-4148-9A45-FBA8CAC554D8}" type="parTrans" cxnId="{EE9BB662-C3AB-4AEA-AA11-EF1424AC3403}">
      <dgm:prSet/>
      <dgm:spPr/>
      <dgm:t>
        <a:bodyPr/>
        <a:lstStyle/>
        <a:p>
          <a:endParaRPr lang="cs-CZ" b="1"/>
        </a:p>
      </dgm:t>
    </dgm:pt>
    <dgm:pt modelId="{8A33E490-6D50-4451-8356-7C5423400314}" type="sibTrans" cxnId="{EE9BB662-C3AB-4AEA-AA11-EF1424AC3403}">
      <dgm:prSet/>
      <dgm:spPr/>
      <dgm:t>
        <a:bodyPr/>
        <a:lstStyle/>
        <a:p>
          <a:endParaRPr lang="cs-CZ" b="1"/>
        </a:p>
      </dgm:t>
    </dgm:pt>
    <dgm:pt modelId="{5E9E77C4-5672-488E-9AC9-7106BED54819}">
      <dgm:prSet phldrT="[Text]"/>
      <dgm:spPr/>
      <dgm:t>
        <a:bodyPr/>
        <a:lstStyle/>
        <a:p>
          <a:r>
            <a:rPr lang="cs-CZ" b="1" dirty="0"/>
            <a:t>Suroviny </a:t>
          </a:r>
          <a:br>
            <a:rPr lang="cs-CZ" b="1" dirty="0"/>
          </a:br>
          <a:r>
            <a:rPr lang="cs-CZ" b="1" dirty="0"/>
            <a:t>a materiál</a:t>
          </a:r>
        </a:p>
      </dgm:t>
    </dgm:pt>
    <dgm:pt modelId="{975ACC8A-5887-4D4B-A68A-6E656E0DBA3C}" type="parTrans" cxnId="{82AE74C4-B75C-44BD-A9D0-30ABA8E1763C}">
      <dgm:prSet/>
      <dgm:spPr/>
      <dgm:t>
        <a:bodyPr/>
        <a:lstStyle/>
        <a:p>
          <a:endParaRPr lang="cs-CZ" b="1"/>
        </a:p>
      </dgm:t>
    </dgm:pt>
    <dgm:pt modelId="{07FEF496-5D30-4650-A7F2-6C66A09209F7}" type="sibTrans" cxnId="{82AE74C4-B75C-44BD-A9D0-30ABA8E1763C}">
      <dgm:prSet/>
      <dgm:spPr/>
      <dgm:t>
        <a:bodyPr/>
        <a:lstStyle/>
        <a:p>
          <a:endParaRPr lang="cs-CZ" b="1"/>
        </a:p>
      </dgm:t>
    </dgm:pt>
    <dgm:pt modelId="{61992CC3-ED31-4E61-ADDA-9D1050458639}">
      <dgm:prSet phldrT="[Text]"/>
      <dgm:spPr/>
      <dgm:t>
        <a:bodyPr/>
        <a:lstStyle/>
        <a:p>
          <a:r>
            <a:rPr lang="cs-CZ" b="1" dirty="0"/>
            <a:t>Polotovary a výrobky</a:t>
          </a:r>
        </a:p>
      </dgm:t>
    </dgm:pt>
    <dgm:pt modelId="{7C3A956C-2320-4E02-9341-EBD5B1814B98}" type="parTrans" cxnId="{4D3BD866-7452-4772-AFB5-ABC5F59FCE60}">
      <dgm:prSet/>
      <dgm:spPr/>
      <dgm:t>
        <a:bodyPr/>
        <a:lstStyle/>
        <a:p>
          <a:endParaRPr lang="cs-CZ" b="1"/>
        </a:p>
      </dgm:t>
    </dgm:pt>
    <dgm:pt modelId="{5FEE9C52-A743-4F0B-B986-F202ABBBC9BA}" type="sibTrans" cxnId="{4D3BD866-7452-4772-AFB5-ABC5F59FCE60}">
      <dgm:prSet/>
      <dgm:spPr/>
      <dgm:t>
        <a:bodyPr/>
        <a:lstStyle/>
        <a:p>
          <a:endParaRPr lang="cs-CZ" b="1"/>
        </a:p>
      </dgm:t>
    </dgm:pt>
    <dgm:pt modelId="{2D5D827C-B3B1-4556-9430-FB348E5700FD}">
      <dgm:prSet phldrT="[Text]"/>
      <dgm:spPr/>
      <dgm:t>
        <a:bodyPr/>
        <a:lstStyle/>
        <a:p>
          <a:r>
            <a:rPr lang="cs-CZ" b="1" dirty="0"/>
            <a:t>Zboží</a:t>
          </a:r>
        </a:p>
      </dgm:t>
    </dgm:pt>
    <dgm:pt modelId="{741092D5-6452-496C-9005-BEFAC910B413}" type="parTrans" cxnId="{DE4064ED-DF42-41B7-8E24-B0BA44CB8933}">
      <dgm:prSet/>
      <dgm:spPr/>
      <dgm:t>
        <a:bodyPr/>
        <a:lstStyle/>
        <a:p>
          <a:endParaRPr lang="cs-CZ" b="1"/>
        </a:p>
      </dgm:t>
    </dgm:pt>
    <dgm:pt modelId="{BACB5C89-AE60-4530-A001-75902AF8D444}" type="sibTrans" cxnId="{DE4064ED-DF42-41B7-8E24-B0BA44CB8933}">
      <dgm:prSet/>
      <dgm:spPr/>
      <dgm:t>
        <a:bodyPr/>
        <a:lstStyle/>
        <a:p>
          <a:endParaRPr lang="cs-CZ" b="1"/>
        </a:p>
      </dgm:t>
    </dgm:pt>
    <dgm:pt modelId="{52F07802-458E-4DC9-BC0C-17135E89EC6A}">
      <dgm:prSet phldrT="[Text]"/>
      <dgm:spPr/>
      <dgm:t>
        <a:bodyPr/>
        <a:lstStyle/>
        <a:p>
          <a:r>
            <a:rPr lang="cs-CZ" b="1" dirty="0"/>
            <a:t>Pohledávky</a:t>
          </a:r>
        </a:p>
      </dgm:t>
    </dgm:pt>
    <dgm:pt modelId="{C12B09D9-D20B-426F-866F-2BF3FFDE2FFC}" type="parTrans" cxnId="{7F541656-FB8F-47E1-BAFB-E7DD5088622B}">
      <dgm:prSet/>
      <dgm:spPr/>
      <dgm:t>
        <a:bodyPr/>
        <a:lstStyle/>
        <a:p>
          <a:endParaRPr lang="cs-CZ" b="1"/>
        </a:p>
      </dgm:t>
    </dgm:pt>
    <dgm:pt modelId="{A6BC9063-AECA-476C-B383-1CFD1D2C8D25}" type="sibTrans" cxnId="{7F541656-FB8F-47E1-BAFB-E7DD5088622B}">
      <dgm:prSet/>
      <dgm:spPr/>
      <dgm:t>
        <a:bodyPr/>
        <a:lstStyle/>
        <a:p>
          <a:endParaRPr lang="cs-CZ" b="1"/>
        </a:p>
      </dgm:t>
    </dgm:pt>
    <dgm:pt modelId="{252FBFE6-D425-44D9-95D3-47C77EF56F7A}" type="pres">
      <dgm:prSet presAssocID="{F454DEBC-6291-46F0-92F3-0B5D5EF0226A}" presName="cycle" presStyleCnt="0">
        <dgm:presLayoutVars>
          <dgm:dir/>
          <dgm:resizeHandles val="exact"/>
        </dgm:presLayoutVars>
      </dgm:prSet>
      <dgm:spPr/>
    </dgm:pt>
    <dgm:pt modelId="{CF83AB08-FB47-4E7B-BA57-B1CB6D46B82B}" type="pres">
      <dgm:prSet presAssocID="{B5C9FF55-8729-44CD-B9A8-4BCB46334CB4}" presName="dummy" presStyleCnt="0"/>
      <dgm:spPr/>
    </dgm:pt>
    <dgm:pt modelId="{0A6FF366-0242-4EDF-B7EC-FDE8FD133F7D}" type="pres">
      <dgm:prSet presAssocID="{B5C9FF55-8729-44CD-B9A8-4BCB46334CB4}" presName="node" presStyleLbl="revTx" presStyleIdx="0" presStyleCnt="5">
        <dgm:presLayoutVars>
          <dgm:bulletEnabled val="1"/>
        </dgm:presLayoutVars>
      </dgm:prSet>
      <dgm:spPr/>
    </dgm:pt>
    <dgm:pt modelId="{6F973AC9-AAB6-4D76-B987-494692CF4318}" type="pres">
      <dgm:prSet presAssocID="{8A33E490-6D50-4451-8356-7C5423400314}" presName="sibTrans" presStyleLbl="node1" presStyleIdx="0" presStyleCnt="5"/>
      <dgm:spPr/>
    </dgm:pt>
    <dgm:pt modelId="{90CFEDFA-15E9-4DB7-9BED-EF2BF2A5922F}" type="pres">
      <dgm:prSet presAssocID="{5E9E77C4-5672-488E-9AC9-7106BED54819}" presName="dummy" presStyleCnt="0"/>
      <dgm:spPr/>
    </dgm:pt>
    <dgm:pt modelId="{65F3FF4D-FDC9-4270-A39C-5E7FAC5319FA}" type="pres">
      <dgm:prSet presAssocID="{5E9E77C4-5672-488E-9AC9-7106BED54819}" presName="node" presStyleLbl="revTx" presStyleIdx="1" presStyleCnt="5">
        <dgm:presLayoutVars>
          <dgm:bulletEnabled val="1"/>
        </dgm:presLayoutVars>
      </dgm:prSet>
      <dgm:spPr/>
    </dgm:pt>
    <dgm:pt modelId="{D5EBD217-9C5D-4FA9-8A3E-740CFDE148A8}" type="pres">
      <dgm:prSet presAssocID="{07FEF496-5D30-4650-A7F2-6C66A09209F7}" presName="sibTrans" presStyleLbl="node1" presStyleIdx="1" presStyleCnt="5" custLinFactNeighborX="6924" custLinFactNeighborY="-824"/>
      <dgm:spPr/>
    </dgm:pt>
    <dgm:pt modelId="{7B33B9DB-12E7-45C8-8C12-600D12F4E1B4}" type="pres">
      <dgm:prSet presAssocID="{61992CC3-ED31-4E61-ADDA-9D1050458639}" presName="dummy" presStyleCnt="0"/>
      <dgm:spPr/>
    </dgm:pt>
    <dgm:pt modelId="{F584F179-8F7F-4677-B3B5-12EE921DB76A}" type="pres">
      <dgm:prSet presAssocID="{61992CC3-ED31-4E61-ADDA-9D1050458639}" presName="node" presStyleLbl="revTx" presStyleIdx="2" presStyleCnt="5">
        <dgm:presLayoutVars>
          <dgm:bulletEnabled val="1"/>
        </dgm:presLayoutVars>
      </dgm:prSet>
      <dgm:spPr/>
    </dgm:pt>
    <dgm:pt modelId="{A72B85B4-92FF-45EE-8435-C3C09AE8EC29}" type="pres">
      <dgm:prSet presAssocID="{5FEE9C52-A743-4F0B-B986-F202ABBBC9BA}" presName="sibTrans" presStyleLbl="node1" presStyleIdx="2" presStyleCnt="5" custLinFactNeighborX="-6175" custLinFactNeighborY="-4483"/>
      <dgm:spPr/>
    </dgm:pt>
    <dgm:pt modelId="{EEEB014C-F000-41B9-B8A1-821CA261980D}" type="pres">
      <dgm:prSet presAssocID="{2D5D827C-B3B1-4556-9430-FB348E5700FD}" presName="dummy" presStyleCnt="0"/>
      <dgm:spPr/>
    </dgm:pt>
    <dgm:pt modelId="{AC27C353-D780-4DA6-A93C-05FC0D7ADE29}" type="pres">
      <dgm:prSet presAssocID="{2D5D827C-B3B1-4556-9430-FB348E5700FD}" presName="node" presStyleLbl="revTx" presStyleIdx="3" presStyleCnt="5">
        <dgm:presLayoutVars>
          <dgm:bulletEnabled val="1"/>
        </dgm:presLayoutVars>
      </dgm:prSet>
      <dgm:spPr/>
    </dgm:pt>
    <dgm:pt modelId="{9E8E9365-E639-436F-B226-2996B2D0C203}" type="pres">
      <dgm:prSet presAssocID="{BACB5C89-AE60-4530-A001-75902AF8D444}" presName="sibTrans" presStyleLbl="node1" presStyleIdx="3" presStyleCnt="5"/>
      <dgm:spPr/>
    </dgm:pt>
    <dgm:pt modelId="{214A7F2E-F146-4098-8251-F822AA692FA8}" type="pres">
      <dgm:prSet presAssocID="{52F07802-458E-4DC9-BC0C-17135E89EC6A}" presName="dummy" presStyleCnt="0"/>
      <dgm:spPr/>
    </dgm:pt>
    <dgm:pt modelId="{A8DF7075-C43A-49DD-A1D8-E235CC8856C8}" type="pres">
      <dgm:prSet presAssocID="{52F07802-458E-4DC9-BC0C-17135E89EC6A}" presName="node" presStyleLbl="revTx" presStyleIdx="4" presStyleCnt="5">
        <dgm:presLayoutVars>
          <dgm:bulletEnabled val="1"/>
        </dgm:presLayoutVars>
      </dgm:prSet>
      <dgm:spPr/>
    </dgm:pt>
    <dgm:pt modelId="{2333FD54-C407-44F7-8F2B-3463D3396D0D}" type="pres">
      <dgm:prSet presAssocID="{A6BC9063-AECA-476C-B383-1CFD1D2C8D25}" presName="sibTrans" presStyleLbl="node1" presStyleIdx="4" presStyleCnt="5" custLinFactNeighborX="3462" custLinFactNeighborY="-1557"/>
      <dgm:spPr/>
    </dgm:pt>
  </dgm:ptLst>
  <dgm:cxnLst>
    <dgm:cxn modelId="{EB50F603-6C94-4A10-8B93-492FF4215E67}" type="presOf" srcId="{B5C9FF55-8729-44CD-B9A8-4BCB46334CB4}" destId="{0A6FF366-0242-4EDF-B7EC-FDE8FD133F7D}" srcOrd="0" destOrd="0" presId="urn:microsoft.com/office/officeart/2005/8/layout/cycle1"/>
    <dgm:cxn modelId="{7C4B7C09-7283-45CE-B909-9727A9F75AF5}" type="presOf" srcId="{61992CC3-ED31-4E61-ADDA-9D1050458639}" destId="{F584F179-8F7F-4677-B3B5-12EE921DB76A}" srcOrd="0" destOrd="0" presId="urn:microsoft.com/office/officeart/2005/8/layout/cycle1"/>
    <dgm:cxn modelId="{D7CDC011-B0E7-46F3-87E2-96E79C0C7C79}" type="presOf" srcId="{07FEF496-5D30-4650-A7F2-6C66A09209F7}" destId="{D5EBD217-9C5D-4FA9-8A3E-740CFDE148A8}" srcOrd="0" destOrd="0" presId="urn:microsoft.com/office/officeart/2005/8/layout/cycle1"/>
    <dgm:cxn modelId="{2F3E4018-2669-4779-A304-94FE5A47A899}" type="presOf" srcId="{A6BC9063-AECA-476C-B383-1CFD1D2C8D25}" destId="{2333FD54-C407-44F7-8F2B-3463D3396D0D}" srcOrd="0" destOrd="0" presId="urn:microsoft.com/office/officeart/2005/8/layout/cycle1"/>
    <dgm:cxn modelId="{357B221C-7259-465E-82B1-02BB867EEA96}" type="presOf" srcId="{BACB5C89-AE60-4530-A001-75902AF8D444}" destId="{9E8E9365-E639-436F-B226-2996B2D0C203}" srcOrd="0" destOrd="0" presId="urn:microsoft.com/office/officeart/2005/8/layout/cycle1"/>
    <dgm:cxn modelId="{E9D40820-ED03-4495-8A06-6FA6F24483DF}" type="presOf" srcId="{52F07802-458E-4DC9-BC0C-17135E89EC6A}" destId="{A8DF7075-C43A-49DD-A1D8-E235CC8856C8}" srcOrd="0" destOrd="0" presId="urn:microsoft.com/office/officeart/2005/8/layout/cycle1"/>
    <dgm:cxn modelId="{EE9BB662-C3AB-4AEA-AA11-EF1424AC3403}" srcId="{F454DEBC-6291-46F0-92F3-0B5D5EF0226A}" destId="{B5C9FF55-8729-44CD-B9A8-4BCB46334CB4}" srcOrd="0" destOrd="0" parTransId="{EFB4C324-C880-4148-9A45-FBA8CAC554D8}" sibTransId="{8A33E490-6D50-4451-8356-7C5423400314}"/>
    <dgm:cxn modelId="{5A509E45-F1A3-4878-B4B1-657C222578BD}" type="presOf" srcId="{2D5D827C-B3B1-4556-9430-FB348E5700FD}" destId="{AC27C353-D780-4DA6-A93C-05FC0D7ADE29}" srcOrd="0" destOrd="0" presId="urn:microsoft.com/office/officeart/2005/8/layout/cycle1"/>
    <dgm:cxn modelId="{4D3BD866-7452-4772-AFB5-ABC5F59FCE60}" srcId="{F454DEBC-6291-46F0-92F3-0B5D5EF0226A}" destId="{61992CC3-ED31-4E61-ADDA-9D1050458639}" srcOrd="2" destOrd="0" parTransId="{7C3A956C-2320-4E02-9341-EBD5B1814B98}" sibTransId="{5FEE9C52-A743-4F0B-B986-F202ABBBC9BA}"/>
    <dgm:cxn modelId="{0816F76F-66C1-4BEE-AF8C-F701A245CAF5}" type="presOf" srcId="{5E9E77C4-5672-488E-9AC9-7106BED54819}" destId="{65F3FF4D-FDC9-4270-A39C-5E7FAC5319FA}" srcOrd="0" destOrd="0" presId="urn:microsoft.com/office/officeart/2005/8/layout/cycle1"/>
    <dgm:cxn modelId="{7F541656-FB8F-47E1-BAFB-E7DD5088622B}" srcId="{F454DEBC-6291-46F0-92F3-0B5D5EF0226A}" destId="{52F07802-458E-4DC9-BC0C-17135E89EC6A}" srcOrd="4" destOrd="0" parTransId="{C12B09D9-D20B-426F-866F-2BF3FFDE2FFC}" sibTransId="{A6BC9063-AECA-476C-B383-1CFD1D2C8D25}"/>
    <dgm:cxn modelId="{0B7F229E-31C4-4BC0-A74B-AB6ADA6BEA78}" type="presOf" srcId="{8A33E490-6D50-4451-8356-7C5423400314}" destId="{6F973AC9-AAB6-4D76-B987-494692CF4318}" srcOrd="0" destOrd="0" presId="urn:microsoft.com/office/officeart/2005/8/layout/cycle1"/>
    <dgm:cxn modelId="{F68A07A9-89E7-4C8C-8AA5-F9F793F7A6E0}" type="presOf" srcId="{F454DEBC-6291-46F0-92F3-0B5D5EF0226A}" destId="{252FBFE6-D425-44D9-95D3-47C77EF56F7A}" srcOrd="0" destOrd="0" presId="urn:microsoft.com/office/officeart/2005/8/layout/cycle1"/>
    <dgm:cxn modelId="{82AE74C4-B75C-44BD-A9D0-30ABA8E1763C}" srcId="{F454DEBC-6291-46F0-92F3-0B5D5EF0226A}" destId="{5E9E77C4-5672-488E-9AC9-7106BED54819}" srcOrd="1" destOrd="0" parTransId="{975ACC8A-5887-4D4B-A68A-6E656E0DBA3C}" sibTransId="{07FEF496-5D30-4650-A7F2-6C66A09209F7}"/>
    <dgm:cxn modelId="{DA4989C6-C700-4DD5-A50D-E6D9FA9BA29A}" type="presOf" srcId="{5FEE9C52-A743-4F0B-B986-F202ABBBC9BA}" destId="{A72B85B4-92FF-45EE-8435-C3C09AE8EC29}" srcOrd="0" destOrd="0" presId="urn:microsoft.com/office/officeart/2005/8/layout/cycle1"/>
    <dgm:cxn modelId="{DE4064ED-DF42-41B7-8E24-B0BA44CB8933}" srcId="{F454DEBC-6291-46F0-92F3-0B5D5EF0226A}" destId="{2D5D827C-B3B1-4556-9430-FB348E5700FD}" srcOrd="3" destOrd="0" parTransId="{741092D5-6452-496C-9005-BEFAC910B413}" sibTransId="{BACB5C89-AE60-4530-A001-75902AF8D444}"/>
    <dgm:cxn modelId="{EF7B76F3-9271-49EE-AC31-404CBA5ABE7F}" type="presParOf" srcId="{252FBFE6-D425-44D9-95D3-47C77EF56F7A}" destId="{CF83AB08-FB47-4E7B-BA57-B1CB6D46B82B}" srcOrd="0" destOrd="0" presId="urn:microsoft.com/office/officeart/2005/8/layout/cycle1"/>
    <dgm:cxn modelId="{07D29C42-64FB-4FF1-93B5-E6F2EE68BFC6}" type="presParOf" srcId="{252FBFE6-D425-44D9-95D3-47C77EF56F7A}" destId="{0A6FF366-0242-4EDF-B7EC-FDE8FD133F7D}" srcOrd="1" destOrd="0" presId="urn:microsoft.com/office/officeart/2005/8/layout/cycle1"/>
    <dgm:cxn modelId="{D13BE2E8-2800-4ECB-AA2A-06474CB739E8}" type="presParOf" srcId="{252FBFE6-D425-44D9-95D3-47C77EF56F7A}" destId="{6F973AC9-AAB6-4D76-B987-494692CF4318}" srcOrd="2" destOrd="0" presId="urn:microsoft.com/office/officeart/2005/8/layout/cycle1"/>
    <dgm:cxn modelId="{93A99EAE-583B-44CA-9F4F-FBF6B58F2FCF}" type="presParOf" srcId="{252FBFE6-D425-44D9-95D3-47C77EF56F7A}" destId="{90CFEDFA-15E9-4DB7-9BED-EF2BF2A5922F}" srcOrd="3" destOrd="0" presId="urn:microsoft.com/office/officeart/2005/8/layout/cycle1"/>
    <dgm:cxn modelId="{DFBF8A5B-0E9C-4E17-854E-E1EB9D53977D}" type="presParOf" srcId="{252FBFE6-D425-44D9-95D3-47C77EF56F7A}" destId="{65F3FF4D-FDC9-4270-A39C-5E7FAC5319FA}" srcOrd="4" destOrd="0" presId="urn:microsoft.com/office/officeart/2005/8/layout/cycle1"/>
    <dgm:cxn modelId="{9932640E-8BF4-45E4-B8A4-DA1F9863FD18}" type="presParOf" srcId="{252FBFE6-D425-44D9-95D3-47C77EF56F7A}" destId="{D5EBD217-9C5D-4FA9-8A3E-740CFDE148A8}" srcOrd="5" destOrd="0" presId="urn:microsoft.com/office/officeart/2005/8/layout/cycle1"/>
    <dgm:cxn modelId="{CF538FBC-4D06-49AC-A2D2-212F3F1F0B2B}" type="presParOf" srcId="{252FBFE6-D425-44D9-95D3-47C77EF56F7A}" destId="{7B33B9DB-12E7-45C8-8C12-600D12F4E1B4}" srcOrd="6" destOrd="0" presId="urn:microsoft.com/office/officeart/2005/8/layout/cycle1"/>
    <dgm:cxn modelId="{DF5196E1-696F-488D-8326-A1E845F5FA1E}" type="presParOf" srcId="{252FBFE6-D425-44D9-95D3-47C77EF56F7A}" destId="{F584F179-8F7F-4677-B3B5-12EE921DB76A}" srcOrd="7" destOrd="0" presId="urn:microsoft.com/office/officeart/2005/8/layout/cycle1"/>
    <dgm:cxn modelId="{18672616-A9F9-49F5-A1DB-0B2C47323D3C}" type="presParOf" srcId="{252FBFE6-D425-44D9-95D3-47C77EF56F7A}" destId="{A72B85B4-92FF-45EE-8435-C3C09AE8EC29}" srcOrd="8" destOrd="0" presId="urn:microsoft.com/office/officeart/2005/8/layout/cycle1"/>
    <dgm:cxn modelId="{B6652F1E-86DF-4F4A-94AF-013FE97C5553}" type="presParOf" srcId="{252FBFE6-D425-44D9-95D3-47C77EF56F7A}" destId="{EEEB014C-F000-41B9-B8A1-821CA261980D}" srcOrd="9" destOrd="0" presId="urn:microsoft.com/office/officeart/2005/8/layout/cycle1"/>
    <dgm:cxn modelId="{348A6F26-F48A-4A14-89EF-45BB55071081}" type="presParOf" srcId="{252FBFE6-D425-44D9-95D3-47C77EF56F7A}" destId="{AC27C353-D780-4DA6-A93C-05FC0D7ADE29}" srcOrd="10" destOrd="0" presId="urn:microsoft.com/office/officeart/2005/8/layout/cycle1"/>
    <dgm:cxn modelId="{0B8243D6-0DEA-4050-A9F0-813A2153414B}" type="presParOf" srcId="{252FBFE6-D425-44D9-95D3-47C77EF56F7A}" destId="{9E8E9365-E639-436F-B226-2996B2D0C203}" srcOrd="11" destOrd="0" presId="urn:microsoft.com/office/officeart/2005/8/layout/cycle1"/>
    <dgm:cxn modelId="{73E86057-11AE-4130-A759-A468F4B3A388}" type="presParOf" srcId="{252FBFE6-D425-44D9-95D3-47C77EF56F7A}" destId="{214A7F2E-F146-4098-8251-F822AA692FA8}" srcOrd="12" destOrd="0" presId="urn:microsoft.com/office/officeart/2005/8/layout/cycle1"/>
    <dgm:cxn modelId="{20ACE5A2-480D-42FA-8CDB-CDEC081FF65B}" type="presParOf" srcId="{252FBFE6-D425-44D9-95D3-47C77EF56F7A}" destId="{A8DF7075-C43A-49DD-A1D8-E235CC8856C8}" srcOrd="13" destOrd="0" presId="urn:microsoft.com/office/officeart/2005/8/layout/cycle1"/>
    <dgm:cxn modelId="{EA9A361C-3E50-430E-876E-06064296A912}" type="presParOf" srcId="{252FBFE6-D425-44D9-95D3-47C77EF56F7A}" destId="{2333FD54-C407-44F7-8F2B-3463D3396D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4DEBC-6291-46F0-92F3-0B5D5EF0226A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9FF55-8729-44CD-B9A8-4BCB46334CB4}">
      <dgm:prSet phldrT="[Text]"/>
      <dgm:spPr/>
      <dgm:t>
        <a:bodyPr/>
        <a:lstStyle/>
        <a:p>
          <a:r>
            <a:rPr lang="cs-CZ" b="1" dirty="0"/>
            <a:t>Hotovost</a:t>
          </a:r>
        </a:p>
      </dgm:t>
    </dgm:pt>
    <dgm:pt modelId="{EFB4C324-C880-4148-9A45-FBA8CAC554D8}" type="parTrans" cxnId="{EE9BB662-C3AB-4AEA-AA11-EF1424AC3403}">
      <dgm:prSet/>
      <dgm:spPr/>
      <dgm:t>
        <a:bodyPr/>
        <a:lstStyle/>
        <a:p>
          <a:endParaRPr lang="cs-CZ" b="1"/>
        </a:p>
      </dgm:t>
    </dgm:pt>
    <dgm:pt modelId="{8A33E490-6D50-4451-8356-7C5423400314}" type="sibTrans" cxnId="{EE9BB662-C3AB-4AEA-AA11-EF1424AC3403}">
      <dgm:prSet/>
      <dgm:spPr/>
      <dgm:t>
        <a:bodyPr/>
        <a:lstStyle/>
        <a:p>
          <a:endParaRPr lang="cs-CZ" b="1"/>
        </a:p>
      </dgm:t>
    </dgm:pt>
    <dgm:pt modelId="{5E9E77C4-5672-488E-9AC9-7106BED54819}">
      <dgm:prSet phldrT="[Text]"/>
      <dgm:spPr/>
      <dgm:t>
        <a:bodyPr/>
        <a:lstStyle/>
        <a:p>
          <a:r>
            <a:rPr lang="cs-CZ" b="1" dirty="0"/>
            <a:t>Suroviny </a:t>
          </a:r>
          <a:br>
            <a:rPr lang="cs-CZ" b="1" dirty="0"/>
          </a:br>
          <a:r>
            <a:rPr lang="cs-CZ" b="1" dirty="0"/>
            <a:t>a materiál</a:t>
          </a:r>
        </a:p>
      </dgm:t>
    </dgm:pt>
    <dgm:pt modelId="{975ACC8A-5887-4D4B-A68A-6E656E0DBA3C}" type="parTrans" cxnId="{82AE74C4-B75C-44BD-A9D0-30ABA8E1763C}">
      <dgm:prSet/>
      <dgm:spPr/>
      <dgm:t>
        <a:bodyPr/>
        <a:lstStyle/>
        <a:p>
          <a:endParaRPr lang="cs-CZ" b="1"/>
        </a:p>
      </dgm:t>
    </dgm:pt>
    <dgm:pt modelId="{07FEF496-5D30-4650-A7F2-6C66A09209F7}" type="sibTrans" cxnId="{82AE74C4-B75C-44BD-A9D0-30ABA8E1763C}">
      <dgm:prSet/>
      <dgm:spPr/>
      <dgm:t>
        <a:bodyPr/>
        <a:lstStyle/>
        <a:p>
          <a:endParaRPr lang="cs-CZ" b="1"/>
        </a:p>
      </dgm:t>
    </dgm:pt>
    <dgm:pt modelId="{61992CC3-ED31-4E61-ADDA-9D1050458639}">
      <dgm:prSet phldrT="[Text]"/>
      <dgm:spPr/>
      <dgm:t>
        <a:bodyPr/>
        <a:lstStyle/>
        <a:p>
          <a:r>
            <a:rPr lang="cs-CZ" b="1" dirty="0"/>
            <a:t>Polotovary a výrobky</a:t>
          </a:r>
        </a:p>
      </dgm:t>
    </dgm:pt>
    <dgm:pt modelId="{7C3A956C-2320-4E02-9341-EBD5B1814B98}" type="parTrans" cxnId="{4D3BD866-7452-4772-AFB5-ABC5F59FCE60}">
      <dgm:prSet/>
      <dgm:spPr/>
      <dgm:t>
        <a:bodyPr/>
        <a:lstStyle/>
        <a:p>
          <a:endParaRPr lang="cs-CZ" b="1"/>
        </a:p>
      </dgm:t>
    </dgm:pt>
    <dgm:pt modelId="{5FEE9C52-A743-4F0B-B986-F202ABBBC9BA}" type="sibTrans" cxnId="{4D3BD866-7452-4772-AFB5-ABC5F59FCE60}">
      <dgm:prSet/>
      <dgm:spPr/>
      <dgm:t>
        <a:bodyPr/>
        <a:lstStyle/>
        <a:p>
          <a:endParaRPr lang="cs-CZ" b="1"/>
        </a:p>
      </dgm:t>
    </dgm:pt>
    <dgm:pt modelId="{2D5D827C-B3B1-4556-9430-FB348E5700FD}">
      <dgm:prSet phldrT="[Text]"/>
      <dgm:spPr/>
      <dgm:t>
        <a:bodyPr/>
        <a:lstStyle/>
        <a:p>
          <a:r>
            <a:rPr lang="cs-CZ" b="1" dirty="0"/>
            <a:t>Zboží</a:t>
          </a:r>
        </a:p>
      </dgm:t>
    </dgm:pt>
    <dgm:pt modelId="{741092D5-6452-496C-9005-BEFAC910B413}" type="parTrans" cxnId="{DE4064ED-DF42-41B7-8E24-B0BA44CB8933}">
      <dgm:prSet/>
      <dgm:spPr/>
      <dgm:t>
        <a:bodyPr/>
        <a:lstStyle/>
        <a:p>
          <a:endParaRPr lang="cs-CZ" b="1"/>
        </a:p>
      </dgm:t>
    </dgm:pt>
    <dgm:pt modelId="{BACB5C89-AE60-4530-A001-75902AF8D444}" type="sibTrans" cxnId="{DE4064ED-DF42-41B7-8E24-B0BA44CB8933}">
      <dgm:prSet/>
      <dgm:spPr/>
      <dgm:t>
        <a:bodyPr/>
        <a:lstStyle/>
        <a:p>
          <a:endParaRPr lang="cs-CZ" b="1"/>
        </a:p>
      </dgm:t>
    </dgm:pt>
    <dgm:pt modelId="{52F07802-458E-4DC9-BC0C-17135E89EC6A}">
      <dgm:prSet phldrT="[Text]"/>
      <dgm:spPr/>
      <dgm:t>
        <a:bodyPr/>
        <a:lstStyle/>
        <a:p>
          <a:r>
            <a:rPr lang="cs-CZ" b="1" dirty="0"/>
            <a:t>Pohledávky</a:t>
          </a:r>
        </a:p>
      </dgm:t>
    </dgm:pt>
    <dgm:pt modelId="{C12B09D9-D20B-426F-866F-2BF3FFDE2FFC}" type="parTrans" cxnId="{7F541656-FB8F-47E1-BAFB-E7DD5088622B}">
      <dgm:prSet/>
      <dgm:spPr/>
      <dgm:t>
        <a:bodyPr/>
        <a:lstStyle/>
        <a:p>
          <a:endParaRPr lang="cs-CZ" b="1"/>
        </a:p>
      </dgm:t>
    </dgm:pt>
    <dgm:pt modelId="{A6BC9063-AECA-476C-B383-1CFD1D2C8D25}" type="sibTrans" cxnId="{7F541656-FB8F-47E1-BAFB-E7DD5088622B}">
      <dgm:prSet/>
      <dgm:spPr/>
      <dgm:t>
        <a:bodyPr/>
        <a:lstStyle/>
        <a:p>
          <a:endParaRPr lang="cs-CZ" b="1"/>
        </a:p>
      </dgm:t>
    </dgm:pt>
    <dgm:pt modelId="{252FBFE6-D425-44D9-95D3-47C77EF56F7A}" type="pres">
      <dgm:prSet presAssocID="{F454DEBC-6291-46F0-92F3-0B5D5EF0226A}" presName="cycle" presStyleCnt="0">
        <dgm:presLayoutVars>
          <dgm:dir/>
          <dgm:resizeHandles val="exact"/>
        </dgm:presLayoutVars>
      </dgm:prSet>
      <dgm:spPr/>
    </dgm:pt>
    <dgm:pt modelId="{CF83AB08-FB47-4E7B-BA57-B1CB6D46B82B}" type="pres">
      <dgm:prSet presAssocID="{B5C9FF55-8729-44CD-B9A8-4BCB46334CB4}" presName="dummy" presStyleCnt="0"/>
      <dgm:spPr/>
    </dgm:pt>
    <dgm:pt modelId="{0A6FF366-0242-4EDF-B7EC-FDE8FD133F7D}" type="pres">
      <dgm:prSet presAssocID="{B5C9FF55-8729-44CD-B9A8-4BCB46334CB4}" presName="node" presStyleLbl="revTx" presStyleIdx="0" presStyleCnt="5">
        <dgm:presLayoutVars>
          <dgm:bulletEnabled val="1"/>
        </dgm:presLayoutVars>
      </dgm:prSet>
      <dgm:spPr/>
    </dgm:pt>
    <dgm:pt modelId="{6F973AC9-AAB6-4D76-B987-494692CF4318}" type="pres">
      <dgm:prSet presAssocID="{8A33E490-6D50-4451-8356-7C5423400314}" presName="sibTrans" presStyleLbl="node1" presStyleIdx="0" presStyleCnt="5"/>
      <dgm:spPr/>
    </dgm:pt>
    <dgm:pt modelId="{90CFEDFA-15E9-4DB7-9BED-EF2BF2A5922F}" type="pres">
      <dgm:prSet presAssocID="{5E9E77C4-5672-488E-9AC9-7106BED54819}" presName="dummy" presStyleCnt="0"/>
      <dgm:spPr/>
    </dgm:pt>
    <dgm:pt modelId="{65F3FF4D-FDC9-4270-A39C-5E7FAC5319FA}" type="pres">
      <dgm:prSet presAssocID="{5E9E77C4-5672-488E-9AC9-7106BED54819}" presName="node" presStyleLbl="revTx" presStyleIdx="1" presStyleCnt="5">
        <dgm:presLayoutVars>
          <dgm:bulletEnabled val="1"/>
        </dgm:presLayoutVars>
      </dgm:prSet>
      <dgm:spPr/>
    </dgm:pt>
    <dgm:pt modelId="{D5EBD217-9C5D-4FA9-8A3E-740CFDE148A8}" type="pres">
      <dgm:prSet presAssocID="{07FEF496-5D30-4650-A7F2-6C66A09209F7}" presName="sibTrans" presStyleLbl="node1" presStyleIdx="1" presStyleCnt="5" custLinFactNeighborX="6924" custLinFactNeighborY="-824"/>
      <dgm:spPr/>
    </dgm:pt>
    <dgm:pt modelId="{7B33B9DB-12E7-45C8-8C12-600D12F4E1B4}" type="pres">
      <dgm:prSet presAssocID="{61992CC3-ED31-4E61-ADDA-9D1050458639}" presName="dummy" presStyleCnt="0"/>
      <dgm:spPr/>
    </dgm:pt>
    <dgm:pt modelId="{F584F179-8F7F-4677-B3B5-12EE921DB76A}" type="pres">
      <dgm:prSet presAssocID="{61992CC3-ED31-4E61-ADDA-9D1050458639}" presName="node" presStyleLbl="revTx" presStyleIdx="2" presStyleCnt="5">
        <dgm:presLayoutVars>
          <dgm:bulletEnabled val="1"/>
        </dgm:presLayoutVars>
      </dgm:prSet>
      <dgm:spPr/>
    </dgm:pt>
    <dgm:pt modelId="{A72B85B4-92FF-45EE-8435-C3C09AE8EC29}" type="pres">
      <dgm:prSet presAssocID="{5FEE9C52-A743-4F0B-B986-F202ABBBC9BA}" presName="sibTrans" presStyleLbl="node1" presStyleIdx="2" presStyleCnt="5" custLinFactNeighborX="-6175" custLinFactNeighborY="-4483"/>
      <dgm:spPr/>
    </dgm:pt>
    <dgm:pt modelId="{EEEB014C-F000-41B9-B8A1-821CA261980D}" type="pres">
      <dgm:prSet presAssocID="{2D5D827C-B3B1-4556-9430-FB348E5700FD}" presName="dummy" presStyleCnt="0"/>
      <dgm:spPr/>
    </dgm:pt>
    <dgm:pt modelId="{AC27C353-D780-4DA6-A93C-05FC0D7ADE29}" type="pres">
      <dgm:prSet presAssocID="{2D5D827C-B3B1-4556-9430-FB348E5700FD}" presName="node" presStyleLbl="revTx" presStyleIdx="3" presStyleCnt="5">
        <dgm:presLayoutVars>
          <dgm:bulletEnabled val="1"/>
        </dgm:presLayoutVars>
      </dgm:prSet>
      <dgm:spPr/>
    </dgm:pt>
    <dgm:pt modelId="{9E8E9365-E639-436F-B226-2996B2D0C203}" type="pres">
      <dgm:prSet presAssocID="{BACB5C89-AE60-4530-A001-75902AF8D444}" presName="sibTrans" presStyleLbl="node1" presStyleIdx="3" presStyleCnt="5"/>
      <dgm:spPr/>
    </dgm:pt>
    <dgm:pt modelId="{214A7F2E-F146-4098-8251-F822AA692FA8}" type="pres">
      <dgm:prSet presAssocID="{52F07802-458E-4DC9-BC0C-17135E89EC6A}" presName="dummy" presStyleCnt="0"/>
      <dgm:spPr/>
    </dgm:pt>
    <dgm:pt modelId="{A8DF7075-C43A-49DD-A1D8-E235CC8856C8}" type="pres">
      <dgm:prSet presAssocID="{52F07802-458E-4DC9-BC0C-17135E89EC6A}" presName="node" presStyleLbl="revTx" presStyleIdx="4" presStyleCnt="5">
        <dgm:presLayoutVars>
          <dgm:bulletEnabled val="1"/>
        </dgm:presLayoutVars>
      </dgm:prSet>
      <dgm:spPr/>
    </dgm:pt>
    <dgm:pt modelId="{2333FD54-C407-44F7-8F2B-3463D3396D0D}" type="pres">
      <dgm:prSet presAssocID="{A6BC9063-AECA-476C-B383-1CFD1D2C8D25}" presName="sibTrans" presStyleLbl="node1" presStyleIdx="4" presStyleCnt="5" custLinFactNeighborX="3462" custLinFactNeighborY="-1557"/>
      <dgm:spPr/>
    </dgm:pt>
  </dgm:ptLst>
  <dgm:cxnLst>
    <dgm:cxn modelId="{EB50F603-6C94-4A10-8B93-492FF4215E67}" type="presOf" srcId="{B5C9FF55-8729-44CD-B9A8-4BCB46334CB4}" destId="{0A6FF366-0242-4EDF-B7EC-FDE8FD133F7D}" srcOrd="0" destOrd="0" presId="urn:microsoft.com/office/officeart/2005/8/layout/cycle1"/>
    <dgm:cxn modelId="{7C4B7C09-7283-45CE-B909-9727A9F75AF5}" type="presOf" srcId="{61992CC3-ED31-4E61-ADDA-9D1050458639}" destId="{F584F179-8F7F-4677-B3B5-12EE921DB76A}" srcOrd="0" destOrd="0" presId="urn:microsoft.com/office/officeart/2005/8/layout/cycle1"/>
    <dgm:cxn modelId="{D7CDC011-B0E7-46F3-87E2-96E79C0C7C79}" type="presOf" srcId="{07FEF496-5D30-4650-A7F2-6C66A09209F7}" destId="{D5EBD217-9C5D-4FA9-8A3E-740CFDE148A8}" srcOrd="0" destOrd="0" presId="urn:microsoft.com/office/officeart/2005/8/layout/cycle1"/>
    <dgm:cxn modelId="{2F3E4018-2669-4779-A304-94FE5A47A899}" type="presOf" srcId="{A6BC9063-AECA-476C-B383-1CFD1D2C8D25}" destId="{2333FD54-C407-44F7-8F2B-3463D3396D0D}" srcOrd="0" destOrd="0" presId="urn:microsoft.com/office/officeart/2005/8/layout/cycle1"/>
    <dgm:cxn modelId="{357B221C-7259-465E-82B1-02BB867EEA96}" type="presOf" srcId="{BACB5C89-AE60-4530-A001-75902AF8D444}" destId="{9E8E9365-E639-436F-B226-2996B2D0C203}" srcOrd="0" destOrd="0" presId="urn:microsoft.com/office/officeart/2005/8/layout/cycle1"/>
    <dgm:cxn modelId="{E9D40820-ED03-4495-8A06-6FA6F24483DF}" type="presOf" srcId="{52F07802-458E-4DC9-BC0C-17135E89EC6A}" destId="{A8DF7075-C43A-49DD-A1D8-E235CC8856C8}" srcOrd="0" destOrd="0" presId="urn:microsoft.com/office/officeart/2005/8/layout/cycle1"/>
    <dgm:cxn modelId="{EE9BB662-C3AB-4AEA-AA11-EF1424AC3403}" srcId="{F454DEBC-6291-46F0-92F3-0B5D5EF0226A}" destId="{B5C9FF55-8729-44CD-B9A8-4BCB46334CB4}" srcOrd="0" destOrd="0" parTransId="{EFB4C324-C880-4148-9A45-FBA8CAC554D8}" sibTransId="{8A33E490-6D50-4451-8356-7C5423400314}"/>
    <dgm:cxn modelId="{5A509E45-F1A3-4878-B4B1-657C222578BD}" type="presOf" srcId="{2D5D827C-B3B1-4556-9430-FB348E5700FD}" destId="{AC27C353-D780-4DA6-A93C-05FC0D7ADE29}" srcOrd="0" destOrd="0" presId="urn:microsoft.com/office/officeart/2005/8/layout/cycle1"/>
    <dgm:cxn modelId="{4D3BD866-7452-4772-AFB5-ABC5F59FCE60}" srcId="{F454DEBC-6291-46F0-92F3-0B5D5EF0226A}" destId="{61992CC3-ED31-4E61-ADDA-9D1050458639}" srcOrd="2" destOrd="0" parTransId="{7C3A956C-2320-4E02-9341-EBD5B1814B98}" sibTransId="{5FEE9C52-A743-4F0B-B986-F202ABBBC9BA}"/>
    <dgm:cxn modelId="{0816F76F-66C1-4BEE-AF8C-F701A245CAF5}" type="presOf" srcId="{5E9E77C4-5672-488E-9AC9-7106BED54819}" destId="{65F3FF4D-FDC9-4270-A39C-5E7FAC5319FA}" srcOrd="0" destOrd="0" presId="urn:microsoft.com/office/officeart/2005/8/layout/cycle1"/>
    <dgm:cxn modelId="{7F541656-FB8F-47E1-BAFB-E7DD5088622B}" srcId="{F454DEBC-6291-46F0-92F3-0B5D5EF0226A}" destId="{52F07802-458E-4DC9-BC0C-17135E89EC6A}" srcOrd="4" destOrd="0" parTransId="{C12B09D9-D20B-426F-866F-2BF3FFDE2FFC}" sibTransId="{A6BC9063-AECA-476C-B383-1CFD1D2C8D25}"/>
    <dgm:cxn modelId="{0B7F229E-31C4-4BC0-A74B-AB6ADA6BEA78}" type="presOf" srcId="{8A33E490-6D50-4451-8356-7C5423400314}" destId="{6F973AC9-AAB6-4D76-B987-494692CF4318}" srcOrd="0" destOrd="0" presId="urn:microsoft.com/office/officeart/2005/8/layout/cycle1"/>
    <dgm:cxn modelId="{F68A07A9-89E7-4C8C-8AA5-F9F793F7A6E0}" type="presOf" srcId="{F454DEBC-6291-46F0-92F3-0B5D5EF0226A}" destId="{252FBFE6-D425-44D9-95D3-47C77EF56F7A}" srcOrd="0" destOrd="0" presId="urn:microsoft.com/office/officeart/2005/8/layout/cycle1"/>
    <dgm:cxn modelId="{82AE74C4-B75C-44BD-A9D0-30ABA8E1763C}" srcId="{F454DEBC-6291-46F0-92F3-0B5D5EF0226A}" destId="{5E9E77C4-5672-488E-9AC9-7106BED54819}" srcOrd="1" destOrd="0" parTransId="{975ACC8A-5887-4D4B-A68A-6E656E0DBA3C}" sibTransId="{07FEF496-5D30-4650-A7F2-6C66A09209F7}"/>
    <dgm:cxn modelId="{DA4989C6-C700-4DD5-A50D-E6D9FA9BA29A}" type="presOf" srcId="{5FEE9C52-A743-4F0B-B986-F202ABBBC9BA}" destId="{A72B85B4-92FF-45EE-8435-C3C09AE8EC29}" srcOrd="0" destOrd="0" presId="urn:microsoft.com/office/officeart/2005/8/layout/cycle1"/>
    <dgm:cxn modelId="{DE4064ED-DF42-41B7-8E24-B0BA44CB8933}" srcId="{F454DEBC-6291-46F0-92F3-0B5D5EF0226A}" destId="{2D5D827C-B3B1-4556-9430-FB348E5700FD}" srcOrd="3" destOrd="0" parTransId="{741092D5-6452-496C-9005-BEFAC910B413}" sibTransId="{BACB5C89-AE60-4530-A001-75902AF8D444}"/>
    <dgm:cxn modelId="{EF7B76F3-9271-49EE-AC31-404CBA5ABE7F}" type="presParOf" srcId="{252FBFE6-D425-44D9-95D3-47C77EF56F7A}" destId="{CF83AB08-FB47-4E7B-BA57-B1CB6D46B82B}" srcOrd="0" destOrd="0" presId="urn:microsoft.com/office/officeart/2005/8/layout/cycle1"/>
    <dgm:cxn modelId="{07D29C42-64FB-4FF1-93B5-E6F2EE68BFC6}" type="presParOf" srcId="{252FBFE6-D425-44D9-95D3-47C77EF56F7A}" destId="{0A6FF366-0242-4EDF-B7EC-FDE8FD133F7D}" srcOrd="1" destOrd="0" presId="urn:microsoft.com/office/officeart/2005/8/layout/cycle1"/>
    <dgm:cxn modelId="{D13BE2E8-2800-4ECB-AA2A-06474CB739E8}" type="presParOf" srcId="{252FBFE6-D425-44D9-95D3-47C77EF56F7A}" destId="{6F973AC9-AAB6-4D76-B987-494692CF4318}" srcOrd="2" destOrd="0" presId="urn:microsoft.com/office/officeart/2005/8/layout/cycle1"/>
    <dgm:cxn modelId="{93A99EAE-583B-44CA-9F4F-FBF6B58F2FCF}" type="presParOf" srcId="{252FBFE6-D425-44D9-95D3-47C77EF56F7A}" destId="{90CFEDFA-15E9-4DB7-9BED-EF2BF2A5922F}" srcOrd="3" destOrd="0" presId="urn:microsoft.com/office/officeart/2005/8/layout/cycle1"/>
    <dgm:cxn modelId="{DFBF8A5B-0E9C-4E17-854E-E1EB9D53977D}" type="presParOf" srcId="{252FBFE6-D425-44D9-95D3-47C77EF56F7A}" destId="{65F3FF4D-FDC9-4270-A39C-5E7FAC5319FA}" srcOrd="4" destOrd="0" presId="urn:microsoft.com/office/officeart/2005/8/layout/cycle1"/>
    <dgm:cxn modelId="{9932640E-8BF4-45E4-B8A4-DA1F9863FD18}" type="presParOf" srcId="{252FBFE6-D425-44D9-95D3-47C77EF56F7A}" destId="{D5EBD217-9C5D-4FA9-8A3E-740CFDE148A8}" srcOrd="5" destOrd="0" presId="urn:microsoft.com/office/officeart/2005/8/layout/cycle1"/>
    <dgm:cxn modelId="{CF538FBC-4D06-49AC-A2D2-212F3F1F0B2B}" type="presParOf" srcId="{252FBFE6-D425-44D9-95D3-47C77EF56F7A}" destId="{7B33B9DB-12E7-45C8-8C12-600D12F4E1B4}" srcOrd="6" destOrd="0" presId="urn:microsoft.com/office/officeart/2005/8/layout/cycle1"/>
    <dgm:cxn modelId="{DF5196E1-696F-488D-8326-A1E845F5FA1E}" type="presParOf" srcId="{252FBFE6-D425-44D9-95D3-47C77EF56F7A}" destId="{F584F179-8F7F-4677-B3B5-12EE921DB76A}" srcOrd="7" destOrd="0" presId="urn:microsoft.com/office/officeart/2005/8/layout/cycle1"/>
    <dgm:cxn modelId="{18672616-A9F9-49F5-A1DB-0B2C47323D3C}" type="presParOf" srcId="{252FBFE6-D425-44D9-95D3-47C77EF56F7A}" destId="{A72B85B4-92FF-45EE-8435-C3C09AE8EC29}" srcOrd="8" destOrd="0" presId="urn:microsoft.com/office/officeart/2005/8/layout/cycle1"/>
    <dgm:cxn modelId="{B6652F1E-86DF-4F4A-94AF-013FE97C5553}" type="presParOf" srcId="{252FBFE6-D425-44D9-95D3-47C77EF56F7A}" destId="{EEEB014C-F000-41B9-B8A1-821CA261980D}" srcOrd="9" destOrd="0" presId="urn:microsoft.com/office/officeart/2005/8/layout/cycle1"/>
    <dgm:cxn modelId="{348A6F26-F48A-4A14-89EF-45BB55071081}" type="presParOf" srcId="{252FBFE6-D425-44D9-95D3-47C77EF56F7A}" destId="{AC27C353-D780-4DA6-A93C-05FC0D7ADE29}" srcOrd="10" destOrd="0" presId="urn:microsoft.com/office/officeart/2005/8/layout/cycle1"/>
    <dgm:cxn modelId="{0B8243D6-0DEA-4050-A9F0-813A2153414B}" type="presParOf" srcId="{252FBFE6-D425-44D9-95D3-47C77EF56F7A}" destId="{9E8E9365-E639-436F-B226-2996B2D0C203}" srcOrd="11" destOrd="0" presId="urn:microsoft.com/office/officeart/2005/8/layout/cycle1"/>
    <dgm:cxn modelId="{73E86057-11AE-4130-A759-A468F4B3A388}" type="presParOf" srcId="{252FBFE6-D425-44D9-95D3-47C77EF56F7A}" destId="{214A7F2E-F146-4098-8251-F822AA692FA8}" srcOrd="12" destOrd="0" presId="urn:microsoft.com/office/officeart/2005/8/layout/cycle1"/>
    <dgm:cxn modelId="{20ACE5A2-480D-42FA-8CDB-CDEC081FF65B}" type="presParOf" srcId="{252FBFE6-D425-44D9-95D3-47C77EF56F7A}" destId="{A8DF7075-C43A-49DD-A1D8-E235CC8856C8}" srcOrd="13" destOrd="0" presId="urn:microsoft.com/office/officeart/2005/8/layout/cycle1"/>
    <dgm:cxn modelId="{EA9A361C-3E50-430E-876E-06064296A912}" type="presParOf" srcId="{252FBFE6-D425-44D9-95D3-47C77EF56F7A}" destId="{2333FD54-C407-44F7-8F2B-3463D3396D0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22261-93AF-4784-B642-161BEDBA0475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87600584-E20F-4D05-90D8-A4783D671B6D}">
      <dgm:prSet phldrT="[Text]"/>
      <dgm:spPr/>
      <dgm:t>
        <a:bodyPr/>
        <a:lstStyle/>
        <a:p>
          <a:r>
            <a:rPr lang="cs-CZ" dirty="0"/>
            <a:t>Majetek</a:t>
          </a:r>
        </a:p>
      </dgm:t>
    </dgm:pt>
    <dgm:pt modelId="{D773C1EA-49B1-4196-BD39-5AC2EF308DB3}" type="parTrans" cxnId="{47C2ADED-7941-4101-9FC0-EDAF87BAB4D9}">
      <dgm:prSet/>
      <dgm:spPr/>
      <dgm:t>
        <a:bodyPr/>
        <a:lstStyle/>
        <a:p>
          <a:endParaRPr lang="cs-CZ"/>
        </a:p>
      </dgm:t>
    </dgm:pt>
    <dgm:pt modelId="{DC25F5E1-DB6F-4756-BC4D-0F6FDB7D364D}" type="sibTrans" cxnId="{47C2ADED-7941-4101-9FC0-EDAF87BAB4D9}">
      <dgm:prSet/>
      <dgm:spPr/>
      <dgm:t>
        <a:bodyPr/>
        <a:lstStyle/>
        <a:p>
          <a:endParaRPr lang="cs-CZ"/>
        </a:p>
      </dgm:t>
    </dgm:pt>
    <dgm:pt modelId="{3F1DA637-3576-4E51-88F9-A03E64297D43}">
      <dgm:prSet phldrT="[Text]"/>
      <dgm:spPr/>
      <dgm:t>
        <a:bodyPr/>
        <a:lstStyle/>
        <a:p>
          <a:r>
            <a:rPr lang="cs-CZ" dirty="0"/>
            <a:t>Dlouhodobý</a:t>
          </a:r>
        </a:p>
      </dgm:t>
    </dgm:pt>
    <dgm:pt modelId="{0E097964-448E-4413-B19D-FEF4397BC3C3}" type="parTrans" cxnId="{7B9AF708-34ED-4171-B23F-4F7094C278A8}">
      <dgm:prSet/>
      <dgm:spPr/>
      <dgm:t>
        <a:bodyPr/>
        <a:lstStyle/>
        <a:p>
          <a:endParaRPr lang="cs-CZ"/>
        </a:p>
      </dgm:t>
    </dgm:pt>
    <dgm:pt modelId="{180CDFD8-F0A1-411C-88B2-2550A8E38E00}" type="sibTrans" cxnId="{7B9AF708-34ED-4171-B23F-4F7094C278A8}">
      <dgm:prSet/>
      <dgm:spPr/>
      <dgm:t>
        <a:bodyPr/>
        <a:lstStyle/>
        <a:p>
          <a:endParaRPr lang="cs-CZ"/>
        </a:p>
      </dgm:t>
    </dgm:pt>
    <dgm:pt modelId="{8EC47274-D06B-4390-8651-82A3BF1BD7E3}">
      <dgm:prSet phldrT="[Text]"/>
      <dgm:spPr/>
      <dgm:t>
        <a:bodyPr/>
        <a:lstStyle/>
        <a:p>
          <a:r>
            <a:rPr lang="cs-CZ" dirty="0"/>
            <a:t>Nehmotný</a:t>
          </a:r>
        </a:p>
      </dgm:t>
    </dgm:pt>
    <dgm:pt modelId="{385E5360-4FC2-454A-9436-B682C173A2A5}" type="parTrans" cxnId="{34B81D30-9D91-440B-AB6C-B26A2A8F0C17}">
      <dgm:prSet/>
      <dgm:spPr/>
      <dgm:t>
        <a:bodyPr/>
        <a:lstStyle/>
        <a:p>
          <a:endParaRPr lang="cs-CZ"/>
        </a:p>
      </dgm:t>
    </dgm:pt>
    <dgm:pt modelId="{1827ACC2-4B28-417C-9F2D-93A3D268E1B0}" type="sibTrans" cxnId="{34B81D30-9D91-440B-AB6C-B26A2A8F0C17}">
      <dgm:prSet/>
      <dgm:spPr/>
      <dgm:t>
        <a:bodyPr/>
        <a:lstStyle/>
        <a:p>
          <a:endParaRPr lang="cs-CZ"/>
        </a:p>
      </dgm:t>
    </dgm:pt>
    <dgm:pt modelId="{72A60EAD-47BD-40FB-B7E3-C0E7CB3DBD80}">
      <dgm:prSet phldrT="[Text]"/>
      <dgm:spPr/>
      <dgm:t>
        <a:bodyPr/>
        <a:lstStyle/>
        <a:p>
          <a:r>
            <a:rPr lang="cs-CZ" dirty="0"/>
            <a:t>Hmotný</a:t>
          </a:r>
        </a:p>
      </dgm:t>
    </dgm:pt>
    <dgm:pt modelId="{D68317B6-9302-43F3-A666-8106E4844052}" type="parTrans" cxnId="{4CF9E3E6-2E2D-4D06-88F6-BBEA30BB020A}">
      <dgm:prSet/>
      <dgm:spPr/>
      <dgm:t>
        <a:bodyPr/>
        <a:lstStyle/>
        <a:p>
          <a:endParaRPr lang="cs-CZ"/>
        </a:p>
      </dgm:t>
    </dgm:pt>
    <dgm:pt modelId="{0C5E968D-3C14-40DE-A50C-D8397A1A8473}" type="sibTrans" cxnId="{4CF9E3E6-2E2D-4D06-88F6-BBEA30BB020A}">
      <dgm:prSet/>
      <dgm:spPr/>
      <dgm:t>
        <a:bodyPr/>
        <a:lstStyle/>
        <a:p>
          <a:endParaRPr lang="cs-CZ"/>
        </a:p>
      </dgm:t>
    </dgm:pt>
    <dgm:pt modelId="{C4A5D54B-71DD-4577-8FC8-5758B744A4DF}">
      <dgm:prSet phldrT="[Text]"/>
      <dgm:spPr/>
      <dgm:t>
        <a:bodyPr/>
        <a:lstStyle/>
        <a:p>
          <a:r>
            <a:rPr lang="cs-CZ" dirty="0"/>
            <a:t>Krátkodobý</a:t>
          </a:r>
        </a:p>
      </dgm:t>
    </dgm:pt>
    <dgm:pt modelId="{C218699B-AE33-4704-87D6-7A33DBC58E4D}" type="parTrans" cxnId="{D6F2653E-3E15-431B-9D97-49DED7DC5071}">
      <dgm:prSet/>
      <dgm:spPr/>
      <dgm:t>
        <a:bodyPr/>
        <a:lstStyle/>
        <a:p>
          <a:endParaRPr lang="cs-CZ"/>
        </a:p>
      </dgm:t>
    </dgm:pt>
    <dgm:pt modelId="{588235DE-E040-4ED6-B738-32E3041F8934}" type="sibTrans" cxnId="{D6F2653E-3E15-431B-9D97-49DED7DC5071}">
      <dgm:prSet/>
      <dgm:spPr/>
      <dgm:t>
        <a:bodyPr/>
        <a:lstStyle/>
        <a:p>
          <a:endParaRPr lang="cs-CZ"/>
        </a:p>
      </dgm:t>
    </dgm:pt>
    <dgm:pt modelId="{0B3B635E-2385-40CF-8406-61968810614A}">
      <dgm:prSet phldrT="[Text]"/>
      <dgm:spPr/>
      <dgm:t>
        <a:bodyPr/>
        <a:lstStyle/>
        <a:p>
          <a:r>
            <a:rPr lang="cs-CZ" dirty="0"/>
            <a:t>Zásoby</a:t>
          </a:r>
        </a:p>
      </dgm:t>
    </dgm:pt>
    <dgm:pt modelId="{D2299053-4BE2-49A1-9001-C4CA80C631EF}" type="parTrans" cxnId="{6A36E628-A42B-4CE5-A9E2-85D80D345B54}">
      <dgm:prSet/>
      <dgm:spPr/>
      <dgm:t>
        <a:bodyPr/>
        <a:lstStyle/>
        <a:p>
          <a:endParaRPr lang="cs-CZ"/>
        </a:p>
      </dgm:t>
    </dgm:pt>
    <dgm:pt modelId="{812C5E33-C48B-4ACF-82A1-F4004C8EC8F0}" type="sibTrans" cxnId="{6A36E628-A42B-4CE5-A9E2-85D80D345B54}">
      <dgm:prSet/>
      <dgm:spPr/>
      <dgm:t>
        <a:bodyPr/>
        <a:lstStyle/>
        <a:p>
          <a:endParaRPr lang="cs-CZ"/>
        </a:p>
      </dgm:t>
    </dgm:pt>
    <dgm:pt modelId="{04BF6725-4A1B-4A20-B513-70BF053AFD87}">
      <dgm:prSet/>
      <dgm:spPr/>
      <dgm:t>
        <a:bodyPr/>
        <a:lstStyle/>
        <a:p>
          <a:r>
            <a:rPr lang="cs-CZ" dirty="0"/>
            <a:t>Finanční</a:t>
          </a:r>
        </a:p>
      </dgm:t>
    </dgm:pt>
    <dgm:pt modelId="{4F0743FB-1484-4130-8901-FED70B30A729}" type="parTrans" cxnId="{0F1B4428-71C0-45A4-81E3-9AF6EDC4FD1A}">
      <dgm:prSet/>
      <dgm:spPr/>
      <dgm:t>
        <a:bodyPr/>
        <a:lstStyle/>
        <a:p>
          <a:endParaRPr lang="cs-CZ"/>
        </a:p>
      </dgm:t>
    </dgm:pt>
    <dgm:pt modelId="{CDEE757D-0363-468B-9F50-9746B94DCB26}" type="sibTrans" cxnId="{0F1B4428-71C0-45A4-81E3-9AF6EDC4FD1A}">
      <dgm:prSet/>
      <dgm:spPr/>
      <dgm:t>
        <a:bodyPr/>
        <a:lstStyle/>
        <a:p>
          <a:endParaRPr lang="cs-CZ"/>
        </a:p>
      </dgm:t>
    </dgm:pt>
    <dgm:pt modelId="{D1629EE6-BB43-4577-9C44-0C4602381694}">
      <dgm:prSet/>
      <dgm:spPr/>
      <dgm:t>
        <a:bodyPr/>
        <a:lstStyle/>
        <a:p>
          <a:r>
            <a:rPr lang="cs-CZ" dirty="0"/>
            <a:t>Pohledávky</a:t>
          </a:r>
        </a:p>
      </dgm:t>
    </dgm:pt>
    <dgm:pt modelId="{D4D6F7CD-F812-4ED6-92E2-4C13C82AF38C}" type="parTrans" cxnId="{DF76459B-8E3B-4BD0-B1F0-829DE873AF37}">
      <dgm:prSet/>
      <dgm:spPr/>
      <dgm:t>
        <a:bodyPr/>
        <a:lstStyle/>
        <a:p>
          <a:endParaRPr lang="cs-CZ"/>
        </a:p>
      </dgm:t>
    </dgm:pt>
    <dgm:pt modelId="{9848B05A-4140-4C8C-AB7D-21CE9E130482}" type="sibTrans" cxnId="{DF76459B-8E3B-4BD0-B1F0-829DE873AF37}">
      <dgm:prSet/>
      <dgm:spPr/>
      <dgm:t>
        <a:bodyPr/>
        <a:lstStyle/>
        <a:p>
          <a:endParaRPr lang="cs-CZ"/>
        </a:p>
      </dgm:t>
    </dgm:pt>
    <dgm:pt modelId="{7AEDC802-95F8-4F8F-9BF1-C3827488D2A2}">
      <dgm:prSet/>
      <dgm:spPr/>
      <dgm:t>
        <a:bodyPr/>
        <a:lstStyle/>
        <a:p>
          <a:r>
            <a:rPr lang="cs-CZ" dirty="0"/>
            <a:t>Krátkodobý finanční</a:t>
          </a:r>
        </a:p>
      </dgm:t>
    </dgm:pt>
    <dgm:pt modelId="{7F8FA237-FE8F-4A5D-9BA8-FB5734B50E06}" type="parTrans" cxnId="{1F6373C2-BA71-4A29-A67F-ED0E064CF2BF}">
      <dgm:prSet/>
      <dgm:spPr/>
      <dgm:t>
        <a:bodyPr/>
        <a:lstStyle/>
        <a:p>
          <a:endParaRPr lang="cs-CZ"/>
        </a:p>
      </dgm:t>
    </dgm:pt>
    <dgm:pt modelId="{EFBA7E4B-FF51-4854-8F2D-8212F20DF3F2}" type="sibTrans" cxnId="{1F6373C2-BA71-4A29-A67F-ED0E064CF2BF}">
      <dgm:prSet/>
      <dgm:spPr/>
      <dgm:t>
        <a:bodyPr/>
        <a:lstStyle/>
        <a:p>
          <a:endParaRPr lang="cs-CZ"/>
        </a:p>
      </dgm:t>
    </dgm:pt>
    <dgm:pt modelId="{FE7D77FD-C492-47C4-BAB8-3965E0E5E998}" type="pres">
      <dgm:prSet presAssocID="{87922261-93AF-4784-B642-161BEDBA04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F8707-BC57-4432-90CB-76D45D0F4D5B}" type="pres">
      <dgm:prSet presAssocID="{87600584-E20F-4D05-90D8-A4783D671B6D}" presName="hierRoot1" presStyleCnt="0"/>
      <dgm:spPr/>
    </dgm:pt>
    <dgm:pt modelId="{9731BF85-14F6-4199-99B8-0F72538F48EC}" type="pres">
      <dgm:prSet presAssocID="{87600584-E20F-4D05-90D8-A4783D671B6D}" presName="composite" presStyleCnt="0"/>
      <dgm:spPr/>
    </dgm:pt>
    <dgm:pt modelId="{47BB566E-1CC1-420F-894E-DFC40EB4FF74}" type="pres">
      <dgm:prSet presAssocID="{87600584-E20F-4D05-90D8-A4783D671B6D}" presName="background" presStyleLbl="node0" presStyleIdx="0" presStyleCnt="1"/>
      <dgm:spPr/>
    </dgm:pt>
    <dgm:pt modelId="{82E1CA8A-3594-4491-8C8A-EFCFE3E8E6ED}" type="pres">
      <dgm:prSet presAssocID="{87600584-E20F-4D05-90D8-A4783D671B6D}" presName="text" presStyleLbl="fgAcc0" presStyleIdx="0" presStyleCnt="1">
        <dgm:presLayoutVars>
          <dgm:chPref val="3"/>
        </dgm:presLayoutVars>
      </dgm:prSet>
      <dgm:spPr/>
    </dgm:pt>
    <dgm:pt modelId="{50694BC6-5086-4753-ABC6-C45BA5C118B9}" type="pres">
      <dgm:prSet presAssocID="{87600584-E20F-4D05-90D8-A4783D671B6D}" presName="hierChild2" presStyleCnt="0"/>
      <dgm:spPr/>
    </dgm:pt>
    <dgm:pt modelId="{BC365F4F-108A-4C82-93F3-FA20589704AC}" type="pres">
      <dgm:prSet presAssocID="{0E097964-448E-4413-B19D-FEF4397BC3C3}" presName="Name10" presStyleLbl="parChTrans1D2" presStyleIdx="0" presStyleCnt="2"/>
      <dgm:spPr/>
    </dgm:pt>
    <dgm:pt modelId="{0CAF5825-7FB9-4BD9-B134-941553801C6B}" type="pres">
      <dgm:prSet presAssocID="{3F1DA637-3576-4E51-88F9-A03E64297D43}" presName="hierRoot2" presStyleCnt="0"/>
      <dgm:spPr/>
    </dgm:pt>
    <dgm:pt modelId="{FF9DBBC5-29F3-4A6F-B33D-B05D5898C74B}" type="pres">
      <dgm:prSet presAssocID="{3F1DA637-3576-4E51-88F9-A03E64297D43}" presName="composite2" presStyleCnt="0"/>
      <dgm:spPr/>
    </dgm:pt>
    <dgm:pt modelId="{13CFD11E-E68D-47D2-AF66-EC0E641D47E7}" type="pres">
      <dgm:prSet presAssocID="{3F1DA637-3576-4E51-88F9-A03E64297D43}" presName="background2" presStyleLbl="node2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4B9F1C8A-5F84-4377-9942-4CE7952A8C57}" type="pres">
      <dgm:prSet presAssocID="{3F1DA637-3576-4E51-88F9-A03E64297D43}" presName="text2" presStyleLbl="fgAcc2" presStyleIdx="0" presStyleCnt="2">
        <dgm:presLayoutVars>
          <dgm:chPref val="3"/>
        </dgm:presLayoutVars>
      </dgm:prSet>
      <dgm:spPr/>
    </dgm:pt>
    <dgm:pt modelId="{295A1B65-F50B-41D0-9FBC-80D8D51695A6}" type="pres">
      <dgm:prSet presAssocID="{3F1DA637-3576-4E51-88F9-A03E64297D43}" presName="hierChild3" presStyleCnt="0"/>
      <dgm:spPr/>
    </dgm:pt>
    <dgm:pt modelId="{592F9065-C7D5-4B6B-9839-432997337155}" type="pres">
      <dgm:prSet presAssocID="{385E5360-4FC2-454A-9436-B682C173A2A5}" presName="Name17" presStyleLbl="parChTrans1D3" presStyleIdx="0" presStyleCnt="6"/>
      <dgm:spPr/>
    </dgm:pt>
    <dgm:pt modelId="{E1D2777F-B976-4B50-9D7D-433BC93187BA}" type="pres">
      <dgm:prSet presAssocID="{8EC47274-D06B-4390-8651-82A3BF1BD7E3}" presName="hierRoot3" presStyleCnt="0"/>
      <dgm:spPr/>
    </dgm:pt>
    <dgm:pt modelId="{AE18D595-AF90-4120-AA29-AC2E9784B531}" type="pres">
      <dgm:prSet presAssocID="{8EC47274-D06B-4390-8651-82A3BF1BD7E3}" presName="composite3" presStyleCnt="0"/>
      <dgm:spPr/>
    </dgm:pt>
    <dgm:pt modelId="{549AF1FB-C54A-4176-8FE7-79EBCE4DFC8A}" type="pres">
      <dgm:prSet presAssocID="{8EC47274-D06B-4390-8651-82A3BF1BD7E3}" presName="background3" presStyleLbl="node3" presStyleIdx="0" presStyleCnt="6"/>
      <dgm:spPr>
        <a:solidFill>
          <a:schemeClr val="accent1">
            <a:lumMod val="75000"/>
          </a:schemeClr>
        </a:solidFill>
      </dgm:spPr>
    </dgm:pt>
    <dgm:pt modelId="{9F794E65-6D20-4617-A177-9B66E94181C5}" type="pres">
      <dgm:prSet presAssocID="{8EC47274-D06B-4390-8651-82A3BF1BD7E3}" presName="text3" presStyleLbl="fgAcc3" presStyleIdx="0" presStyleCnt="6">
        <dgm:presLayoutVars>
          <dgm:chPref val="3"/>
        </dgm:presLayoutVars>
      </dgm:prSet>
      <dgm:spPr/>
    </dgm:pt>
    <dgm:pt modelId="{247BE3C2-B682-4DDD-977A-BB20B4D48460}" type="pres">
      <dgm:prSet presAssocID="{8EC47274-D06B-4390-8651-82A3BF1BD7E3}" presName="hierChild4" presStyleCnt="0"/>
      <dgm:spPr/>
    </dgm:pt>
    <dgm:pt modelId="{4E1B8D48-6DF8-41A7-B014-79D5B1502BA9}" type="pres">
      <dgm:prSet presAssocID="{D68317B6-9302-43F3-A666-8106E4844052}" presName="Name17" presStyleLbl="parChTrans1D3" presStyleIdx="1" presStyleCnt="6"/>
      <dgm:spPr/>
    </dgm:pt>
    <dgm:pt modelId="{F01169AD-A23C-477D-BA43-E73C9AEA9471}" type="pres">
      <dgm:prSet presAssocID="{72A60EAD-47BD-40FB-B7E3-C0E7CB3DBD80}" presName="hierRoot3" presStyleCnt="0"/>
      <dgm:spPr/>
    </dgm:pt>
    <dgm:pt modelId="{74ED9D69-5309-4FB1-951E-FEF497D29CF4}" type="pres">
      <dgm:prSet presAssocID="{72A60EAD-47BD-40FB-B7E3-C0E7CB3DBD80}" presName="composite3" presStyleCnt="0"/>
      <dgm:spPr/>
    </dgm:pt>
    <dgm:pt modelId="{38141B3D-80A3-400A-948F-AD3A0C9B7FF8}" type="pres">
      <dgm:prSet presAssocID="{72A60EAD-47BD-40FB-B7E3-C0E7CB3DBD80}" presName="background3" presStyleLbl="node3" presStyleIdx="1" presStyleCnt="6"/>
      <dgm:spPr>
        <a:solidFill>
          <a:schemeClr val="accent1">
            <a:lumMod val="75000"/>
          </a:schemeClr>
        </a:solidFill>
      </dgm:spPr>
    </dgm:pt>
    <dgm:pt modelId="{34773AB4-95E7-4A1E-987D-65B0475FE453}" type="pres">
      <dgm:prSet presAssocID="{72A60EAD-47BD-40FB-B7E3-C0E7CB3DBD80}" presName="text3" presStyleLbl="fgAcc3" presStyleIdx="1" presStyleCnt="6">
        <dgm:presLayoutVars>
          <dgm:chPref val="3"/>
        </dgm:presLayoutVars>
      </dgm:prSet>
      <dgm:spPr/>
    </dgm:pt>
    <dgm:pt modelId="{F63585BB-24D1-41DF-82E4-4A3B1650D4E7}" type="pres">
      <dgm:prSet presAssocID="{72A60EAD-47BD-40FB-B7E3-C0E7CB3DBD80}" presName="hierChild4" presStyleCnt="0"/>
      <dgm:spPr/>
    </dgm:pt>
    <dgm:pt modelId="{69AF7F44-A3C9-47F2-87A7-858B558EFFB3}" type="pres">
      <dgm:prSet presAssocID="{4F0743FB-1484-4130-8901-FED70B30A729}" presName="Name17" presStyleLbl="parChTrans1D3" presStyleIdx="2" presStyleCnt="6"/>
      <dgm:spPr/>
    </dgm:pt>
    <dgm:pt modelId="{C1C0E9C9-94F1-4F2E-B84D-F18C8D5DE596}" type="pres">
      <dgm:prSet presAssocID="{04BF6725-4A1B-4A20-B513-70BF053AFD87}" presName="hierRoot3" presStyleCnt="0"/>
      <dgm:spPr/>
    </dgm:pt>
    <dgm:pt modelId="{9A62105B-79D1-4CC6-A28F-6FB1697972AA}" type="pres">
      <dgm:prSet presAssocID="{04BF6725-4A1B-4A20-B513-70BF053AFD87}" presName="composite3" presStyleCnt="0"/>
      <dgm:spPr/>
    </dgm:pt>
    <dgm:pt modelId="{CEAC5175-A5F9-45CA-8C07-580414AF5FFA}" type="pres">
      <dgm:prSet presAssocID="{04BF6725-4A1B-4A20-B513-70BF053AFD87}" presName="background3" presStyleLbl="node3" presStyleIdx="2" presStyleCnt="6"/>
      <dgm:spPr>
        <a:solidFill>
          <a:schemeClr val="accent1">
            <a:lumMod val="75000"/>
          </a:schemeClr>
        </a:solidFill>
      </dgm:spPr>
    </dgm:pt>
    <dgm:pt modelId="{34D83FE2-573E-4646-984C-050F75A868C5}" type="pres">
      <dgm:prSet presAssocID="{04BF6725-4A1B-4A20-B513-70BF053AFD87}" presName="text3" presStyleLbl="fgAcc3" presStyleIdx="2" presStyleCnt="6">
        <dgm:presLayoutVars>
          <dgm:chPref val="3"/>
        </dgm:presLayoutVars>
      </dgm:prSet>
      <dgm:spPr/>
    </dgm:pt>
    <dgm:pt modelId="{33AC3546-4797-4DAD-97BC-45657C6E6136}" type="pres">
      <dgm:prSet presAssocID="{04BF6725-4A1B-4A20-B513-70BF053AFD87}" presName="hierChild4" presStyleCnt="0"/>
      <dgm:spPr/>
    </dgm:pt>
    <dgm:pt modelId="{CD4E2DB1-62D2-46E1-82F8-1668156AA491}" type="pres">
      <dgm:prSet presAssocID="{C218699B-AE33-4704-87D6-7A33DBC58E4D}" presName="Name10" presStyleLbl="parChTrans1D2" presStyleIdx="1" presStyleCnt="2"/>
      <dgm:spPr/>
    </dgm:pt>
    <dgm:pt modelId="{14CC8059-AFDE-410F-A0EF-77D1955371B8}" type="pres">
      <dgm:prSet presAssocID="{C4A5D54B-71DD-4577-8FC8-5758B744A4DF}" presName="hierRoot2" presStyleCnt="0"/>
      <dgm:spPr/>
    </dgm:pt>
    <dgm:pt modelId="{21F573F8-6B83-408A-9093-04DBFCA96533}" type="pres">
      <dgm:prSet presAssocID="{C4A5D54B-71DD-4577-8FC8-5758B744A4DF}" presName="composite2" presStyleCnt="0"/>
      <dgm:spPr/>
    </dgm:pt>
    <dgm:pt modelId="{B518EEA7-4213-44E5-9310-917B030A6117}" type="pres">
      <dgm:prSet presAssocID="{C4A5D54B-71DD-4577-8FC8-5758B744A4DF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</dgm:pt>
    <dgm:pt modelId="{7F57F0D8-D7FF-484B-9868-019F49C3D01B}" type="pres">
      <dgm:prSet presAssocID="{C4A5D54B-71DD-4577-8FC8-5758B744A4DF}" presName="text2" presStyleLbl="fgAcc2" presStyleIdx="1" presStyleCnt="2">
        <dgm:presLayoutVars>
          <dgm:chPref val="3"/>
        </dgm:presLayoutVars>
      </dgm:prSet>
      <dgm:spPr/>
    </dgm:pt>
    <dgm:pt modelId="{856DDCB0-7B80-4BDC-916E-D0ED8EE6A09C}" type="pres">
      <dgm:prSet presAssocID="{C4A5D54B-71DD-4577-8FC8-5758B744A4DF}" presName="hierChild3" presStyleCnt="0"/>
      <dgm:spPr/>
    </dgm:pt>
    <dgm:pt modelId="{4936E606-8828-49F1-BD8E-408BD834E393}" type="pres">
      <dgm:prSet presAssocID="{D2299053-4BE2-49A1-9001-C4CA80C631EF}" presName="Name17" presStyleLbl="parChTrans1D3" presStyleIdx="3" presStyleCnt="6"/>
      <dgm:spPr/>
    </dgm:pt>
    <dgm:pt modelId="{43990AC8-6E13-4506-8207-591603AE16AF}" type="pres">
      <dgm:prSet presAssocID="{0B3B635E-2385-40CF-8406-61968810614A}" presName="hierRoot3" presStyleCnt="0"/>
      <dgm:spPr/>
    </dgm:pt>
    <dgm:pt modelId="{AE977F96-2F97-4AE2-BEFB-FC8B1F9FE88E}" type="pres">
      <dgm:prSet presAssocID="{0B3B635E-2385-40CF-8406-61968810614A}" presName="composite3" presStyleCnt="0"/>
      <dgm:spPr/>
    </dgm:pt>
    <dgm:pt modelId="{A6AB10FC-9697-4C3E-8497-FD1C2BF75E71}" type="pres">
      <dgm:prSet presAssocID="{0B3B635E-2385-40CF-8406-61968810614A}" presName="background3" presStyleLbl="node3" presStyleIdx="3" presStyleCnt="6"/>
      <dgm:spPr>
        <a:solidFill>
          <a:schemeClr val="accent6">
            <a:lumMod val="75000"/>
          </a:schemeClr>
        </a:solidFill>
      </dgm:spPr>
    </dgm:pt>
    <dgm:pt modelId="{76EB966F-9613-4FB5-9DAB-1C21F7A31F44}" type="pres">
      <dgm:prSet presAssocID="{0B3B635E-2385-40CF-8406-61968810614A}" presName="text3" presStyleLbl="fgAcc3" presStyleIdx="3" presStyleCnt="6">
        <dgm:presLayoutVars>
          <dgm:chPref val="3"/>
        </dgm:presLayoutVars>
      </dgm:prSet>
      <dgm:spPr/>
    </dgm:pt>
    <dgm:pt modelId="{B30DE336-0CC0-4BA9-9884-718C329CE5BA}" type="pres">
      <dgm:prSet presAssocID="{0B3B635E-2385-40CF-8406-61968810614A}" presName="hierChild4" presStyleCnt="0"/>
      <dgm:spPr/>
    </dgm:pt>
    <dgm:pt modelId="{B0975AD7-5B3C-4671-8898-B3C42B1E8346}" type="pres">
      <dgm:prSet presAssocID="{D4D6F7CD-F812-4ED6-92E2-4C13C82AF38C}" presName="Name17" presStyleLbl="parChTrans1D3" presStyleIdx="4" presStyleCnt="6"/>
      <dgm:spPr/>
    </dgm:pt>
    <dgm:pt modelId="{C1DB0314-A10D-4E61-8BEA-5132CB98590A}" type="pres">
      <dgm:prSet presAssocID="{D1629EE6-BB43-4577-9C44-0C4602381694}" presName="hierRoot3" presStyleCnt="0"/>
      <dgm:spPr/>
    </dgm:pt>
    <dgm:pt modelId="{747669EE-B5FD-45B9-BD61-A4D2C8995145}" type="pres">
      <dgm:prSet presAssocID="{D1629EE6-BB43-4577-9C44-0C4602381694}" presName="composite3" presStyleCnt="0"/>
      <dgm:spPr/>
    </dgm:pt>
    <dgm:pt modelId="{66F7FA51-4256-478B-A880-0462C617AEAD}" type="pres">
      <dgm:prSet presAssocID="{D1629EE6-BB43-4577-9C44-0C4602381694}" presName="background3" presStyleLbl="node3" presStyleIdx="4" presStyleCnt="6"/>
      <dgm:spPr>
        <a:solidFill>
          <a:schemeClr val="accent6">
            <a:lumMod val="75000"/>
          </a:schemeClr>
        </a:solidFill>
      </dgm:spPr>
    </dgm:pt>
    <dgm:pt modelId="{06B7AFE3-DDDA-4993-9161-29B3E0351D61}" type="pres">
      <dgm:prSet presAssocID="{D1629EE6-BB43-4577-9C44-0C4602381694}" presName="text3" presStyleLbl="fgAcc3" presStyleIdx="4" presStyleCnt="6">
        <dgm:presLayoutVars>
          <dgm:chPref val="3"/>
        </dgm:presLayoutVars>
      </dgm:prSet>
      <dgm:spPr/>
    </dgm:pt>
    <dgm:pt modelId="{79262FF6-35B5-442B-B2EF-91EA3CFF3CBE}" type="pres">
      <dgm:prSet presAssocID="{D1629EE6-BB43-4577-9C44-0C4602381694}" presName="hierChild4" presStyleCnt="0"/>
      <dgm:spPr/>
    </dgm:pt>
    <dgm:pt modelId="{6DD405E3-1083-4BE9-87E9-AB3EE60E2CBA}" type="pres">
      <dgm:prSet presAssocID="{7F8FA237-FE8F-4A5D-9BA8-FB5734B50E06}" presName="Name17" presStyleLbl="parChTrans1D3" presStyleIdx="5" presStyleCnt="6"/>
      <dgm:spPr/>
    </dgm:pt>
    <dgm:pt modelId="{3CF7DF2E-A762-420C-9CA4-164089D69C6E}" type="pres">
      <dgm:prSet presAssocID="{7AEDC802-95F8-4F8F-9BF1-C3827488D2A2}" presName="hierRoot3" presStyleCnt="0"/>
      <dgm:spPr/>
    </dgm:pt>
    <dgm:pt modelId="{7D411FCC-1399-417C-8DE5-3AAC1F0E8701}" type="pres">
      <dgm:prSet presAssocID="{7AEDC802-95F8-4F8F-9BF1-C3827488D2A2}" presName="composite3" presStyleCnt="0"/>
      <dgm:spPr/>
    </dgm:pt>
    <dgm:pt modelId="{60EC59F6-72EF-49D0-B374-B989588B9817}" type="pres">
      <dgm:prSet presAssocID="{7AEDC802-95F8-4F8F-9BF1-C3827488D2A2}" presName="background3" presStyleLbl="node3" presStyleIdx="5" presStyleCnt="6"/>
      <dgm:spPr>
        <a:solidFill>
          <a:schemeClr val="accent6">
            <a:lumMod val="75000"/>
          </a:schemeClr>
        </a:solidFill>
      </dgm:spPr>
    </dgm:pt>
    <dgm:pt modelId="{4AB922DA-03D7-48FC-9E01-C2C42AD152E0}" type="pres">
      <dgm:prSet presAssocID="{7AEDC802-95F8-4F8F-9BF1-C3827488D2A2}" presName="text3" presStyleLbl="fgAcc3" presStyleIdx="5" presStyleCnt="6">
        <dgm:presLayoutVars>
          <dgm:chPref val="3"/>
        </dgm:presLayoutVars>
      </dgm:prSet>
      <dgm:spPr/>
    </dgm:pt>
    <dgm:pt modelId="{54D8C101-C4B1-499B-B176-AE445E0DC5EF}" type="pres">
      <dgm:prSet presAssocID="{7AEDC802-95F8-4F8F-9BF1-C3827488D2A2}" presName="hierChild4" presStyleCnt="0"/>
      <dgm:spPr/>
    </dgm:pt>
  </dgm:ptLst>
  <dgm:cxnLst>
    <dgm:cxn modelId="{7B9AF708-34ED-4171-B23F-4F7094C278A8}" srcId="{87600584-E20F-4D05-90D8-A4783D671B6D}" destId="{3F1DA637-3576-4E51-88F9-A03E64297D43}" srcOrd="0" destOrd="0" parTransId="{0E097964-448E-4413-B19D-FEF4397BC3C3}" sibTransId="{180CDFD8-F0A1-411C-88B2-2550A8E38E00}"/>
    <dgm:cxn modelId="{41FFA60C-53B8-45FF-9328-2063FB9CAB9C}" type="presOf" srcId="{87600584-E20F-4D05-90D8-A4783D671B6D}" destId="{82E1CA8A-3594-4491-8C8A-EFCFE3E8E6ED}" srcOrd="0" destOrd="0" presId="urn:microsoft.com/office/officeart/2005/8/layout/hierarchy1"/>
    <dgm:cxn modelId="{3241AF0E-6C9C-465F-BC64-22175473167E}" type="presOf" srcId="{D68317B6-9302-43F3-A666-8106E4844052}" destId="{4E1B8D48-6DF8-41A7-B014-79D5B1502BA9}" srcOrd="0" destOrd="0" presId="urn:microsoft.com/office/officeart/2005/8/layout/hierarchy1"/>
    <dgm:cxn modelId="{21E43C1C-8F6D-480E-94F2-6936F3B6ACFA}" type="presOf" srcId="{385E5360-4FC2-454A-9436-B682C173A2A5}" destId="{592F9065-C7D5-4B6B-9839-432997337155}" srcOrd="0" destOrd="0" presId="urn:microsoft.com/office/officeart/2005/8/layout/hierarchy1"/>
    <dgm:cxn modelId="{404D801E-0D75-4883-AD5E-830703864FCC}" type="presOf" srcId="{3F1DA637-3576-4E51-88F9-A03E64297D43}" destId="{4B9F1C8A-5F84-4377-9942-4CE7952A8C57}" srcOrd="0" destOrd="0" presId="urn:microsoft.com/office/officeart/2005/8/layout/hierarchy1"/>
    <dgm:cxn modelId="{0F1B4428-71C0-45A4-81E3-9AF6EDC4FD1A}" srcId="{3F1DA637-3576-4E51-88F9-A03E64297D43}" destId="{04BF6725-4A1B-4A20-B513-70BF053AFD87}" srcOrd="2" destOrd="0" parTransId="{4F0743FB-1484-4130-8901-FED70B30A729}" sibTransId="{CDEE757D-0363-468B-9F50-9746B94DCB26}"/>
    <dgm:cxn modelId="{6A36E628-A42B-4CE5-A9E2-85D80D345B54}" srcId="{C4A5D54B-71DD-4577-8FC8-5758B744A4DF}" destId="{0B3B635E-2385-40CF-8406-61968810614A}" srcOrd="0" destOrd="0" parTransId="{D2299053-4BE2-49A1-9001-C4CA80C631EF}" sibTransId="{812C5E33-C48B-4ACF-82A1-F4004C8EC8F0}"/>
    <dgm:cxn modelId="{9F202229-D909-4EAE-9688-108836ACD053}" type="presOf" srcId="{0B3B635E-2385-40CF-8406-61968810614A}" destId="{76EB966F-9613-4FB5-9DAB-1C21F7A31F44}" srcOrd="0" destOrd="0" presId="urn:microsoft.com/office/officeart/2005/8/layout/hierarchy1"/>
    <dgm:cxn modelId="{DBF1182D-BE23-45E1-8AF3-3E7D5028C3C2}" type="presOf" srcId="{D1629EE6-BB43-4577-9C44-0C4602381694}" destId="{06B7AFE3-DDDA-4993-9161-29B3E0351D61}" srcOrd="0" destOrd="0" presId="urn:microsoft.com/office/officeart/2005/8/layout/hierarchy1"/>
    <dgm:cxn modelId="{34B81D30-9D91-440B-AB6C-B26A2A8F0C17}" srcId="{3F1DA637-3576-4E51-88F9-A03E64297D43}" destId="{8EC47274-D06B-4390-8651-82A3BF1BD7E3}" srcOrd="0" destOrd="0" parTransId="{385E5360-4FC2-454A-9436-B682C173A2A5}" sibTransId="{1827ACC2-4B28-417C-9F2D-93A3D268E1B0}"/>
    <dgm:cxn modelId="{69562833-2BAB-439C-AA94-A3DDF398A5DA}" type="presOf" srcId="{C4A5D54B-71DD-4577-8FC8-5758B744A4DF}" destId="{7F57F0D8-D7FF-484B-9868-019F49C3D01B}" srcOrd="0" destOrd="0" presId="urn:microsoft.com/office/officeart/2005/8/layout/hierarchy1"/>
    <dgm:cxn modelId="{D6F2653E-3E15-431B-9D97-49DED7DC5071}" srcId="{87600584-E20F-4D05-90D8-A4783D671B6D}" destId="{C4A5D54B-71DD-4577-8FC8-5758B744A4DF}" srcOrd="1" destOrd="0" parTransId="{C218699B-AE33-4704-87D6-7A33DBC58E4D}" sibTransId="{588235DE-E040-4ED6-B738-32E3041F8934}"/>
    <dgm:cxn modelId="{27303B5E-10FA-43F1-838D-13FFD4C77CE4}" type="presOf" srcId="{7F8FA237-FE8F-4A5D-9BA8-FB5734B50E06}" destId="{6DD405E3-1083-4BE9-87E9-AB3EE60E2CBA}" srcOrd="0" destOrd="0" presId="urn:microsoft.com/office/officeart/2005/8/layout/hierarchy1"/>
    <dgm:cxn modelId="{5668DB5E-D887-41C8-9447-9DBFD7004C52}" type="presOf" srcId="{87922261-93AF-4784-B642-161BEDBA0475}" destId="{FE7D77FD-C492-47C4-BAB8-3965E0E5E998}" srcOrd="0" destOrd="0" presId="urn:microsoft.com/office/officeart/2005/8/layout/hierarchy1"/>
    <dgm:cxn modelId="{B82DFF46-0130-4C6B-942E-3AEABE119321}" type="presOf" srcId="{D4D6F7CD-F812-4ED6-92E2-4C13C82AF38C}" destId="{B0975AD7-5B3C-4671-8898-B3C42B1E8346}" srcOrd="0" destOrd="0" presId="urn:microsoft.com/office/officeart/2005/8/layout/hierarchy1"/>
    <dgm:cxn modelId="{92664C4C-33D2-4D1B-A1DE-CC355BECD509}" type="presOf" srcId="{C218699B-AE33-4704-87D6-7A33DBC58E4D}" destId="{CD4E2DB1-62D2-46E1-82F8-1668156AA491}" srcOrd="0" destOrd="0" presId="urn:microsoft.com/office/officeart/2005/8/layout/hierarchy1"/>
    <dgm:cxn modelId="{5D861E75-C761-4629-8369-AF55A18B4068}" type="presOf" srcId="{D2299053-4BE2-49A1-9001-C4CA80C631EF}" destId="{4936E606-8828-49F1-BD8E-408BD834E393}" srcOrd="0" destOrd="0" presId="urn:microsoft.com/office/officeart/2005/8/layout/hierarchy1"/>
    <dgm:cxn modelId="{01247E7D-2AF1-43A4-A28F-FBABD933FD91}" type="presOf" srcId="{7AEDC802-95F8-4F8F-9BF1-C3827488D2A2}" destId="{4AB922DA-03D7-48FC-9E01-C2C42AD152E0}" srcOrd="0" destOrd="0" presId="urn:microsoft.com/office/officeart/2005/8/layout/hierarchy1"/>
    <dgm:cxn modelId="{DF76459B-8E3B-4BD0-B1F0-829DE873AF37}" srcId="{C4A5D54B-71DD-4577-8FC8-5758B744A4DF}" destId="{D1629EE6-BB43-4577-9C44-0C4602381694}" srcOrd="1" destOrd="0" parTransId="{D4D6F7CD-F812-4ED6-92E2-4C13C82AF38C}" sibTransId="{9848B05A-4140-4C8C-AB7D-21CE9E130482}"/>
    <dgm:cxn modelId="{89FDA5C0-9B3C-4716-A622-2C104F981DD1}" type="presOf" srcId="{8EC47274-D06B-4390-8651-82A3BF1BD7E3}" destId="{9F794E65-6D20-4617-A177-9B66E94181C5}" srcOrd="0" destOrd="0" presId="urn:microsoft.com/office/officeart/2005/8/layout/hierarchy1"/>
    <dgm:cxn modelId="{DA2B7EC1-DB12-4FDD-80A4-2F770AC90E15}" type="presOf" srcId="{4F0743FB-1484-4130-8901-FED70B30A729}" destId="{69AF7F44-A3C9-47F2-87A7-858B558EFFB3}" srcOrd="0" destOrd="0" presId="urn:microsoft.com/office/officeart/2005/8/layout/hierarchy1"/>
    <dgm:cxn modelId="{1F6373C2-BA71-4A29-A67F-ED0E064CF2BF}" srcId="{C4A5D54B-71DD-4577-8FC8-5758B744A4DF}" destId="{7AEDC802-95F8-4F8F-9BF1-C3827488D2A2}" srcOrd="2" destOrd="0" parTransId="{7F8FA237-FE8F-4A5D-9BA8-FB5734B50E06}" sibTransId="{EFBA7E4B-FF51-4854-8F2D-8212F20DF3F2}"/>
    <dgm:cxn modelId="{B41F0ACD-CA1C-4236-996E-0087B476C8B9}" type="presOf" srcId="{04BF6725-4A1B-4A20-B513-70BF053AFD87}" destId="{34D83FE2-573E-4646-984C-050F75A868C5}" srcOrd="0" destOrd="0" presId="urn:microsoft.com/office/officeart/2005/8/layout/hierarchy1"/>
    <dgm:cxn modelId="{4CF9E3E6-2E2D-4D06-88F6-BBEA30BB020A}" srcId="{3F1DA637-3576-4E51-88F9-A03E64297D43}" destId="{72A60EAD-47BD-40FB-B7E3-C0E7CB3DBD80}" srcOrd="1" destOrd="0" parTransId="{D68317B6-9302-43F3-A666-8106E4844052}" sibTransId="{0C5E968D-3C14-40DE-A50C-D8397A1A8473}"/>
    <dgm:cxn modelId="{47C2ADED-7941-4101-9FC0-EDAF87BAB4D9}" srcId="{87922261-93AF-4784-B642-161BEDBA0475}" destId="{87600584-E20F-4D05-90D8-A4783D671B6D}" srcOrd="0" destOrd="0" parTransId="{D773C1EA-49B1-4196-BD39-5AC2EF308DB3}" sibTransId="{DC25F5E1-DB6F-4756-BC4D-0F6FDB7D364D}"/>
    <dgm:cxn modelId="{064472EE-F6B0-4C44-8A1B-9AAAE4C78647}" type="presOf" srcId="{0E097964-448E-4413-B19D-FEF4397BC3C3}" destId="{BC365F4F-108A-4C82-93F3-FA20589704AC}" srcOrd="0" destOrd="0" presId="urn:microsoft.com/office/officeart/2005/8/layout/hierarchy1"/>
    <dgm:cxn modelId="{B607B6EE-DAF9-49B8-904F-B387C33E72A0}" type="presOf" srcId="{72A60EAD-47BD-40FB-B7E3-C0E7CB3DBD80}" destId="{34773AB4-95E7-4A1E-987D-65B0475FE453}" srcOrd="0" destOrd="0" presId="urn:microsoft.com/office/officeart/2005/8/layout/hierarchy1"/>
    <dgm:cxn modelId="{7AE554E3-55E9-4ADC-BA87-0B207D9D70F9}" type="presParOf" srcId="{FE7D77FD-C492-47C4-BAB8-3965E0E5E998}" destId="{526F8707-BC57-4432-90CB-76D45D0F4D5B}" srcOrd="0" destOrd="0" presId="urn:microsoft.com/office/officeart/2005/8/layout/hierarchy1"/>
    <dgm:cxn modelId="{0F4D1B08-EDAD-4923-A959-3CA763DE53CB}" type="presParOf" srcId="{526F8707-BC57-4432-90CB-76D45D0F4D5B}" destId="{9731BF85-14F6-4199-99B8-0F72538F48EC}" srcOrd="0" destOrd="0" presId="urn:microsoft.com/office/officeart/2005/8/layout/hierarchy1"/>
    <dgm:cxn modelId="{B505E556-6985-4D91-8E53-FD7F0EECD45E}" type="presParOf" srcId="{9731BF85-14F6-4199-99B8-0F72538F48EC}" destId="{47BB566E-1CC1-420F-894E-DFC40EB4FF74}" srcOrd="0" destOrd="0" presId="urn:microsoft.com/office/officeart/2005/8/layout/hierarchy1"/>
    <dgm:cxn modelId="{E2DFCEE9-CFA6-4A93-AB24-8C801CB4D4F8}" type="presParOf" srcId="{9731BF85-14F6-4199-99B8-0F72538F48EC}" destId="{82E1CA8A-3594-4491-8C8A-EFCFE3E8E6ED}" srcOrd="1" destOrd="0" presId="urn:microsoft.com/office/officeart/2005/8/layout/hierarchy1"/>
    <dgm:cxn modelId="{26CC7486-F11A-47B4-A683-C6D27962885B}" type="presParOf" srcId="{526F8707-BC57-4432-90CB-76D45D0F4D5B}" destId="{50694BC6-5086-4753-ABC6-C45BA5C118B9}" srcOrd="1" destOrd="0" presId="urn:microsoft.com/office/officeart/2005/8/layout/hierarchy1"/>
    <dgm:cxn modelId="{589A5A18-1799-4D40-AE76-9BF2B16C3749}" type="presParOf" srcId="{50694BC6-5086-4753-ABC6-C45BA5C118B9}" destId="{BC365F4F-108A-4C82-93F3-FA20589704AC}" srcOrd="0" destOrd="0" presId="urn:microsoft.com/office/officeart/2005/8/layout/hierarchy1"/>
    <dgm:cxn modelId="{9827AFAE-8E28-44A9-8EB1-2949F9D7882A}" type="presParOf" srcId="{50694BC6-5086-4753-ABC6-C45BA5C118B9}" destId="{0CAF5825-7FB9-4BD9-B134-941553801C6B}" srcOrd="1" destOrd="0" presId="urn:microsoft.com/office/officeart/2005/8/layout/hierarchy1"/>
    <dgm:cxn modelId="{CBE4DD67-7316-4ACB-9BF8-E3F4DB49A85A}" type="presParOf" srcId="{0CAF5825-7FB9-4BD9-B134-941553801C6B}" destId="{FF9DBBC5-29F3-4A6F-B33D-B05D5898C74B}" srcOrd="0" destOrd="0" presId="urn:microsoft.com/office/officeart/2005/8/layout/hierarchy1"/>
    <dgm:cxn modelId="{3B161600-97B9-46CF-9F64-313613E8C05C}" type="presParOf" srcId="{FF9DBBC5-29F3-4A6F-B33D-B05D5898C74B}" destId="{13CFD11E-E68D-47D2-AF66-EC0E641D47E7}" srcOrd="0" destOrd="0" presId="urn:microsoft.com/office/officeart/2005/8/layout/hierarchy1"/>
    <dgm:cxn modelId="{764903B2-9373-45D3-BA34-34909E4DD659}" type="presParOf" srcId="{FF9DBBC5-29F3-4A6F-B33D-B05D5898C74B}" destId="{4B9F1C8A-5F84-4377-9942-4CE7952A8C57}" srcOrd="1" destOrd="0" presId="urn:microsoft.com/office/officeart/2005/8/layout/hierarchy1"/>
    <dgm:cxn modelId="{644B729D-1DA0-48D7-932D-3E0EE9CEADA3}" type="presParOf" srcId="{0CAF5825-7FB9-4BD9-B134-941553801C6B}" destId="{295A1B65-F50B-41D0-9FBC-80D8D51695A6}" srcOrd="1" destOrd="0" presId="urn:microsoft.com/office/officeart/2005/8/layout/hierarchy1"/>
    <dgm:cxn modelId="{9F8DA9DB-EF25-41BA-8157-4EE15D2B52D4}" type="presParOf" srcId="{295A1B65-F50B-41D0-9FBC-80D8D51695A6}" destId="{592F9065-C7D5-4B6B-9839-432997337155}" srcOrd="0" destOrd="0" presId="urn:microsoft.com/office/officeart/2005/8/layout/hierarchy1"/>
    <dgm:cxn modelId="{898A678A-4FBF-44DA-9DC6-5C9655F0F586}" type="presParOf" srcId="{295A1B65-F50B-41D0-9FBC-80D8D51695A6}" destId="{E1D2777F-B976-4B50-9D7D-433BC93187BA}" srcOrd="1" destOrd="0" presId="urn:microsoft.com/office/officeart/2005/8/layout/hierarchy1"/>
    <dgm:cxn modelId="{75D606A8-0F74-4D01-9956-C97E72FF5EAA}" type="presParOf" srcId="{E1D2777F-B976-4B50-9D7D-433BC93187BA}" destId="{AE18D595-AF90-4120-AA29-AC2E9784B531}" srcOrd="0" destOrd="0" presId="urn:microsoft.com/office/officeart/2005/8/layout/hierarchy1"/>
    <dgm:cxn modelId="{5ED2C2A7-BFB3-497C-BE97-06B604409945}" type="presParOf" srcId="{AE18D595-AF90-4120-AA29-AC2E9784B531}" destId="{549AF1FB-C54A-4176-8FE7-79EBCE4DFC8A}" srcOrd="0" destOrd="0" presId="urn:microsoft.com/office/officeart/2005/8/layout/hierarchy1"/>
    <dgm:cxn modelId="{9CFD52CC-FAAE-40B5-8A60-823A3E31D2BC}" type="presParOf" srcId="{AE18D595-AF90-4120-AA29-AC2E9784B531}" destId="{9F794E65-6D20-4617-A177-9B66E94181C5}" srcOrd="1" destOrd="0" presId="urn:microsoft.com/office/officeart/2005/8/layout/hierarchy1"/>
    <dgm:cxn modelId="{596AE858-B519-43CF-8C59-447DFE1B7EA7}" type="presParOf" srcId="{E1D2777F-B976-4B50-9D7D-433BC93187BA}" destId="{247BE3C2-B682-4DDD-977A-BB20B4D48460}" srcOrd="1" destOrd="0" presId="urn:microsoft.com/office/officeart/2005/8/layout/hierarchy1"/>
    <dgm:cxn modelId="{8AC656DA-D793-4ECC-8584-7F76B4A1EB90}" type="presParOf" srcId="{295A1B65-F50B-41D0-9FBC-80D8D51695A6}" destId="{4E1B8D48-6DF8-41A7-B014-79D5B1502BA9}" srcOrd="2" destOrd="0" presId="urn:microsoft.com/office/officeart/2005/8/layout/hierarchy1"/>
    <dgm:cxn modelId="{38B858BA-B793-4859-B1EA-FF6B1ECF1D19}" type="presParOf" srcId="{295A1B65-F50B-41D0-9FBC-80D8D51695A6}" destId="{F01169AD-A23C-477D-BA43-E73C9AEA9471}" srcOrd="3" destOrd="0" presId="urn:microsoft.com/office/officeart/2005/8/layout/hierarchy1"/>
    <dgm:cxn modelId="{4974B0B7-4BAD-4D4E-9C3B-50C01AF06A99}" type="presParOf" srcId="{F01169AD-A23C-477D-BA43-E73C9AEA9471}" destId="{74ED9D69-5309-4FB1-951E-FEF497D29CF4}" srcOrd="0" destOrd="0" presId="urn:microsoft.com/office/officeart/2005/8/layout/hierarchy1"/>
    <dgm:cxn modelId="{31D2685E-1875-42E1-95FE-E575B1832A99}" type="presParOf" srcId="{74ED9D69-5309-4FB1-951E-FEF497D29CF4}" destId="{38141B3D-80A3-400A-948F-AD3A0C9B7FF8}" srcOrd="0" destOrd="0" presId="urn:microsoft.com/office/officeart/2005/8/layout/hierarchy1"/>
    <dgm:cxn modelId="{4173CE78-A6A5-4D32-ACD4-453B1ABA5AE0}" type="presParOf" srcId="{74ED9D69-5309-4FB1-951E-FEF497D29CF4}" destId="{34773AB4-95E7-4A1E-987D-65B0475FE453}" srcOrd="1" destOrd="0" presId="urn:microsoft.com/office/officeart/2005/8/layout/hierarchy1"/>
    <dgm:cxn modelId="{3FC4EF9D-E337-406C-A06A-A13955D92B99}" type="presParOf" srcId="{F01169AD-A23C-477D-BA43-E73C9AEA9471}" destId="{F63585BB-24D1-41DF-82E4-4A3B1650D4E7}" srcOrd="1" destOrd="0" presId="urn:microsoft.com/office/officeart/2005/8/layout/hierarchy1"/>
    <dgm:cxn modelId="{947F497F-115E-40B0-A28C-5E082C8EE34F}" type="presParOf" srcId="{295A1B65-F50B-41D0-9FBC-80D8D51695A6}" destId="{69AF7F44-A3C9-47F2-87A7-858B558EFFB3}" srcOrd="4" destOrd="0" presId="urn:microsoft.com/office/officeart/2005/8/layout/hierarchy1"/>
    <dgm:cxn modelId="{3187A6E5-D832-4538-BFEE-40329B612E32}" type="presParOf" srcId="{295A1B65-F50B-41D0-9FBC-80D8D51695A6}" destId="{C1C0E9C9-94F1-4F2E-B84D-F18C8D5DE596}" srcOrd="5" destOrd="0" presId="urn:microsoft.com/office/officeart/2005/8/layout/hierarchy1"/>
    <dgm:cxn modelId="{51212073-2301-4B5D-B625-DB5675D6390B}" type="presParOf" srcId="{C1C0E9C9-94F1-4F2E-B84D-F18C8D5DE596}" destId="{9A62105B-79D1-4CC6-A28F-6FB1697972AA}" srcOrd="0" destOrd="0" presId="urn:microsoft.com/office/officeart/2005/8/layout/hierarchy1"/>
    <dgm:cxn modelId="{3CF76F80-AF3C-4CF0-BD23-C9AA23D00304}" type="presParOf" srcId="{9A62105B-79D1-4CC6-A28F-6FB1697972AA}" destId="{CEAC5175-A5F9-45CA-8C07-580414AF5FFA}" srcOrd="0" destOrd="0" presId="urn:microsoft.com/office/officeart/2005/8/layout/hierarchy1"/>
    <dgm:cxn modelId="{CF85470B-4298-4E9A-9217-8599BE5CB16E}" type="presParOf" srcId="{9A62105B-79D1-4CC6-A28F-6FB1697972AA}" destId="{34D83FE2-573E-4646-984C-050F75A868C5}" srcOrd="1" destOrd="0" presId="urn:microsoft.com/office/officeart/2005/8/layout/hierarchy1"/>
    <dgm:cxn modelId="{B602A212-3F9A-4C35-BBEE-EA807C02CDED}" type="presParOf" srcId="{C1C0E9C9-94F1-4F2E-B84D-F18C8D5DE596}" destId="{33AC3546-4797-4DAD-97BC-45657C6E6136}" srcOrd="1" destOrd="0" presId="urn:microsoft.com/office/officeart/2005/8/layout/hierarchy1"/>
    <dgm:cxn modelId="{A6E1CB32-F314-466D-8135-FC3DD9EE0D45}" type="presParOf" srcId="{50694BC6-5086-4753-ABC6-C45BA5C118B9}" destId="{CD4E2DB1-62D2-46E1-82F8-1668156AA491}" srcOrd="2" destOrd="0" presId="urn:microsoft.com/office/officeart/2005/8/layout/hierarchy1"/>
    <dgm:cxn modelId="{238BDB20-927F-47C8-BCBA-04C48D7F6CBC}" type="presParOf" srcId="{50694BC6-5086-4753-ABC6-C45BA5C118B9}" destId="{14CC8059-AFDE-410F-A0EF-77D1955371B8}" srcOrd="3" destOrd="0" presId="urn:microsoft.com/office/officeart/2005/8/layout/hierarchy1"/>
    <dgm:cxn modelId="{6DED0EF9-9C0B-4CFF-87E1-A109A586BDEF}" type="presParOf" srcId="{14CC8059-AFDE-410F-A0EF-77D1955371B8}" destId="{21F573F8-6B83-408A-9093-04DBFCA96533}" srcOrd="0" destOrd="0" presId="urn:microsoft.com/office/officeart/2005/8/layout/hierarchy1"/>
    <dgm:cxn modelId="{3F41ED40-8776-4A53-BFB1-B46365A65A8C}" type="presParOf" srcId="{21F573F8-6B83-408A-9093-04DBFCA96533}" destId="{B518EEA7-4213-44E5-9310-917B030A6117}" srcOrd="0" destOrd="0" presId="urn:microsoft.com/office/officeart/2005/8/layout/hierarchy1"/>
    <dgm:cxn modelId="{A521D9F0-7221-4242-8E1D-1F3D8B9B3BD5}" type="presParOf" srcId="{21F573F8-6B83-408A-9093-04DBFCA96533}" destId="{7F57F0D8-D7FF-484B-9868-019F49C3D01B}" srcOrd="1" destOrd="0" presId="urn:microsoft.com/office/officeart/2005/8/layout/hierarchy1"/>
    <dgm:cxn modelId="{BA28BE42-24A1-4FEB-9CF6-512B41DB4EC1}" type="presParOf" srcId="{14CC8059-AFDE-410F-A0EF-77D1955371B8}" destId="{856DDCB0-7B80-4BDC-916E-D0ED8EE6A09C}" srcOrd="1" destOrd="0" presId="urn:microsoft.com/office/officeart/2005/8/layout/hierarchy1"/>
    <dgm:cxn modelId="{2AA1EB49-330B-4C2D-B98F-5F014CE17E97}" type="presParOf" srcId="{856DDCB0-7B80-4BDC-916E-D0ED8EE6A09C}" destId="{4936E606-8828-49F1-BD8E-408BD834E393}" srcOrd="0" destOrd="0" presId="urn:microsoft.com/office/officeart/2005/8/layout/hierarchy1"/>
    <dgm:cxn modelId="{099B72E7-8B1F-4DFF-8097-3B8F9B18A288}" type="presParOf" srcId="{856DDCB0-7B80-4BDC-916E-D0ED8EE6A09C}" destId="{43990AC8-6E13-4506-8207-591603AE16AF}" srcOrd="1" destOrd="0" presId="urn:microsoft.com/office/officeart/2005/8/layout/hierarchy1"/>
    <dgm:cxn modelId="{6CE797CC-4957-4554-9017-35C6FC3F20A0}" type="presParOf" srcId="{43990AC8-6E13-4506-8207-591603AE16AF}" destId="{AE977F96-2F97-4AE2-BEFB-FC8B1F9FE88E}" srcOrd="0" destOrd="0" presId="urn:microsoft.com/office/officeart/2005/8/layout/hierarchy1"/>
    <dgm:cxn modelId="{B30F2F3F-1113-4515-AB45-9F66B63DAAD0}" type="presParOf" srcId="{AE977F96-2F97-4AE2-BEFB-FC8B1F9FE88E}" destId="{A6AB10FC-9697-4C3E-8497-FD1C2BF75E71}" srcOrd="0" destOrd="0" presId="urn:microsoft.com/office/officeart/2005/8/layout/hierarchy1"/>
    <dgm:cxn modelId="{94FB9021-6E8E-4520-A902-07BB0E27185D}" type="presParOf" srcId="{AE977F96-2F97-4AE2-BEFB-FC8B1F9FE88E}" destId="{76EB966F-9613-4FB5-9DAB-1C21F7A31F44}" srcOrd="1" destOrd="0" presId="urn:microsoft.com/office/officeart/2005/8/layout/hierarchy1"/>
    <dgm:cxn modelId="{AAFAC8C7-DC0E-4B69-B8E9-11D5D919BCCE}" type="presParOf" srcId="{43990AC8-6E13-4506-8207-591603AE16AF}" destId="{B30DE336-0CC0-4BA9-9884-718C329CE5BA}" srcOrd="1" destOrd="0" presId="urn:microsoft.com/office/officeart/2005/8/layout/hierarchy1"/>
    <dgm:cxn modelId="{0ABDCC0C-3B95-4601-A438-0EDFD4C28DEE}" type="presParOf" srcId="{856DDCB0-7B80-4BDC-916E-D0ED8EE6A09C}" destId="{B0975AD7-5B3C-4671-8898-B3C42B1E8346}" srcOrd="2" destOrd="0" presId="urn:microsoft.com/office/officeart/2005/8/layout/hierarchy1"/>
    <dgm:cxn modelId="{42D451EE-C9C3-4323-92BF-81D57BDD9929}" type="presParOf" srcId="{856DDCB0-7B80-4BDC-916E-D0ED8EE6A09C}" destId="{C1DB0314-A10D-4E61-8BEA-5132CB98590A}" srcOrd="3" destOrd="0" presId="urn:microsoft.com/office/officeart/2005/8/layout/hierarchy1"/>
    <dgm:cxn modelId="{DE629C66-E576-4B83-9516-0E46E8D027BD}" type="presParOf" srcId="{C1DB0314-A10D-4E61-8BEA-5132CB98590A}" destId="{747669EE-B5FD-45B9-BD61-A4D2C8995145}" srcOrd="0" destOrd="0" presId="urn:microsoft.com/office/officeart/2005/8/layout/hierarchy1"/>
    <dgm:cxn modelId="{CFF88F23-EE73-4F26-A15A-B40864A9AB3F}" type="presParOf" srcId="{747669EE-B5FD-45B9-BD61-A4D2C8995145}" destId="{66F7FA51-4256-478B-A880-0462C617AEAD}" srcOrd="0" destOrd="0" presId="urn:microsoft.com/office/officeart/2005/8/layout/hierarchy1"/>
    <dgm:cxn modelId="{D4E9B7A1-1265-4B9C-94AC-7E47A6169C69}" type="presParOf" srcId="{747669EE-B5FD-45B9-BD61-A4D2C8995145}" destId="{06B7AFE3-DDDA-4993-9161-29B3E0351D61}" srcOrd="1" destOrd="0" presId="urn:microsoft.com/office/officeart/2005/8/layout/hierarchy1"/>
    <dgm:cxn modelId="{5674B1A3-430B-4E77-8B0D-889009E06636}" type="presParOf" srcId="{C1DB0314-A10D-4E61-8BEA-5132CB98590A}" destId="{79262FF6-35B5-442B-B2EF-91EA3CFF3CBE}" srcOrd="1" destOrd="0" presId="urn:microsoft.com/office/officeart/2005/8/layout/hierarchy1"/>
    <dgm:cxn modelId="{B05EF4FF-47F4-4EF7-B257-3D9FC26F79FE}" type="presParOf" srcId="{856DDCB0-7B80-4BDC-916E-D0ED8EE6A09C}" destId="{6DD405E3-1083-4BE9-87E9-AB3EE60E2CBA}" srcOrd="4" destOrd="0" presId="urn:microsoft.com/office/officeart/2005/8/layout/hierarchy1"/>
    <dgm:cxn modelId="{F0F45022-652F-4BEE-8FA4-3319F0F3922D}" type="presParOf" srcId="{856DDCB0-7B80-4BDC-916E-D0ED8EE6A09C}" destId="{3CF7DF2E-A762-420C-9CA4-164089D69C6E}" srcOrd="5" destOrd="0" presId="urn:microsoft.com/office/officeart/2005/8/layout/hierarchy1"/>
    <dgm:cxn modelId="{1906DBE2-9099-41EF-958C-C7A0C4DB15A0}" type="presParOf" srcId="{3CF7DF2E-A762-420C-9CA4-164089D69C6E}" destId="{7D411FCC-1399-417C-8DE5-3AAC1F0E8701}" srcOrd="0" destOrd="0" presId="urn:microsoft.com/office/officeart/2005/8/layout/hierarchy1"/>
    <dgm:cxn modelId="{FE44DFCF-820E-4CD8-ACEC-AD95E4974F5B}" type="presParOf" srcId="{7D411FCC-1399-417C-8DE5-3AAC1F0E8701}" destId="{60EC59F6-72EF-49D0-B374-B989588B9817}" srcOrd="0" destOrd="0" presId="urn:microsoft.com/office/officeart/2005/8/layout/hierarchy1"/>
    <dgm:cxn modelId="{A75893FA-C969-4D9D-B6B9-2EED12711F98}" type="presParOf" srcId="{7D411FCC-1399-417C-8DE5-3AAC1F0E8701}" destId="{4AB922DA-03D7-48FC-9E01-C2C42AD152E0}" srcOrd="1" destOrd="0" presId="urn:microsoft.com/office/officeart/2005/8/layout/hierarchy1"/>
    <dgm:cxn modelId="{33CDD0E9-3E33-4A3D-9746-271B02FC6F96}" type="presParOf" srcId="{3CF7DF2E-A762-420C-9CA4-164089D69C6E}" destId="{54D8C101-C4B1-499B-B176-AE445E0DC5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E630D-DEE8-41F5-ACDC-F7F8E13F3991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CC37EBF2-606F-47A8-8A06-D23FFF8F348A}">
      <dgm:prSet phldrT="[Text]"/>
      <dgm:spPr/>
      <dgm:t>
        <a:bodyPr/>
        <a:lstStyle/>
        <a:p>
          <a:r>
            <a:rPr lang="cs-CZ" dirty="0"/>
            <a:t>Zdroje krytí majetku</a:t>
          </a:r>
        </a:p>
      </dgm:t>
    </dgm:pt>
    <dgm:pt modelId="{110AE27C-2A35-4927-8F0A-C73909FB12C8}" type="parTrans" cxnId="{1C64B47F-1564-46EF-B2AB-57D4FC9B280E}">
      <dgm:prSet/>
      <dgm:spPr/>
      <dgm:t>
        <a:bodyPr/>
        <a:lstStyle/>
        <a:p>
          <a:endParaRPr lang="cs-CZ"/>
        </a:p>
      </dgm:t>
    </dgm:pt>
    <dgm:pt modelId="{6474CA15-8A9D-4B03-A4E4-80E97EDF6261}" type="sibTrans" cxnId="{1C64B47F-1564-46EF-B2AB-57D4FC9B280E}">
      <dgm:prSet/>
      <dgm:spPr/>
      <dgm:t>
        <a:bodyPr/>
        <a:lstStyle/>
        <a:p>
          <a:endParaRPr lang="cs-CZ"/>
        </a:p>
      </dgm:t>
    </dgm:pt>
    <dgm:pt modelId="{7FC20AE7-A943-4BAD-811C-0643863160A5}">
      <dgm:prSet phldrT="[Text]"/>
      <dgm:spPr/>
      <dgm:t>
        <a:bodyPr/>
        <a:lstStyle/>
        <a:p>
          <a:r>
            <a:rPr lang="cs-CZ" dirty="0"/>
            <a:t>Vlastní kapitál</a:t>
          </a:r>
        </a:p>
      </dgm:t>
    </dgm:pt>
    <dgm:pt modelId="{B49805AC-419B-479E-9F39-E4561FC170EA}" type="parTrans" cxnId="{A0A7D3DB-E255-4AD5-8302-81F2CE59C334}">
      <dgm:prSet/>
      <dgm:spPr/>
      <dgm:t>
        <a:bodyPr/>
        <a:lstStyle/>
        <a:p>
          <a:endParaRPr lang="cs-CZ"/>
        </a:p>
      </dgm:t>
    </dgm:pt>
    <dgm:pt modelId="{8F3D25FD-18D7-4316-9B61-633DBA9BD229}" type="sibTrans" cxnId="{A0A7D3DB-E255-4AD5-8302-81F2CE59C334}">
      <dgm:prSet/>
      <dgm:spPr/>
      <dgm:t>
        <a:bodyPr/>
        <a:lstStyle/>
        <a:p>
          <a:endParaRPr lang="cs-CZ"/>
        </a:p>
      </dgm:t>
    </dgm:pt>
    <dgm:pt modelId="{F8697A44-C244-4EDA-AB76-A882832183D3}">
      <dgm:prSet phldrT="[Text]"/>
      <dgm:spPr/>
      <dgm:t>
        <a:bodyPr/>
        <a:lstStyle/>
        <a:p>
          <a:r>
            <a:rPr lang="cs-CZ" dirty="0"/>
            <a:t>Základní kapitál</a:t>
          </a:r>
        </a:p>
      </dgm:t>
    </dgm:pt>
    <dgm:pt modelId="{92492314-4486-45FC-9CC9-80E846EDC0E7}" type="parTrans" cxnId="{60EE2F70-06C6-4345-B191-DB0C2A328576}">
      <dgm:prSet/>
      <dgm:spPr/>
      <dgm:t>
        <a:bodyPr/>
        <a:lstStyle/>
        <a:p>
          <a:endParaRPr lang="cs-CZ"/>
        </a:p>
      </dgm:t>
    </dgm:pt>
    <dgm:pt modelId="{0B848471-3039-4940-838F-5EF3401F125A}" type="sibTrans" cxnId="{60EE2F70-06C6-4345-B191-DB0C2A328576}">
      <dgm:prSet/>
      <dgm:spPr/>
      <dgm:t>
        <a:bodyPr/>
        <a:lstStyle/>
        <a:p>
          <a:endParaRPr lang="cs-CZ"/>
        </a:p>
      </dgm:t>
    </dgm:pt>
    <dgm:pt modelId="{11600F6E-3823-4EF1-9484-6EB5225A6C00}">
      <dgm:prSet phldrT="[Text]"/>
      <dgm:spPr/>
      <dgm:t>
        <a:bodyPr/>
        <a:lstStyle/>
        <a:p>
          <a:r>
            <a:rPr lang="cs-CZ" dirty="0"/>
            <a:t>Fondy ze zisku</a:t>
          </a:r>
        </a:p>
      </dgm:t>
    </dgm:pt>
    <dgm:pt modelId="{2A6BBB52-0C0C-475C-B151-F10FFF9B88F2}" type="parTrans" cxnId="{CA9A8A9B-47B0-43F2-B6F4-09B8C896926A}">
      <dgm:prSet/>
      <dgm:spPr/>
      <dgm:t>
        <a:bodyPr/>
        <a:lstStyle/>
        <a:p>
          <a:endParaRPr lang="cs-CZ"/>
        </a:p>
      </dgm:t>
    </dgm:pt>
    <dgm:pt modelId="{C9E70548-0EA4-47E2-ADEB-780143D6C672}" type="sibTrans" cxnId="{CA9A8A9B-47B0-43F2-B6F4-09B8C896926A}">
      <dgm:prSet/>
      <dgm:spPr/>
      <dgm:t>
        <a:bodyPr/>
        <a:lstStyle/>
        <a:p>
          <a:endParaRPr lang="cs-CZ"/>
        </a:p>
      </dgm:t>
    </dgm:pt>
    <dgm:pt modelId="{A5447F7B-E99E-4510-938A-56AEF0AF04B7}">
      <dgm:prSet phldrT="[Text]"/>
      <dgm:spPr/>
      <dgm:t>
        <a:bodyPr/>
        <a:lstStyle/>
        <a:p>
          <a:r>
            <a:rPr lang="cs-CZ" dirty="0"/>
            <a:t>Cizí kapitál</a:t>
          </a:r>
        </a:p>
      </dgm:t>
    </dgm:pt>
    <dgm:pt modelId="{46B455A3-29E0-41FD-A33B-E118A830BCD5}" type="parTrans" cxnId="{3A4EB589-D985-4B67-8447-8ABAFE8BF100}">
      <dgm:prSet/>
      <dgm:spPr/>
      <dgm:t>
        <a:bodyPr/>
        <a:lstStyle/>
        <a:p>
          <a:endParaRPr lang="cs-CZ"/>
        </a:p>
      </dgm:t>
    </dgm:pt>
    <dgm:pt modelId="{2873B73F-E54D-4D04-9C6D-E82147BE971D}" type="sibTrans" cxnId="{3A4EB589-D985-4B67-8447-8ABAFE8BF100}">
      <dgm:prSet/>
      <dgm:spPr/>
      <dgm:t>
        <a:bodyPr/>
        <a:lstStyle/>
        <a:p>
          <a:endParaRPr lang="cs-CZ"/>
        </a:p>
      </dgm:t>
    </dgm:pt>
    <dgm:pt modelId="{23F060FA-60CA-4CB2-ADB3-5030DEF81B53}">
      <dgm:prSet phldrT="[Text]"/>
      <dgm:spPr/>
      <dgm:t>
        <a:bodyPr/>
        <a:lstStyle/>
        <a:p>
          <a:r>
            <a:rPr lang="cs-CZ" dirty="0"/>
            <a:t>Dlouhodobý cizí kapitál</a:t>
          </a:r>
        </a:p>
      </dgm:t>
    </dgm:pt>
    <dgm:pt modelId="{E93418FE-025A-42C9-86E9-832946E0ACCB}" type="parTrans" cxnId="{A52934BC-B203-4159-8722-FB3622079002}">
      <dgm:prSet/>
      <dgm:spPr/>
      <dgm:t>
        <a:bodyPr/>
        <a:lstStyle/>
        <a:p>
          <a:endParaRPr lang="cs-CZ"/>
        </a:p>
      </dgm:t>
    </dgm:pt>
    <dgm:pt modelId="{E85AE1E1-263C-42AA-A423-1BA73940084A}" type="sibTrans" cxnId="{A52934BC-B203-4159-8722-FB3622079002}">
      <dgm:prSet/>
      <dgm:spPr/>
      <dgm:t>
        <a:bodyPr/>
        <a:lstStyle/>
        <a:p>
          <a:endParaRPr lang="cs-CZ"/>
        </a:p>
      </dgm:t>
    </dgm:pt>
    <dgm:pt modelId="{D18CCFFB-3FCF-470E-8DA8-4AA3FCCA2C16}">
      <dgm:prSet/>
      <dgm:spPr/>
      <dgm:t>
        <a:bodyPr/>
        <a:lstStyle/>
        <a:p>
          <a:r>
            <a:rPr lang="cs-CZ" dirty="0"/>
            <a:t>Kapitálové fondy</a:t>
          </a:r>
        </a:p>
      </dgm:t>
    </dgm:pt>
    <dgm:pt modelId="{9B727427-A743-4DBB-9505-922BBDF9FD9C}" type="parTrans" cxnId="{F952FDE1-2BEB-4BE2-B7F3-9885F1E9DB24}">
      <dgm:prSet/>
      <dgm:spPr/>
      <dgm:t>
        <a:bodyPr/>
        <a:lstStyle/>
        <a:p>
          <a:endParaRPr lang="cs-CZ"/>
        </a:p>
      </dgm:t>
    </dgm:pt>
    <dgm:pt modelId="{86009ED7-D24F-483C-8738-10AC61FCBAA6}" type="sibTrans" cxnId="{F952FDE1-2BEB-4BE2-B7F3-9885F1E9DB24}">
      <dgm:prSet/>
      <dgm:spPr/>
      <dgm:t>
        <a:bodyPr/>
        <a:lstStyle/>
        <a:p>
          <a:endParaRPr lang="cs-CZ"/>
        </a:p>
      </dgm:t>
    </dgm:pt>
    <dgm:pt modelId="{CD2423B3-ECB8-468D-B67C-CA6C387BC57B}">
      <dgm:prSet/>
      <dgm:spPr/>
      <dgm:t>
        <a:bodyPr/>
        <a:lstStyle/>
        <a:p>
          <a:r>
            <a:rPr lang="cs-CZ" dirty="0"/>
            <a:t>Výsledek hospodaření      z min. let</a:t>
          </a:r>
        </a:p>
      </dgm:t>
    </dgm:pt>
    <dgm:pt modelId="{84D745F9-82AA-4906-A10D-38E23D5A33EF}" type="parTrans" cxnId="{37E6AD6D-B325-4CED-8993-679911A67519}">
      <dgm:prSet/>
      <dgm:spPr/>
      <dgm:t>
        <a:bodyPr/>
        <a:lstStyle/>
        <a:p>
          <a:endParaRPr lang="cs-CZ"/>
        </a:p>
      </dgm:t>
    </dgm:pt>
    <dgm:pt modelId="{A1252F2B-76D2-45F2-A4A2-31E870E06D4A}" type="sibTrans" cxnId="{37E6AD6D-B325-4CED-8993-679911A67519}">
      <dgm:prSet/>
      <dgm:spPr/>
      <dgm:t>
        <a:bodyPr/>
        <a:lstStyle/>
        <a:p>
          <a:endParaRPr lang="cs-CZ"/>
        </a:p>
      </dgm:t>
    </dgm:pt>
    <dgm:pt modelId="{FB1CBAB5-CB17-447D-9142-B41AC2F2F59C}">
      <dgm:prSet/>
      <dgm:spPr/>
      <dgm:t>
        <a:bodyPr/>
        <a:lstStyle/>
        <a:p>
          <a:r>
            <a:rPr lang="cs-CZ" dirty="0"/>
            <a:t>Výsledek hospodaření běžného období</a:t>
          </a:r>
        </a:p>
      </dgm:t>
    </dgm:pt>
    <dgm:pt modelId="{F5BE63FB-A6DA-4673-BE5A-D2E5A28A4A62}" type="parTrans" cxnId="{8174BE18-3F48-4A5F-A4C7-0B3DC857F997}">
      <dgm:prSet/>
      <dgm:spPr/>
      <dgm:t>
        <a:bodyPr/>
        <a:lstStyle/>
        <a:p>
          <a:endParaRPr lang="cs-CZ"/>
        </a:p>
      </dgm:t>
    </dgm:pt>
    <dgm:pt modelId="{662E5BE1-443E-43C0-96C4-316818A094A9}" type="sibTrans" cxnId="{8174BE18-3F48-4A5F-A4C7-0B3DC857F997}">
      <dgm:prSet/>
      <dgm:spPr/>
      <dgm:t>
        <a:bodyPr/>
        <a:lstStyle/>
        <a:p>
          <a:endParaRPr lang="cs-CZ"/>
        </a:p>
      </dgm:t>
    </dgm:pt>
    <dgm:pt modelId="{3B94E804-2327-4DC4-8800-0CE011AC095F}">
      <dgm:prSet/>
      <dgm:spPr/>
      <dgm:t>
        <a:bodyPr/>
        <a:lstStyle/>
        <a:p>
          <a:r>
            <a:rPr lang="cs-CZ" dirty="0"/>
            <a:t>Krátkodobý cizí kapitál</a:t>
          </a:r>
        </a:p>
      </dgm:t>
    </dgm:pt>
    <dgm:pt modelId="{494C1623-F0D6-4CE2-86AF-1160E1BB8824}" type="parTrans" cxnId="{779A42C4-2CF7-4A88-95A5-A9432D03DEBD}">
      <dgm:prSet/>
      <dgm:spPr/>
      <dgm:t>
        <a:bodyPr/>
        <a:lstStyle/>
        <a:p>
          <a:endParaRPr lang="cs-CZ"/>
        </a:p>
      </dgm:t>
    </dgm:pt>
    <dgm:pt modelId="{F1778737-0A72-4A37-9ABE-89E48735644A}" type="sibTrans" cxnId="{779A42C4-2CF7-4A88-95A5-A9432D03DEBD}">
      <dgm:prSet/>
      <dgm:spPr/>
      <dgm:t>
        <a:bodyPr/>
        <a:lstStyle/>
        <a:p>
          <a:endParaRPr lang="cs-CZ"/>
        </a:p>
      </dgm:t>
    </dgm:pt>
    <dgm:pt modelId="{466AC9B2-1FB9-45F8-9DB3-3966A8E20839}">
      <dgm:prSet/>
      <dgm:spPr/>
      <dgm:t>
        <a:bodyPr/>
        <a:lstStyle/>
        <a:p>
          <a:r>
            <a:rPr lang="cs-CZ" dirty="0"/>
            <a:t>Rezervy</a:t>
          </a:r>
        </a:p>
      </dgm:t>
    </dgm:pt>
    <dgm:pt modelId="{BCBD13BE-0644-4AE4-A655-25E3D3F66139}" type="parTrans" cxnId="{907D82B9-359B-469D-A786-AC27C1D671B1}">
      <dgm:prSet/>
      <dgm:spPr/>
      <dgm:t>
        <a:bodyPr/>
        <a:lstStyle/>
        <a:p>
          <a:endParaRPr lang="cs-CZ"/>
        </a:p>
      </dgm:t>
    </dgm:pt>
    <dgm:pt modelId="{8DBEFE38-8737-4717-BAF1-029EB3B4B97A}" type="sibTrans" cxnId="{907D82B9-359B-469D-A786-AC27C1D671B1}">
      <dgm:prSet/>
      <dgm:spPr/>
      <dgm:t>
        <a:bodyPr/>
        <a:lstStyle/>
        <a:p>
          <a:endParaRPr lang="cs-CZ"/>
        </a:p>
      </dgm:t>
    </dgm:pt>
    <dgm:pt modelId="{23E2E7E1-0777-4CFA-AB2D-22FCDD4BD15C}" type="pres">
      <dgm:prSet presAssocID="{75AE630D-DEE8-41F5-ACDC-F7F8E13F39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620830-F95D-43EA-8F5C-3D7DE462B861}" type="pres">
      <dgm:prSet presAssocID="{CC37EBF2-606F-47A8-8A06-D23FFF8F348A}" presName="hierRoot1" presStyleCnt="0"/>
      <dgm:spPr/>
    </dgm:pt>
    <dgm:pt modelId="{12927500-944D-4906-9EC8-5794C2F23DE1}" type="pres">
      <dgm:prSet presAssocID="{CC37EBF2-606F-47A8-8A06-D23FFF8F348A}" presName="composite" presStyleCnt="0"/>
      <dgm:spPr/>
    </dgm:pt>
    <dgm:pt modelId="{5B5335CE-B490-4369-97B0-BCBB3E1E6817}" type="pres">
      <dgm:prSet presAssocID="{CC37EBF2-606F-47A8-8A06-D23FFF8F348A}" presName="background" presStyleLbl="node0" presStyleIdx="0" presStyleCnt="1"/>
      <dgm:spPr/>
    </dgm:pt>
    <dgm:pt modelId="{D5E8B00A-6FD9-497E-9E36-0FC49F6E4743}" type="pres">
      <dgm:prSet presAssocID="{CC37EBF2-606F-47A8-8A06-D23FFF8F348A}" presName="text" presStyleLbl="fgAcc0" presStyleIdx="0" presStyleCnt="1">
        <dgm:presLayoutVars>
          <dgm:chPref val="3"/>
        </dgm:presLayoutVars>
      </dgm:prSet>
      <dgm:spPr/>
    </dgm:pt>
    <dgm:pt modelId="{CB7151CF-2823-4A5C-97B1-B372582F9520}" type="pres">
      <dgm:prSet presAssocID="{CC37EBF2-606F-47A8-8A06-D23FFF8F348A}" presName="hierChild2" presStyleCnt="0"/>
      <dgm:spPr/>
    </dgm:pt>
    <dgm:pt modelId="{FB4E98A4-3C38-4F2B-8569-848225587C15}" type="pres">
      <dgm:prSet presAssocID="{B49805AC-419B-479E-9F39-E4561FC170EA}" presName="Name10" presStyleLbl="parChTrans1D2" presStyleIdx="0" presStyleCnt="2"/>
      <dgm:spPr/>
    </dgm:pt>
    <dgm:pt modelId="{775CB868-C4D6-4362-AD80-939F8B0E8493}" type="pres">
      <dgm:prSet presAssocID="{7FC20AE7-A943-4BAD-811C-0643863160A5}" presName="hierRoot2" presStyleCnt="0"/>
      <dgm:spPr/>
    </dgm:pt>
    <dgm:pt modelId="{47241C46-C4F3-42E5-A28B-EE7EE169407A}" type="pres">
      <dgm:prSet presAssocID="{7FC20AE7-A943-4BAD-811C-0643863160A5}" presName="composite2" presStyleCnt="0"/>
      <dgm:spPr/>
    </dgm:pt>
    <dgm:pt modelId="{D16B8749-985F-4339-8594-691C20C09247}" type="pres">
      <dgm:prSet presAssocID="{7FC20AE7-A943-4BAD-811C-0643863160A5}" presName="background2" presStyleLbl="node2" presStyleIdx="0" presStyleCnt="2"/>
      <dgm:spPr>
        <a:solidFill>
          <a:srgbClr val="FFFF00"/>
        </a:solidFill>
      </dgm:spPr>
    </dgm:pt>
    <dgm:pt modelId="{75B4EF5C-812E-47B4-B43B-019292990B5A}" type="pres">
      <dgm:prSet presAssocID="{7FC20AE7-A943-4BAD-811C-0643863160A5}" presName="text2" presStyleLbl="fgAcc2" presStyleIdx="0" presStyleCnt="2">
        <dgm:presLayoutVars>
          <dgm:chPref val="3"/>
        </dgm:presLayoutVars>
      </dgm:prSet>
      <dgm:spPr/>
    </dgm:pt>
    <dgm:pt modelId="{98A6DB77-A821-433B-9A89-76FF0CB52F24}" type="pres">
      <dgm:prSet presAssocID="{7FC20AE7-A943-4BAD-811C-0643863160A5}" presName="hierChild3" presStyleCnt="0"/>
      <dgm:spPr/>
    </dgm:pt>
    <dgm:pt modelId="{5827FE94-BE0D-439E-879C-318CFCEBA683}" type="pres">
      <dgm:prSet presAssocID="{92492314-4486-45FC-9CC9-80E846EDC0E7}" presName="Name17" presStyleLbl="parChTrans1D3" presStyleIdx="0" presStyleCnt="8"/>
      <dgm:spPr/>
    </dgm:pt>
    <dgm:pt modelId="{679ACFBF-0A59-4A2F-9C3F-BB1E21AFE09A}" type="pres">
      <dgm:prSet presAssocID="{F8697A44-C244-4EDA-AB76-A882832183D3}" presName="hierRoot3" presStyleCnt="0"/>
      <dgm:spPr/>
    </dgm:pt>
    <dgm:pt modelId="{2DDA760A-A6B4-4D10-B76F-260FAE8203B6}" type="pres">
      <dgm:prSet presAssocID="{F8697A44-C244-4EDA-AB76-A882832183D3}" presName="composite3" presStyleCnt="0"/>
      <dgm:spPr/>
    </dgm:pt>
    <dgm:pt modelId="{D9AC166D-009D-40B0-9508-C56B8628B258}" type="pres">
      <dgm:prSet presAssocID="{F8697A44-C244-4EDA-AB76-A882832183D3}" presName="background3" presStyleLbl="node3" presStyleIdx="0" presStyleCnt="8"/>
      <dgm:spPr>
        <a:solidFill>
          <a:schemeClr val="accent4">
            <a:lumMod val="60000"/>
            <a:lumOff val="40000"/>
          </a:schemeClr>
        </a:solidFill>
      </dgm:spPr>
    </dgm:pt>
    <dgm:pt modelId="{C919E623-890C-4CBE-B832-D45EE27819EE}" type="pres">
      <dgm:prSet presAssocID="{F8697A44-C244-4EDA-AB76-A882832183D3}" presName="text3" presStyleLbl="fgAcc3" presStyleIdx="0" presStyleCnt="8">
        <dgm:presLayoutVars>
          <dgm:chPref val="3"/>
        </dgm:presLayoutVars>
      </dgm:prSet>
      <dgm:spPr/>
    </dgm:pt>
    <dgm:pt modelId="{9901E618-B500-4115-A6E2-3A5E452D9A10}" type="pres">
      <dgm:prSet presAssocID="{F8697A44-C244-4EDA-AB76-A882832183D3}" presName="hierChild4" presStyleCnt="0"/>
      <dgm:spPr/>
    </dgm:pt>
    <dgm:pt modelId="{A552D054-A2C4-44AA-B905-149685A689E5}" type="pres">
      <dgm:prSet presAssocID="{2A6BBB52-0C0C-475C-B151-F10FFF9B88F2}" presName="Name17" presStyleLbl="parChTrans1D3" presStyleIdx="1" presStyleCnt="8"/>
      <dgm:spPr/>
    </dgm:pt>
    <dgm:pt modelId="{1B01CE03-DA3E-4546-883B-9F99B5602892}" type="pres">
      <dgm:prSet presAssocID="{11600F6E-3823-4EF1-9484-6EB5225A6C00}" presName="hierRoot3" presStyleCnt="0"/>
      <dgm:spPr/>
    </dgm:pt>
    <dgm:pt modelId="{B1AD3A09-3B81-4208-9513-81A059BB7C3F}" type="pres">
      <dgm:prSet presAssocID="{11600F6E-3823-4EF1-9484-6EB5225A6C00}" presName="composite3" presStyleCnt="0"/>
      <dgm:spPr/>
    </dgm:pt>
    <dgm:pt modelId="{3216505C-1508-4368-BFC8-CECDD0DCF585}" type="pres">
      <dgm:prSet presAssocID="{11600F6E-3823-4EF1-9484-6EB5225A6C00}" presName="background3" presStyleLbl="node3" presStyleIdx="1" presStyleCnt="8"/>
      <dgm:spPr>
        <a:solidFill>
          <a:schemeClr val="accent4">
            <a:lumMod val="60000"/>
            <a:lumOff val="40000"/>
          </a:schemeClr>
        </a:solidFill>
      </dgm:spPr>
    </dgm:pt>
    <dgm:pt modelId="{E6F01CBC-EB86-4B24-9199-D590BBBA329E}" type="pres">
      <dgm:prSet presAssocID="{11600F6E-3823-4EF1-9484-6EB5225A6C00}" presName="text3" presStyleLbl="fgAcc3" presStyleIdx="1" presStyleCnt="8">
        <dgm:presLayoutVars>
          <dgm:chPref val="3"/>
        </dgm:presLayoutVars>
      </dgm:prSet>
      <dgm:spPr/>
    </dgm:pt>
    <dgm:pt modelId="{F2C2339D-C42D-4037-8ECE-A0F921CB2AA9}" type="pres">
      <dgm:prSet presAssocID="{11600F6E-3823-4EF1-9484-6EB5225A6C00}" presName="hierChild4" presStyleCnt="0"/>
      <dgm:spPr/>
    </dgm:pt>
    <dgm:pt modelId="{59FBF88C-6B37-46CE-AD16-851E3C660FCA}" type="pres">
      <dgm:prSet presAssocID="{9B727427-A743-4DBB-9505-922BBDF9FD9C}" presName="Name17" presStyleLbl="parChTrans1D3" presStyleIdx="2" presStyleCnt="8"/>
      <dgm:spPr/>
    </dgm:pt>
    <dgm:pt modelId="{AADFF45C-A3E3-40DC-9840-864B9D69717D}" type="pres">
      <dgm:prSet presAssocID="{D18CCFFB-3FCF-470E-8DA8-4AA3FCCA2C16}" presName="hierRoot3" presStyleCnt="0"/>
      <dgm:spPr/>
    </dgm:pt>
    <dgm:pt modelId="{8BA84256-5C3F-4CF4-84B2-A1ED70D0B626}" type="pres">
      <dgm:prSet presAssocID="{D18CCFFB-3FCF-470E-8DA8-4AA3FCCA2C16}" presName="composite3" presStyleCnt="0"/>
      <dgm:spPr/>
    </dgm:pt>
    <dgm:pt modelId="{9A0B46B2-DCB2-4D54-ADD9-6137993522DB}" type="pres">
      <dgm:prSet presAssocID="{D18CCFFB-3FCF-470E-8DA8-4AA3FCCA2C16}" presName="background3" presStyleLbl="node3" presStyleIdx="2" presStyleCnt="8"/>
      <dgm:spPr>
        <a:solidFill>
          <a:schemeClr val="accent4">
            <a:lumMod val="60000"/>
            <a:lumOff val="40000"/>
          </a:schemeClr>
        </a:solidFill>
      </dgm:spPr>
    </dgm:pt>
    <dgm:pt modelId="{F7B03303-E6D1-4481-A8EB-F2E5C6C2FCF1}" type="pres">
      <dgm:prSet presAssocID="{D18CCFFB-3FCF-470E-8DA8-4AA3FCCA2C16}" presName="text3" presStyleLbl="fgAcc3" presStyleIdx="2" presStyleCnt="8">
        <dgm:presLayoutVars>
          <dgm:chPref val="3"/>
        </dgm:presLayoutVars>
      </dgm:prSet>
      <dgm:spPr/>
    </dgm:pt>
    <dgm:pt modelId="{AF4BC6B3-A2FE-4E67-A13A-6C38C0F48126}" type="pres">
      <dgm:prSet presAssocID="{D18CCFFB-3FCF-470E-8DA8-4AA3FCCA2C16}" presName="hierChild4" presStyleCnt="0"/>
      <dgm:spPr/>
    </dgm:pt>
    <dgm:pt modelId="{3E69BC3B-DC32-4C20-8CE1-13EA805240B7}" type="pres">
      <dgm:prSet presAssocID="{84D745F9-82AA-4906-A10D-38E23D5A33EF}" presName="Name17" presStyleLbl="parChTrans1D3" presStyleIdx="3" presStyleCnt="8"/>
      <dgm:spPr/>
    </dgm:pt>
    <dgm:pt modelId="{7CE8E613-3AD9-400F-BD30-94FFAA1DC7E7}" type="pres">
      <dgm:prSet presAssocID="{CD2423B3-ECB8-468D-B67C-CA6C387BC57B}" presName="hierRoot3" presStyleCnt="0"/>
      <dgm:spPr/>
    </dgm:pt>
    <dgm:pt modelId="{8FC21918-86C5-4B4A-B2FF-6D4749D7D926}" type="pres">
      <dgm:prSet presAssocID="{CD2423B3-ECB8-468D-B67C-CA6C387BC57B}" presName="composite3" presStyleCnt="0"/>
      <dgm:spPr/>
    </dgm:pt>
    <dgm:pt modelId="{A185E33D-C65C-4C44-B386-D72B91AD3531}" type="pres">
      <dgm:prSet presAssocID="{CD2423B3-ECB8-468D-B67C-CA6C387BC57B}" presName="background3" presStyleLbl="node3" presStyleIdx="3" presStyleCnt="8"/>
      <dgm:spPr>
        <a:solidFill>
          <a:schemeClr val="accent4">
            <a:lumMod val="60000"/>
            <a:lumOff val="40000"/>
          </a:schemeClr>
        </a:solidFill>
      </dgm:spPr>
    </dgm:pt>
    <dgm:pt modelId="{EDD09058-8F41-4023-9104-C3CD5A87F161}" type="pres">
      <dgm:prSet presAssocID="{CD2423B3-ECB8-468D-B67C-CA6C387BC57B}" presName="text3" presStyleLbl="fgAcc3" presStyleIdx="3" presStyleCnt="8">
        <dgm:presLayoutVars>
          <dgm:chPref val="3"/>
        </dgm:presLayoutVars>
      </dgm:prSet>
      <dgm:spPr/>
    </dgm:pt>
    <dgm:pt modelId="{B1042D73-2A52-4D2A-85A3-470E61868C97}" type="pres">
      <dgm:prSet presAssocID="{CD2423B3-ECB8-468D-B67C-CA6C387BC57B}" presName="hierChild4" presStyleCnt="0"/>
      <dgm:spPr/>
    </dgm:pt>
    <dgm:pt modelId="{D2F0030C-FFD6-46D3-B86D-D0810719904D}" type="pres">
      <dgm:prSet presAssocID="{F5BE63FB-A6DA-4673-BE5A-D2E5A28A4A62}" presName="Name17" presStyleLbl="parChTrans1D3" presStyleIdx="4" presStyleCnt="8"/>
      <dgm:spPr/>
    </dgm:pt>
    <dgm:pt modelId="{2D41E233-B3AD-4D5F-8D1E-A3D335E8EF93}" type="pres">
      <dgm:prSet presAssocID="{FB1CBAB5-CB17-447D-9142-B41AC2F2F59C}" presName="hierRoot3" presStyleCnt="0"/>
      <dgm:spPr/>
    </dgm:pt>
    <dgm:pt modelId="{353E8BDE-02BB-4C70-83CE-E458C673CA20}" type="pres">
      <dgm:prSet presAssocID="{FB1CBAB5-CB17-447D-9142-B41AC2F2F59C}" presName="composite3" presStyleCnt="0"/>
      <dgm:spPr/>
    </dgm:pt>
    <dgm:pt modelId="{0149F19C-E1C1-4CD8-9244-35D41920243F}" type="pres">
      <dgm:prSet presAssocID="{FB1CBAB5-CB17-447D-9142-B41AC2F2F59C}" presName="background3" presStyleLbl="node3" presStyleIdx="4" presStyleCnt="8"/>
      <dgm:spPr>
        <a:solidFill>
          <a:srgbClr val="FF7979"/>
        </a:solidFill>
      </dgm:spPr>
    </dgm:pt>
    <dgm:pt modelId="{53EB8BA0-17FA-4CBC-9A46-572362450D98}" type="pres">
      <dgm:prSet presAssocID="{FB1CBAB5-CB17-447D-9142-B41AC2F2F59C}" presName="text3" presStyleLbl="fgAcc3" presStyleIdx="4" presStyleCnt="8">
        <dgm:presLayoutVars>
          <dgm:chPref val="3"/>
        </dgm:presLayoutVars>
      </dgm:prSet>
      <dgm:spPr/>
    </dgm:pt>
    <dgm:pt modelId="{11A3F1B9-6388-4C72-B60A-65ADDAE2C983}" type="pres">
      <dgm:prSet presAssocID="{FB1CBAB5-CB17-447D-9142-B41AC2F2F59C}" presName="hierChild4" presStyleCnt="0"/>
      <dgm:spPr/>
    </dgm:pt>
    <dgm:pt modelId="{1B7585C0-D087-4F6A-86D6-3AC33A667062}" type="pres">
      <dgm:prSet presAssocID="{46B455A3-29E0-41FD-A33B-E118A830BCD5}" presName="Name10" presStyleLbl="parChTrans1D2" presStyleIdx="1" presStyleCnt="2"/>
      <dgm:spPr/>
    </dgm:pt>
    <dgm:pt modelId="{364D9BB5-8E28-47B6-808C-42F52DD9B026}" type="pres">
      <dgm:prSet presAssocID="{A5447F7B-E99E-4510-938A-56AEF0AF04B7}" presName="hierRoot2" presStyleCnt="0"/>
      <dgm:spPr/>
    </dgm:pt>
    <dgm:pt modelId="{76E0C7A6-E27F-404D-96AC-7D085E481E17}" type="pres">
      <dgm:prSet presAssocID="{A5447F7B-E99E-4510-938A-56AEF0AF04B7}" presName="composite2" presStyleCnt="0"/>
      <dgm:spPr/>
    </dgm:pt>
    <dgm:pt modelId="{FC2DDAE2-2ACE-4C8A-A4D6-04857A1466A3}" type="pres">
      <dgm:prSet presAssocID="{A5447F7B-E99E-4510-938A-56AEF0AF04B7}" presName="background2" presStyleLbl="node2" presStyleIdx="1" presStyleCnt="2"/>
      <dgm:spPr>
        <a:solidFill>
          <a:srgbClr val="FF0000"/>
        </a:solidFill>
      </dgm:spPr>
    </dgm:pt>
    <dgm:pt modelId="{6E0DEF2F-D1FA-4AC4-89CD-13D0E6DA7C41}" type="pres">
      <dgm:prSet presAssocID="{A5447F7B-E99E-4510-938A-56AEF0AF04B7}" presName="text2" presStyleLbl="fgAcc2" presStyleIdx="1" presStyleCnt="2">
        <dgm:presLayoutVars>
          <dgm:chPref val="3"/>
        </dgm:presLayoutVars>
      </dgm:prSet>
      <dgm:spPr/>
    </dgm:pt>
    <dgm:pt modelId="{B89826FF-CD71-4265-9BC9-47C1F6006219}" type="pres">
      <dgm:prSet presAssocID="{A5447F7B-E99E-4510-938A-56AEF0AF04B7}" presName="hierChild3" presStyleCnt="0"/>
      <dgm:spPr/>
    </dgm:pt>
    <dgm:pt modelId="{33C32898-4698-4D71-BE7D-8998DED4C07E}" type="pres">
      <dgm:prSet presAssocID="{E93418FE-025A-42C9-86E9-832946E0ACCB}" presName="Name17" presStyleLbl="parChTrans1D3" presStyleIdx="5" presStyleCnt="8"/>
      <dgm:spPr/>
    </dgm:pt>
    <dgm:pt modelId="{AFE49A4C-9D6A-4F3D-90A5-6B7852D68F40}" type="pres">
      <dgm:prSet presAssocID="{23F060FA-60CA-4CB2-ADB3-5030DEF81B53}" presName="hierRoot3" presStyleCnt="0"/>
      <dgm:spPr/>
    </dgm:pt>
    <dgm:pt modelId="{1F2C0EFA-B5C2-46E8-826B-C1E8E5E33485}" type="pres">
      <dgm:prSet presAssocID="{23F060FA-60CA-4CB2-ADB3-5030DEF81B53}" presName="composite3" presStyleCnt="0"/>
      <dgm:spPr/>
    </dgm:pt>
    <dgm:pt modelId="{067C5C7B-6E19-45EF-9F6E-B068CA41DBC7}" type="pres">
      <dgm:prSet presAssocID="{23F060FA-60CA-4CB2-ADB3-5030DEF81B53}" presName="background3" presStyleLbl="node3" presStyleIdx="5" presStyleCnt="8"/>
      <dgm:spPr>
        <a:solidFill>
          <a:srgbClr val="FF7979"/>
        </a:solidFill>
      </dgm:spPr>
    </dgm:pt>
    <dgm:pt modelId="{75B7D6A8-4A09-46A3-A80D-A41D6B28FECB}" type="pres">
      <dgm:prSet presAssocID="{23F060FA-60CA-4CB2-ADB3-5030DEF81B53}" presName="text3" presStyleLbl="fgAcc3" presStyleIdx="5" presStyleCnt="8">
        <dgm:presLayoutVars>
          <dgm:chPref val="3"/>
        </dgm:presLayoutVars>
      </dgm:prSet>
      <dgm:spPr/>
    </dgm:pt>
    <dgm:pt modelId="{40A008B4-2392-41D7-AD61-C180FF0D66F9}" type="pres">
      <dgm:prSet presAssocID="{23F060FA-60CA-4CB2-ADB3-5030DEF81B53}" presName="hierChild4" presStyleCnt="0"/>
      <dgm:spPr/>
    </dgm:pt>
    <dgm:pt modelId="{9C55AF15-0F47-4112-A387-CB80934AD06E}" type="pres">
      <dgm:prSet presAssocID="{494C1623-F0D6-4CE2-86AF-1160E1BB8824}" presName="Name17" presStyleLbl="parChTrans1D3" presStyleIdx="6" presStyleCnt="8"/>
      <dgm:spPr/>
    </dgm:pt>
    <dgm:pt modelId="{9650BFB6-1DB5-480B-8D55-4AFBDC5D4A8B}" type="pres">
      <dgm:prSet presAssocID="{3B94E804-2327-4DC4-8800-0CE011AC095F}" presName="hierRoot3" presStyleCnt="0"/>
      <dgm:spPr/>
    </dgm:pt>
    <dgm:pt modelId="{63C9842B-90C2-45E3-A4A6-1A018D8A51E3}" type="pres">
      <dgm:prSet presAssocID="{3B94E804-2327-4DC4-8800-0CE011AC095F}" presName="composite3" presStyleCnt="0"/>
      <dgm:spPr/>
    </dgm:pt>
    <dgm:pt modelId="{F8D2FD49-3F62-40AF-A0A9-DE067189F03F}" type="pres">
      <dgm:prSet presAssocID="{3B94E804-2327-4DC4-8800-0CE011AC095F}" presName="background3" presStyleLbl="node3" presStyleIdx="6" presStyleCnt="8"/>
      <dgm:spPr>
        <a:solidFill>
          <a:srgbClr val="FF7979"/>
        </a:solidFill>
      </dgm:spPr>
    </dgm:pt>
    <dgm:pt modelId="{2F309C0D-B97D-4E55-9324-838A9DDAB0FD}" type="pres">
      <dgm:prSet presAssocID="{3B94E804-2327-4DC4-8800-0CE011AC095F}" presName="text3" presStyleLbl="fgAcc3" presStyleIdx="6" presStyleCnt="8">
        <dgm:presLayoutVars>
          <dgm:chPref val="3"/>
        </dgm:presLayoutVars>
      </dgm:prSet>
      <dgm:spPr/>
    </dgm:pt>
    <dgm:pt modelId="{78EA50DD-F3CF-4DDA-AF5C-181BF8BCACB5}" type="pres">
      <dgm:prSet presAssocID="{3B94E804-2327-4DC4-8800-0CE011AC095F}" presName="hierChild4" presStyleCnt="0"/>
      <dgm:spPr/>
    </dgm:pt>
    <dgm:pt modelId="{CFAFD6D9-C25F-484F-A37B-B326AED2B4E6}" type="pres">
      <dgm:prSet presAssocID="{BCBD13BE-0644-4AE4-A655-25E3D3F66139}" presName="Name17" presStyleLbl="parChTrans1D3" presStyleIdx="7" presStyleCnt="8"/>
      <dgm:spPr/>
    </dgm:pt>
    <dgm:pt modelId="{49401501-5A04-4E28-86C1-30AB8CCB8EB1}" type="pres">
      <dgm:prSet presAssocID="{466AC9B2-1FB9-45F8-9DB3-3966A8E20839}" presName="hierRoot3" presStyleCnt="0"/>
      <dgm:spPr/>
    </dgm:pt>
    <dgm:pt modelId="{B6A05E3C-9DF9-4962-A49F-C1BD7DE2D7F9}" type="pres">
      <dgm:prSet presAssocID="{466AC9B2-1FB9-45F8-9DB3-3966A8E20839}" presName="composite3" presStyleCnt="0"/>
      <dgm:spPr/>
    </dgm:pt>
    <dgm:pt modelId="{EF39A432-442E-4D15-A6AA-26948729A7B4}" type="pres">
      <dgm:prSet presAssocID="{466AC9B2-1FB9-45F8-9DB3-3966A8E20839}" presName="background3" presStyleLbl="node3" presStyleIdx="7" presStyleCnt="8"/>
      <dgm:spPr>
        <a:solidFill>
          <a:srgbClr val="FF7979"/>
        </a:solidFill>
      </dgm:spPr>
    </dgm:pt>
    <dgm:pt modelId="{A318E92A-3815-4488-998E-FD511ACE0994}" type="pres">
      <dgm:prSet presAssocID="{466AC9B2-1FB9-45F8-9DB3-3966A8E20839}" presName="text3" presStyleLbl="fgAcc3" presStyleIdx="7" presStyleCnt="8">
        <dgm:presLayoutVars>
          <dgm:chPref val="3"/>
        </dgm:presLayoutVars>
      </dgm:prSet>
      <dgm:spPr/>
    </dgm:pt>
    <dgm:pt modelId="{EAC8EEC2-CDAD-4A6F-BF2E-F16E285DD6A7}" type="pres">
      <dgm:prSet presAssocID="{466AC9B2-1FB9-45F8-9DB3-3966A8E20839}" presName="hierChild4" presStyleCnt="0"/>
      <dgm:spPr/>
    </dgm:pt>
  </dgm:ptLst>
  <dgm:cxnLst>
    <dgm:cxn modelId="{2519E30C-5113-4318-87DD-C1E2FFA87FDD}" type="presOf" srcId="{11600F6E-3823-4EF1-9484-6EB5225A6C00}" destId="{E6F01CBC-EB86-4B24-9199-D590BBBA329E}" srcOrd="0" destOrd="0" presId="urn:microsoft.com/office/officeart/2005/8/layout/hierarchy1"/>
    <dgm:cxn modelId="{1B0E5C10-8744-4CB6-B154-AE5C21FD882B}" type="presOf" srcId="{9B727427-A743-4DBB-9505-922BBDF9FD9C}" destId="{59FBF88C-6B37-46CE-AD16-851E3C660FCA}" srcOrd="0" destOrd="0" presId="urn:microsoft.com/office/officeart/2005/8/layout/hierarchy1"/>
    <dgm:cxn modelId="{8174BE18-3F48-4A5F-A4C7-0B3DC857F997}" srcId="{7FC20AE7-A943-4BAD-811C-0643863160A5}" destId="{FB1CBAB5-CB17-447D-9142-B41AC2F2F59C}" srcOrd="4" destOrd="0" parTransId="{F5BE63FB-A6DA-4673-BE5A-D2E5A28A4A62}" sibTransId="{662E5BE1-443E-43C0-96C4-316818A094A9}"/>
    <dgm:cxn modelId="{5DA8C81B-2536-4C5C-B38D-EB52E46E378A}" type="presOf" srcId="{B49805AC-419B-479E-9F39-E4561FC170EA}" destId="{FB4E98A4-3C38-4F2B-8569-848225587C15}" srcOrd="0" destOrd="0" presId="urn:microsoft.com/office/officeart/2005/8/layout/hierarchy1"/>
    <dgm:cxn modelId="{2D3BD51B-9667-4632-BB74-F035548C019F}" type="presOf" srcId="{F8697A44-C244-4EDA-AB76-A882832183D3}" destId="{C919E623-890C-4CBE-B832-D45EE27819EE}" srcOrd="0" destOrd="0" presId="urn:microsoft.com/office/officeart/2005/8/layout/hierarchy1"/>
    <dgm:cxn modelId="{1822F11C-B42A-42AB-81A5-961968422D53}" type="presOf" srcId="{CD2423B3-ECB8-468D-B67C-CA6C387BC57B}" destId="{EDD09058-8F41-4023-9104-C3CD5A87F161}" srcOrd="0" destOrd="0" presId="urn:microsoft.com/office/officeart/2005/8/layout/hierarchy1"/>
    <dgm:cxn modelId="{75890D29-E6B1-4769-B888-E4D03A72AE05}" type="presOf" srcId="{FB1CBAB5-CB17-447D-9142-B41AC2F2F59C}" destId="{53EB8BA0-17FA-4CBC-9A46-572362450D98}" srcOrd="0" destOrd="0" presId="urn:microsoft.com/office/officeart/2005/8/layout/hierarchy1"/>
    <dgm:cxn modelId="{F171122A-6D7F-446C-882E-64BF9AEBAE90}" type="presOf" srcId="{BCBD13BE-0644-4AE4-A655-25E3D3F66139}" destId="{CFAFD6D9-C25F-484F-A37B-B326AED2B4E6}" srcOrd="0" destOrd="0" presId="urn:microsoft.com/office/officeart/2005/8/layout/hierarchy1"/>
    <dgm:cxn modelId="{CC96562E-B62C-4AB4-9CE6-386FEBFC3783}" type="presOf" srcId="{E93418FE-025A-42C9-86E9-832946E0ACCB}" destId="{33C32898-4698-4D71-BE7D-8998DED4C07E}" srcOrd="0" destOrd="0" presId="urn:microsoft.com/office/officeart/2005/8/layout/hierarchy1"/>
    <dgm:cxn modelId="{5F246936-21AE-4E06-B8CE-0AD9DF406137}" type="presOf" srcId="{75AE630D-DEE8-41F5-ACDC-F7F8E13F3991}" destId="{23E2E7E1-0777-4CFA-AB2D-22FCDD4BD15C}" srcOrd="0" destOrd="0" presId="urn:microsoft.com/office/officeart/2005/8/layout/hierarchy1"/>
    <dgm:cxn modelId="{29079038-572C-4784-BF15-8148239CC83D}" type="presOf" srcId="{3B94E804-2327-4DC4-8800-0CE011AC095F}" destId="{2F309C0D-B97D-4E55-9324-838A9DDAB0FD}" srcOrd="0" destOrd="0" presId="urn:microsoft.com/office/officeart/2005/8/layout/hierarchy1"/>
    <dgm:cxn modelId="{5B13505F-4400-4303-AC5F-D6B3DD1802B2}" type="presOf" srcId="{F5BE63FB-A6DA-4673-BE5A-D2E5A28A4A62}" destId="{D2F0030C-FFD6-46D3-B86D-D0810719904D}" srcOrd="0" destOrd="0" presId="urn:microsoft.com/office/officeart/2005/8/layout/hierarchy1"/>
    <dgm:cxn modelId="{AD57E243-812F-47B3-9A6A-31C0A3528768}" type="presOf" srcId="{2A6BBB52-0C0C-475C-B151-F10FFF9B88F2}" destId="{A552D054-A2C4-44AA-B905-149685A689E5}" srcOrd="0" destOrd="0" presId="urn:microsoft.com/office/officeart/2005/8/layout/hierarchy1"/>
    <dgm:cxn modelId="{B8122146-E9ED-4F96-97BE-F611563FB7EC}" type="presOf" srcId="{CC37EBF2-606F-47A8-8A06-D23FFF8F348A}" destId="{D5E8B00A-6FD9-497E-9E36-0FC49F6E4743}" srcOrd="0" destOrd="0" presId="urn:microsoft.com/office/officeart/2005/8/layout/hierarchy1"/>
    <dgm:cxn modelId="{37E6AD6D-B325-4CED-8993-679911A67519}" srcId="{7FC20AE7-A943-4BAD-811C-0643863160A5}" destId="{CD2423B3-ECB8-468D-B67C-CA6C387BC57B}" srcOrd="3" destOrd="0" parTransId="{84D745F9-82AA-4906-A10D-38E23D5A33EF}" sibTransId="{A1252F2B-76D2-45F2-A4A2-31E870E06D4A}"/>
    <dgm:cxn modelId="{60EE2F70-06C6-4345-B191-DB0C2A328576}" srcId="{7FC20AE7-A943-4BAD-811C-0643863160A5}" destId="{F8697A44-C244-4EDA-AB76-A882832183D3}" srcOrd="0" destOrd="0" parTransId="{92492314-4486-45FC-9CC9-80E846EDC0E7}" sibTransId="{0B848471-3039-4940-838F-5EF3401F125A}"/>
    <dgm:cxn modelId="{CBD8D354-C9A6-41BC-8B3E-0EE21C631892}" type="presOf" srcId="{84D745F9-82AA-4906-A10D-38E23D5A33EF}" destId="{3E69BC3B-DC32-4C20-8CE1-13EA805240B7}" srcOrd="0" destOrd="0" presId="urn:microsoft.com/office/officeart/2005/8/layout/hierarchy1"/>
    <dgm:cxn modelId="{1C64B47F-1564-46EF-B2AB-57D4FC9B280E}" srcId="{75AE630D-DEE8-41F5-ACDC-F7F8E13F3991}" destId="{CC37EBF2-606F-47A8-8A06-D23FFF8F348A}" srcOrd="0" destOrd="0" parTransId="{110AE27C-2A35-4927-8F0A-C73909FB12C8}" sibTransId="{6474CA15-8A9D-4B03-A4E4-80E97EDF6261}"/>
    <dgm:cxn modelId="{C43BB380-B01A-4DC6-8513-0440E8DC7626}" type="presOf" srcId="{92492314-4486-45FC-9CC9-80E846EDC0E7}" destId="{5827FE94-BE0D-439E-879C-318CFCEBA683}" srcOrd="0" destOrd="0" presId="urn:microsoft.com/office/officeart/2005/8/layout/hierarchy1"/>
    <dgm:cxn modelId="{3A4EB589-D985-4B67-8447-8ABAFE8BF100}" srcId="{CC37EBF2-606F-47A8-8A06-D23FFF8F348A}" destId="{A5447F7B-E99E-4510-938A-56AEF0AF04B7}" srcOrd="1" destOrd="0" parTransId="{46B455A3-29E0-41FD-A33B-E118A830BCD5}" sibTransId="{2873B73F-E54D-4D04-9C6D-E82147BE971D}"/>
    <dgm:cxn modelId="{CA9A8A9B-47B0-43F2-B6F4-09B8C896926A}" srcId="{7FC20AE7-A943-4BAD-811C-0643863160A5}" destId="{11600F6E-3823-4EF1-9484-6EB5225A6C00}" srcOrd="1" destOrd="0" parTransId="{2A6BBB52-0C0C-475C-B151-F10FFF9B88F2}" sibTransId="{C9E70548-0EA4-47E2-ADEB-780143D6C672}"/>
    <dgm:cxn modelId="{66E3DB9F-4114-44D0-B2D5-47AF1B793E74}" type="presOf" srcId="{D18CCFFB-3FCF-470E-8DA8-4AA3FCCA2C16}" destId="{F7B03303-E6D1-4481-A8EB-F2E5C6C2FCF1}" srcOrd="0" destOrd="0" presId="urn:microsoft.com/office/officeart/2005/8/layout/hierarchy1"/>
    <dgm:cxn modelId="{7E9CE8A6-E0DA-4B23-B437-0FC522C6351D}" type="presOf" srcId="{494C1623-F0D6-4CE2-86AF-1160E1BB8824}" destId="{9C55AF15-0F47-4112-A387-CB80934AD06E}" srcOrd="0" destOrd="0" presId="urn:microsoft.com/office/officeart/2005/8/layout/hierarchy1"/>
    <dgm:cxn modelId="{739DAAAE-9B0E-43B7-B32D-CA4D30DEF981}" type="presOf" srcId="{A5447F7B-E99E-4510-938A-56AEF0AF04B7}" destId="{6E0DEF2F-D1FA-4AC4-89CD-13D0E6DA7C41}" srcOrd="0" destOrd="0" presId="urn:microsoft.com/office/officeart/2005/8/layout/hierarchy1"/>
    <dgm:cxn modelId="{907D82B9-359B-469D-A786-AC27C1D671B1}" srcId="{A5447F7B-E99E-4510-938A-56AEF0AF04B7}" destId="{466AC9B2-1FB9-45F8-9DB3-3966A8E20839}" srcOrd="2" destOrd="0" parTransId="{BCBD13BE-0644-4AE4-A655-25E3D3F66139}" sibTransId="{8DBEFE38-8737-4717-BAF1-029EB3B4B97A}"/>
    <dgm:cxn modelId="{365642BB-CC9E-49C9-814C-D6AB5D1E3D25}" type="presOf" srcId="{46B455A3-29E0-41FD-A33B-E118A830BCD5}" destId="{1B7585C0-D087-4F6A-86D6-3AC33A667062}" srcOrd="0" destOrd="0" presId="urn:microsoft.com/office/officeart/2005/8/layout/hierarchy1"/>
    <dgm:cxn modelId="{A52934BC-B203-4159-8722-FB3622079002}" srcId="{A5447F7B-E99E-4510-938A-56AEF0AF04B7}" destId="{23F060FA-60CA-4CB2-ADB3-5030DEF81B53}" srcOrd="0" destOrd="0" parTransId="{E93418FE-025A-42C9-86E9-832946E0ACCB}" sibTransId="{E85AE1E1-263C-42AA-A423-1BA73940084A}"/>
    <dgm:cxn modelId="{779A42C4-2CF7-4A88-95A5-A9432D03DEBD}" srcId="{A5447F7B-E99E-4510-938A-56AEF0AF04B7}" destId="{3B94E804-2327-4DC4-8800-0CE011AC095F}" srcOrd="1" destOrd="0" parTransId="{494C1623-F0D6-4CE2-86AF-1160E1BB8824}" sibTransId="{F1778737-0A72-4A37-9ABE-89E48735644A}"/>
    <dgm:cxn modelId="{2A88F5D8-22C0-4F61-9F59-BB2612CEA724}" type="presOf" srcId="{7FC20AE7-A943-4BAD-811C-0643863160A5}" destId="{75B4EF5C-812E-47B4-B43B-019292990B5A}" srcOrd="0" destOrd="0" presId="urn:microsoft.com/office/officeart/2005/8/layout/hierarchy1"/>
    <dgm:cxn modelId="{A0A7D3DB-E255-4AD5-8302-81F2CE59C334}" srcId="{CC37EBF2-606F-47A8-8A06-D23FFF8F348A}" destId="{7FC20AE7-A943-4BAD-811C-0643863160A5}" srcOrd="0" destOrd="0" parTransId="{B49805AC-419B-479E-9F39-E4561FC170EA}" sibTransId="{8F3D25FD-18D7-4316-9B61-633DBA9BD229}"/>
    <dgm:cxn modelId="{4B6F16E0-DDB1-4417-B9AF-9D7B74C40B3D}" type="presOf" srcId="{23F060FA-60CA-4CB2-ADB3-5030DEF81B53}" destId="{75B7D6A8-4A09-46A3-A80D-A41D6B28FECB}" srcOrd="0" destOrd="0" presId="urn:microsoft.com/office/officeart/2005/8/layout/hierarchy1"/>
    <dgm:cxn modelId="{F952FDE1-2BEB-4BE2-B7F3-9885F1E9DB24}" srcId="{7FC20AE7-A943-4BAD-811C-0643863160A5}" destId="{D18CCFFB-3FCF-470E-8DA8-4AA3FCCA2C16}" srcOrd="2" destOrd="0" parTransId="{9B727427-A743-4DBB-9505-922BBDF9FD9C}" sibTransId="{86009ED7-D24F-483C-8738-10AC61FCBAA6}"/>
    <dgm:cxn modelId="{7A1581F0-ED62-43EA-973D-CF067DAE4FAF}" type="presOf" srcId="{466AC9B2-1FB9-45F8-9DB3-3966A8E20839}" destId="{A318E92A-3815-4488-998E-FD511ACE0994}" srcOrd="0" destOrd="0" presId="urn:microsoft.com/office/officeart/2005/8/layout/hierarchy1"/>
    <dgm:cxn modelId="{B58FA802-0954-4BF8-8E40-3AA206DD3F9A}" type="presParOf" srcId="{23E2E7E1-0777-4CFA-AB2D-22FCDD4BD15C}" destId="{AD620830-F95D-43EA-8F5C-3D7DE462B861}" srcOrd="0" destOrd="0" presId="urn:microsoft.com/office/officeart/2005/8/layout/hierarchy1"/>
    <dgm:cxn modelId="{3817FE4D-7119-4C36-809C-E1658E15E5C3}" type="presParOf" srcId="{AD620830-F95D-43EA-8F5C-3D7DE462B861}" destId="{12927500-944D-4906-9EC8-5794C2F23DE1}" srcOrd="0" destOrd="0" presId="urn:microsoft.com/office/officeart/2005/8/layout/hierarchy1"/>
    <dgm:cxn modelId="{4D010B9E-1ECD-480A-90F7-F0F0696D0B95}" type="presParOf" srcId="{12927500-944D-4906-9EC8-5794C2F23DE1}" destId="{5B5335CE-B490-4369-97B0-BCBB3E1E6817}" srcOrd="0" destOrd="0" presId="urn:microsoft.com/office/officeart/2005/8/layout/hierarchy1"/>
    <dgm:cxn modelId="{F73CB915-0986-438F-A216-2EF6E9840E21}" type="presParOf" srcId="{12927500-944D-4906-9EC8-5794C2F23DE1}" destId="{D5E8B00A-6FD9-497E-9E36-0FC49F6E4743}" srcOrd="1" destOrd="0" presId="urn:microsoft.com/office/officeart/2005/8/layout/hierarchy1"/>
    <dgm:cxn modelId="{3229D7CE-BAF5-42FF-BF77-76D7567C231F}" type="presParOf" srcId="{AD620830-F95D-43EA-8F5C-3D7DE462B861}" destId="{CB7151CF-2823-4A5C-97B1-B372582F9520}" srcOrd="1" destOrd="0" presId="urn:microsoft.com/office/officeart/2005/8/layout/hierarchy1"/>
    <dgm:cxn modelId="{9EB733B9-24C6-48E3-8BBD-A21ACE3ADFDC}" type="presParOf" srcId="{CB7151CF-2823-4A5C-97B1-B372582F9520}" destId="{FB4E98A4-3C38-4F2B-8569-848225587C15}" srcOrd="0" destOrd="0" presId="urn:microsoft.com/office/officeart/2005/8/layout/hierarchy1"/>
    <dgm:cxn modelId="{09F45BE2-7DC3-4A86-8E43-15A23BF4FEB8}" type="presParOf" srcId="{CB7151CF-2823-4A5C-97B1-B372582F9520}" destId="{775CB868-C4D6-4362-AD80-939F8B0E8493}" srcOrd="1" destOrd="0" presId="urn:microsoft.com/office/officeart/2005/8/layout/hierarchy1"/>
    <dgm:cxn modelId="{B8A32D1D-FB17-4E5F-8B69-85FD3E7391A8}" type="presParOf" srcId="{775CB868-C4D6-4362-AD80-939F8B0E8493}" destId="{47241C46-C4F3-42E5-A28B-EE7EE169407A}" srcOrd="0" destOrd="0" presId="urn:microsoft.com/office/officeart/2005/8/layout/hierarchy1"/>
    <dgm:cxn modelId="{EEB59013-F128-4298-A7AE-0B88BB249B14}" type="presParOf" srcId="{47241C46-C4F3-42E5-A28B-EE7EE169407A}" destId="{D16B8749-985F-4339-8594-691C20C09247}" srcOrd="0" destOrd="0" presId="urn:microsoft.com/office/officeart/2005/8/layout/hierarchy1"/>
    <dgm:cxn modelId="{FACC18DC-5460-4E49-BB2F-075B2D903FE5}" type="presParOf" srcId="{47241C46-C4F3-42E5-A28B-EE7EE169407A}" destId="{75B4EF5C-812E-47B4-B43B-019292990B5A}" srcOrd="1" destOrd="0" presId="urn:microsoft.com/office/officeart/2005/8/layout/hierarchy1"/>
    <dgm:cxn modelId="{5DE35482-F54B-4E34-8428-B40E69CED948}" type="presParOf" srcId="{775CB868-C4D6-4362-AD80-939F8B0E8493}" destId="{98A6DB77-A821-433B-9A89-76FF0CB52F24}" srcOrd="1" destOrd="0" presId="urn:microsoft.com/office/officeart/2005/8/layout/hierarchy1"/>
    <dgm:cxn modelId="{C173C33C-B34D-4948-9A08-B9B42A997D29}" type="presParOf" srcId="{98A6DB77-A821-433B-9A89-76FF0CB52F24}" destId="{5827FE94-BE0D-439E-879C-318CFCEBA683}" srcOrd="0" destOrd="0" presId="urn:microsoft.com/office/officeart/2005/8/layout/hierarchy1"/>
    <dgm:cxn modelId="{0597D6DE-32F4-411C-A224-9AB80AD3FA29}" type="presParOf" srcId="{98A6DB77-A821-433B-9A89-76FF0CB52F24}" destId="{679ACFBF-0A59-4A2F-9C3F-BB1E21AFE09A}" srcOrd="1" destOrd="0" presId="urn:microsoft.com/office/officeart/2005/8/layout/hierarchy1"/>
    <dgm:cxn modelId="{D299BEDA-E427-4B0F-AFF5-BD383C6EBE32}" type="presParOf" srcId="{679ACFBF-0A59-4A2F-9C3F-BB1E21AFE09A}" destId="{2DDA760A-A6B4-4D10-B76F-260FAE8203B6}" srcOrd="0" destOrd="0" presId="urn:microsoft.com/office/officeart/2005/8/layout/hierarchy1"/>
    <dgm:cxn modelId="{2959D5AE-9E2F-453A-86D7-731052C6520F}" type="presParOf" srcId="{2DDA760A-A6B4-4D10-B76F-260FAE8203B6}" destId="{D9AC166D-009D-40B0-9508-C56B8628B258}" srcOrd="0" destOrd="0" presId="urn:microsoft.com/office/officeart/2005/8/layout/hierarchy1"/>
    <dgm:cxn modelId="{77E14300-EDEE-420E-8FA0-0BF23C128BF6}" type="presParOf" srcId="{2DDA760A-A6B4-4D10-B76F-260FAE8203B6}" destId="{C919E623-890C-4CBE-B832-D45EE27819EE}" srcOrd="1" destOrd="0" presId="urn:microsoft.com/office/officeart/2005/8/layout/hierarchy1"/>
    <dgm:cxn modelId="{D23C0080-16B2-4F87-97FC-F80D883BCFB1}" type="presParOf" srcId="{679ACFBF-0A59-4A2F-9C3F-BB1E21AFE09A}" destId="{9901E618-B500-4115-A6E2-3A5E452D9A10}" srcOrd="1" destOrd="0" presId="urn:microsoft.com/office/officeart/2005/8/layout/hierarchy1"/>
    <dgm:cxn modelId="{8EC90B28-7BE1-4257-A759-2D9ABF276112}" type="presParOf" srcId="{98A6DB77-A821-433B-9A89-76FF0CB52F24}" destId="{A552D054-A2C4-44AA-B905-149685A689E5}" srcOrd="2" destOrd="0" presId="urn:microsoft.com/office/officeart/2005/8/layout/hierarchy1"/>
    <dgm:cxn modelId="{ED61C572-1A3E-4772-89E0-7616135953E3}" type="presParOf" srcId="{98A6DB77-A821-433B-9A89-76FF0CB52F24}" destId="{1B01CE03-DA3E-4546-883B-9F99B5602892}" srcOrd="3" destOrd="0" presId="urn:microsoft.com/office/officeart/2005/8/layout/hierarchy1"/>
    <dgm:cxn modelId="{98EE02A1-0F96-46A5-BD95-0B91E09C575E}" type="presParOf" srcId="{1B01CE03-DA3E-4546-883B-9F99B5602892}" destId="{B1AD3A09-3B81-4208-9513-81A059BB7C3F}" srcOrd="0" destOrd="0" presId="urn:microsoft.com/office/officeart/2005/8/layout/hierarchy1"/>
    <dgm:cxn modelId="{45DDE8BB-E848-47B7-81E5-DE981D97B199}" type="presParOf" srcId="{B1AD3A09-3B81-4208-9513-81A059BB7C3F}" destId="{3216505C-1508-4368-BFC8-CECDD0DCF585}" srcOrd="0" destOrd="0" presId="urn:microsoft.com/office/officeart/2005/8/layout/hierarchy1"/>
    <dgm:cxn modelId="{1C38CABA-FABD-48DB-9188-C29FB38B0BA8}" type="presParOf" srcId="{B1AD3A09-3B81-4208-9513-81A059BB7C3F}" destId="{E6F01CBC-EB86-4B24-9199-D590BBBA329E}" srcOrd="1" destOrd="0" presId="urn:microsoft.com/office/officeart/2005/8/layout/hierarchy1"/>
    <dgm:cxn modelId="{EFB02C60-8DF6-4AEF-9A7E-B08A0F838D0C}" type="presParOf" srcId="{1B01CE03-DA3E-4546-883B-9F99B5602892}" destId="{F2C2339D-C42D-4037-8ECE-A0F921CB2AA9}" srcOrd="1" destOrd="0" presId="urn:microsoft.com/office/officeart/2005/8/layout/hierarchy1"/>
    <dgm:cxn modelId="{5E72E30C-0371-44EB-A45F-AA6D8E719D3A}" type="presParOf" srcId="{98A6DB77-A821-433B-9A89-76FF0CB52F24}" destId="{59FBF88C-6B37-46CE-AD16-851E3C660FCA}" srcOrd="4" destOrd="0" presId="urn:microsoft.com/office/officeart/2005/8/layout/hierarchy1"/>
    <dgm:cxn modelId="{F7D359B5-8615-42A1-856A-68C819AD870E}" type="presParOf" srcId="{98A6DB77-A821-433B-9A89-76FF0CB52F24}" destId="{AADFF45C-A3E3-40DC-9840-864B9D69717D}" srcOrd="5" destOrd="0" presId="urn:microsoft.com/office/officeart/2005/8/layout/hierarchy1"/>
    <dgm:cxn modelId="{3B723BB1-3139-457E-8C2C-62A07D9EFC14}" type="presParOf" srcId="{AADFF45C-A3E3-40DC-9840-864B9D69717D}" destId="{8BA84256-5C3F-4CF4-84B2-A1ED70D0B626}" srcOrd="0" destOrd="0" presId="urn:microsoft.com/office/officeart/2005/8/layout/hierarchy1"/>
    <dgm:cxn modelId="{78D2524C-8DD9-4649-8A7D-A470C3021AE1}" type="presParOf" srcId="{8BA84256-5C3F-4CF4-84B2-A1ED70D0B626}" destId="{9A0B46B2-DCB2-4D54-ADD9-6137993522DB}" srcOrd="0" destOrd="0" presId="urn:microsoft.com/office/officeart/2005/8/layout/hierarchy1"/>
    <dgm:cxn modelId="{BF99FF2F-66F8-4192-80C9-11562D5F044A}" type="presParOf" srcId="{8BA84256-5C3F-4CF4-84B2-A1ED70D0B626}" destId="{F7B03303-E6D1-4481-A8EB-F2E5C6C2FCF1}" srcOrd="1" destOrd="0" presId="urn:microsoft.com/office/officeart/2005/8/layout/hierarchy1"/>
    <dgm:cxn modelId="{60AD7AE8-5110-4E10-9E9C-EFCB37C21F13}" type="presParOf" srcId="{AADFF45C-A3E3-40DC-9840-864B9D69717D}" destId="{AF4BC6B3-A2FE-4E67-A13A-6C38C0F48126}" srcOrd="1" destOrd="0" presId="urn:microsoft.com/office/officeart/2005/8/layout/hierarchy1"/>
    <dgm:cxn modelId="{513DE97F-A59D-4434-B8CB-DDD641D8C616}" type="presParOf" srcId="{98A6DB77-A821-433B-9A89-76FF0CB52F24}" destId="{3E69BC3B-DC32-4C20-8CE1-13EA805240B7}" srcOrd="6" destOrd="0" presId="urn:microsoft.com/office/officeart/2005/8/layout/hierarchy1"/>
    <dgm:cxn modelId="{EA796B79-F953-4EBA-A0BE-5801284598ED}" type="presParOf" srcId="{98A6DB77-A821-433B-9A89-76FF0CB52F24}" destId="{7CE8E613-3AD9-400F-BD30-94FFAA1DC7E7}" srcOrd="7" destOrd="0" presId="urn:microsoft.com/office/officeart/2005/8/layout/hierarchy1"/>
    <dgm:cxn modelId="{9CD5C87A-FD58-4397-8D7B-A184F148731C}" type="presParOf" srcId="{7CE8E613-3AD9-400F-BD30-94FFAA1DC7E7}" destId="{8FC21918-86C5-4B4A-B2FF-6D4749D7D926}" srcOrd="0" destOrd="0" presId="urn:microsoft.com/office/officeart/2005/8/layout/hierarchy1"/>
    <dgm:cxn modelId="{1B5180FA-9978-4B2D-86A4-F797C426C5C3}" type="presParOf" srcId="{8FC21918-86C5-4B4A-B2FF-6D4749D7D926}" destId="{A185E33D-C65C-4C44-B386-D72B91AD3531}" srcOrd="0" destOrd="0" presId="urn:microsoft.com/office/officeart/2005/8/layout/hierarchy1"/>
    <dgm:cxn modelId="{88A77C12-3203-493A-B08F-3B87EC138ACC}" type="presParOf" srcId="{8FC21918-86C5-4B4A-B2FF-6D4749D7D926}" destId="{EDD09058-8F41-4023-9104-C3CD5A87F161}" srcOrd="1" destOrd="0" presId="urn:microsoft.com/office/officeart/2005/8/layout/hierarchy1"/>
    <dgm:cxn modelId="{9CBA3BB7-260E-4F72-96D7-23192BB624FF}" type="presParOf" srcId="{7CE8E613-3AD9-400F-BD30-94FFAA1DC7E7}" destId="{B1042D73-2A52-4D2A-85A3-470E61868C97}" srcOrd="1" destOrd="0" presId="urn:microsoft.com/office/officeart/2005/8/layout/hierarchy1"/>
    <dgm:cxn modelId="{EDB3FFAD-1130-47DB-8F0E-E186A96F8FAB}" type="presParOf" srcId="{98A6DB77-A821-433B-9A89-76FF0CB52F24}" destId="{D2F0030C-FFD6-46D3-B86D-D0810719904D}" srcOrd="8" destOrd="0" presId="urn:microsoft.com/office/officeart/2005/8/layout/hierarchy1"/>
    <dgm:cxn modelId="{C9DC7004-25A9-4C35-A1EF-49588F77F6C2}" type="presParOf" srcId="{98A6DB77-A821-433B-9A89-76FF0CB52F24}" destId="{2D41E233-B3AD-4D5F-8D1E-A3D335E8EF93}" srcOrd="9" destOrd="0" presId="urn:microsoft.com/office/officeart/2005/8/layout/hierarchy1"/>
    <dgm:cxn modelId="{46287F51-0E32-418E-B773-E4320CB0592E}" type="presParOf" srcId="{2D41E233-B3AD-4D5F-8D1E-A3D335E8EF93}" destId="{353E8BDE-02BB-4C70-83CE-E458C673CA20}" srcOrd="0" destOrd="0" presId="urn:microsoft.com/office/officeart/2005/8/layout/hierarchy1"/>
    <dgm:cxn modelId="{3ECF8DA8-9DB8-488A-A620-002F2DB41F30}" type="presParOf" srcId="{353E8BDE-02BB-4C70-83CE-E458C673CA20}" destId="{0149F19C-E1C1-4CD8-9244-35D41920243F}" srcOrd="0" destOrd="0" presId="urn:microsoft.com/office/officeart/2005/8/layout/hierarchy1"/>
    <dgm:cxn modelId="{4EFA74F4-E380-4206-9CF6-3B467DAA088B}" type="presParOf" srcId="{353E8BDE-02BB-4C70-83CE-E458C673CA20}" destId="{53EB8BA0-17FA-4CBC-9A46-572362450D98}" srcOrd="1" destOrd="0" presId="urn:microsoft.com/office/officeart/2005/8/layout/hierarchy1"/>
    <dgm:cxn modelId="{838B8ED9-18C6-4A46-BE63-C09BE2AC6746}" type="presParOf" srcId="{2D41E233-B3AD-4D5F-8D1E-A3D335E8EF93}" destId="{11A3F1B9-6388-4C72-B60A-65ADDAE2C983}" srcOrd="1" destOrd="0" presId="urn:microsoft.com/office/officeart/2005/8/layout/hierarchy1"/>
    <dgm:cxn modelId="{7DD4EA8D-0CE2-4107-8327-7920CAD882A5}" type="presParOf" srcId="{CB7151CF-2823-4A5C-97B1-B372582F9520}" destId="{1B7585C0-D087-4F6A-86D6-3AC33A667062}" srcOrd="2" destOrd="0" presId="urn:microsoft.com/office/officeart/2005/8/layout/hierarchy1"/>
    <dgm:cxn modelId="{28389BAA-7D3E-41C5-85FC-4AFC118441BB}" type="presParOf" srcId="{CB7151CF-2823-4A5C-97B1-B372582F9520}" destId="{364D9BB5-8E28-47B6-808C-42F52DD9B026}" srcOrd="3" destOrd="0" presId="urn:microsoft.com/office/officeart/2005/8/layout/hierarchy1"/>
    <dgm:cxn modelId="{F203C0BA-07E1-4DE6-8822-EE2EB5DAC0EE}" type="presParOf" srcId="{364D9BB5-8E28-47B6-808C-42F52DD9B026}" destId="{76E0C7A6-E27F-404D-96AC-7D085E481E17}" srcOrd="0" destOrd="0" presId="urn:microsoft.com/office/officeart/2005/8/layout/hierarchy1"/>
    <dgm:cxn modelId="{BB45E46D-8141-458E-9058-C277077C74E7}" type="presParOf" srcId="{76E0C7A6-E27F-404D-96AC-7D085E481E17}" destId="{FC2DDAE2-2ACE-4C8A-A4D6-04857A1466A3}" srcOrd="0" destOrd="0" presId="urn:microsoft.com/office/officeart/2005/8/layout/hierarchy1"/>
    <dgm:cxn modelId="{7BED45BF-244A-4102-BB23-FFEC836CD070}" type="presParOf" srcId="{76E0C7A6-E27F-404D-96AC-7D085E481E17}" destId="{6E0DEF2F-D1FA-4AC4-89CD-13D0E6DA7C41}" srcOrd="1" destOrd="0" presId="urn:microsoft.com/office/officeart/2005/8/layout/hierarchy1"/>
    <dgm:cxn modelId="{E9C221D3-A70C-4DB9-BBA4-25708A609198}" type="presParOf" srcId="{364D9BB5-8E28-47B6-808C-42F52DD9B026}" destId="{B89826FF-CD71-4265-9BC9-47C1F6006219}" srcOrd="1" destOrd="0" presId="urn:microsoft.com/office/officeart/2005/8/layout/hierarchy1"/>
    <dgm:cxn modelId="{EF385736-93E2-4914-8A20-1BF793794F66}" type="presParOf" srcId="{B89826FF-CD71-4265-9BC9-47C1F6006219}" destId="{33C32898-4698-4D71-BE7D-8998DED4C07E}" srcOrd="0" destOrd="0" presId="urn:microsoft.com/office/officeart/2005/8/layout/hierarchy1"/>
    <dgm:cxn modelId="{2D1F6330-52DE-462C-84AD-6B29D0659FDF}" type="presParOf" srcId="{B89826FF-CD71-4265-9BC9-47C1F6006219}" destId="{AFE49A4C-9D6A-4F3D-90A5-6B7852D68F40}" srcOrd="1" destOrd="0" presId="urn:microsoft.com/office/officeart/2005/8/layout/hierarchy1"/>
    <dgm:cxn modelId="{BD69621E-96A0-4D9F-8195-AFDB565CB3A1}" type="presParOf" srcId="{AFE49A4C-9D6A-4F3D-90A5-6B7852D68F40}" destId="{1F2C0EFA-B5C2-46E8-826B-C1E8E5E33485}" srcOrd="0" destOrd="0" presId="urn:microsoft.com/office/officeart/2005/8/layout/hierarchy1"/>
    <dgm:cxn modelId="{37329176-87E5-444A-BC3B-32B608508A75}" type="presParOf" srcId="{1F2C0EFA-B5C2-46E8-826B-C1E8E5E33485}" destId="{067C5C7B-6E19-45EF-9F6E-B068CA41DBC7}" srcOrd="0" destOrd="0" presId="urn:microsoft.com/office/officeart/2005/8/layout/hierarchy1"/>
    <dgm:cxn modelId="{4CB229BF-9C02-4B17-BA00-A4A5E028CC15}" type="presParOf" srcId="{1F2C0EFA-B5C2-46E8-826B-C1E8E5E33485}" destId="{75B7D6A8-4A09-46A3-A80D-A41D6B28FECB}" srcOrd="1" destOrd="0" presId="urn:microsoft.com/office/officeart/2005/8/layout/hierarchy1"/>
    <dgm:cxn modelId="{02CD1896-06AE-4D43-9504-83B16D709CC8}" type="presParOf" srcId="{AFE49A4C-9D6A-4F3D-90A5-6B7852D68F40}" destId="{40A008B4-2392-41D7-AD61-C180FF0D66F9}" srcOrd="1" destOrd="0" presId="urn:microsoft.com/office/officeart/2005/8/layout/hierarchy1"/>
    <dgm:cxn modelId="{E381C1B4-AFD5-4E93-A958-51B612CAB63B}" type="presParOf" srcId="{B89826FF-CD71-4265-9BC9-47C1F6006219}" destId="{9C55AF15-0F47-4112-A387-CB80934AD06E}" srcOrd="2" destOrd="0" presId="urn:microsoft.com/office/officeart/2005/8/layout/hierarchy1"/>
    <dgm:cxn modelId="{1C9E29CF-737B-4077-8CE5-EE6CFB882429}" type="presParOf" srcId="{B89826FF-CD71-4265-9BC9-47C1F6006219}" destId="{9650BFB6-1DB5-480B-8D55-4AFBDC5D4A8B}" srcOrd="3" destOrd="0" presId="urn:microsoft.com/office/officeart/2005/8/layout/hierarchy1"/>
    <dgm:cxn modelId="{FF446447-199F-41DE-8FD3-69D3CDAB3575}" type="presParOf" srcId="{9650BFB6-1DB5-480B-8D55-4AFBDC5D4A8B}" destId="{63C9842B-90C2-45E3-A4A6-1A018D8A51E3}" srcOrd="0" destOrd="0" presId="urn:microsoft.com/office/officeart/2005/8/layout/hierarchy1"/>
    <dgm:cxn modelId="{48969E3E-07A4-4110-BEDF-7EEDBFAFAD03}" type="presParOf" srcId="{63C9842B-90C2-45E3-A4A6-1A018D8A51E3}" destId="{F8D2FD49-3F62-40AF-A0A9-DE067189F03F}" srcOrd="0" destOrd="0" presId="urn:microsoft.com/office/officeart/2005/8/layout/hierarchy1"/>
    <dgm:cxn modelId="{110CB6A3-F3EB-4A52-A922-46C9F4A286F8}" type="presParOf" srcId="{63C9842B-90C2-45E3-A4A6-1A018D8A51E3}" destId="{2F309C0D-B97D-4E55-9324-838A9DDAB0FD}" srcOrd="1" destOrd="0" presId="urn:microsoft.com/office/officeart/2005/8/layout/hierarchy1"/>
    <dgm:cxn modelId="{436CFE2E-1EA7-45B6-891F-D981C17B473D}" type="presParOf" srcId="{9650BFB6-1DB5-480B-8D55-4AFBDC5D4A8B}" destId="{78EA50DD-F3CF-4DDA-AF5C-181BF8BCACB5}" srcOrd="1" destOrd="0" presId="urn:microsoft.com/office/officeart/2005/8/layout/hierarchy1"/>
    <dgm:cxn modelId="{D7274A80-9B3C-4B94-8208-8A09F2F8C9A9}" type="presParOf" srcId="{B89826FF-CD71-4265-9BC9-47C1F6006219}" destId="{CFAFD6D9-C25F-484F-A37B-B326AED2B4E6}" srcOrd="4" destOrd="0" presId="urn:microsoft.com/office/officeart/2005/8/layout/hierarchy1"/>
    <dgm:cxn modelId="{BB679DDC-1E46-43B8-8069-15CBFF247295}" type="presParOf" srcId="{B89826FF-CD71-4265-9BC9-47C1F6006219}" destId="{49401501-5A04-4E28-86C1-30AB8CCB8EB1}" srcOrd="5" destOrd="0" presId="urn:microsoft.com/office/officeart/2005/8/layout/hierarchy1"/>
    <dgm:cxn modelId="{8A822C23-3EFA-4CA1-AF77-6148ACCCC3AE}" type="presParOf" srcId="{49401501-5A04-4E28-86C1-30AB8CCB8EB1}" destId="{B6A05E3C-9DF9-4962-A49F-C1BD7DE2D7F9}" srcOrd="0" destOrd="0" presId="urn:microsoft.com/office/officeart/2005/8/layout/hierarchy1"/>
    <dgm:cxn modelId="{F17A0F40-987C-4D1A-83F0-9C6AEF5C78C6}" type="presParOf" srcId="{B6A05E3C-9DF9-4962-A49F-C1BD7DE2D7F9}" destId="{EF39A432-442E-4D15-A6AA-26948729A7B4}" srcOrd="0" destOrd="0" presId="urn:microsoft.com/office/officeart/2005/8/layout/hierarchy1"/>
    <dgm:cxn modelId="{6D031D68-095C-483E-ABC9-5DB55894F4EE}" type="presParOf" srcId="{B6A05E3C-9DF9-4962-A49F-C1BD7DE2D7F9}" destId="{A318E92A-3815-4488-998E-FD511ACE0994}" srcOrd="1" destOrd="0" presId="urn:microsoft.com/office/officeart/2005/8/layout/hierarchy1"/>
    <dgm:cxn modelId="{36F22A43-21EA-4161-934D-CB24070EC493}" type="presParOf" srcId="{49401501-5A04-4E28-86C1-30AB8CCB8EB1}" destId="{EAC8EEC2-CDAD-4A6F-BF2E-F16E285DD6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FF366-0242-4EDF-B7EC-FDE8FD133F7D}">
      <dsp:nvSpPr>
        <dsp:cNvPr id="0" name=""/>
        <dsp:cNvSpPr/>
      </dsp:nvSpPr>
      <dsp:spPr>
        <a:xfrm>
          <a:off x="4949731" y="39016"/>
          <a:ext cx="1345152" cy="134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Hotovost</a:t>
          </a:r>
        </a:p>
      </dsp:txBody>
      <dsp:txXfrm>
        <a:off x="4949731" y="39016"/>
        <a:ext cx="1345152" cy="1345152"/>
      </dsp:txXfrm>
    </dsp:sp>
    <dsp:sp modelId="{6F973AC9-AAB6-4D76-B987-494692CF4318}">
      <dsp:nvSpPr>
        <dsp:cNvPr id="0" name=""/>
        <dsp:cNvSpPr/>
      </dsp:nvSpPr>
      <dsp:spPr>
        <a:xfrm>
          <a:off x="1778318" y="-755"/>
          <a:ext cx="5052340" cy="5052340"/>
        </a:xfrm>
        <a:prstGeom prst="circularArrow">
          <a:avLst>
            <a:gd name="adj1" fmla="val 5192"/>
            <a:gd name="adj2" fmla="val 335300"/>
            <a:gd name="adj3" fmla="val 21295737"/>
            <a:gd name="adj4" fmla="val 19764052"/>
            <a:gd name="adj5" fmla="val 60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FF4D-FDC9-4270-A39C-5E7FAC5319FA}">
      <dsp:nvSpPr>
        <dsp:cNvPr id="0" name=""/>
        <dsp:cNvSpPr/>
      </dsp:nvSpPr>
      <dsp:spPr>
        <a:xfrm>
          <a:off x="5764187" y="2545656"/>
          <a:ext cx="1345152" cy="134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Suroviny </a:t>
          </a:r>
          <a:br>
            <a:rPr lang="cs-CZ" sz="2100" b="1" kern="1200" dirty="0"/>
          </a:br>
          <a:r>
            <a:rPr lang="cs-CZ" sz="2100" b="1" kern="1200" dirty="0"/>
            <a:t>a materiál</a:t>
          </a:r>
        </a:p>
      </dsp:txBody>
      <dsp:txXfrm>
        <a:off x="5764187" y="2545656"/>
        <a:ext cx="1345152" cy="1345152"/>
      </dsp:txXfrm>
    </dsp:sp>
    <dsp:sp modelId="{D5EBD217-9C5D-4FA9-8A3E-740CFDE148A8}">
      <dsp:nvSpPr>
        <dsp:cNvPr id="0" name=""/>
        <dsp:cNvSpPr/>
      </dsp:nvSpPr>
      <dsp:spPr>
        <a:xfrm>
          <a:off x="2128142" y="-42386"/>
          <a:ext cx="5052340" cy="5052340"/>
        </a:xfrm>
        <a:prstGeom prst="circularArrow">
          <a:avLst>
            <a:gd name="adj1" fmla="val 5192"/>
            <a:gd name="adj2" fmla="val 335300"/>
            <a:gd name="adj3" fmla="val 4017285"/>
            <a:gd name="adj4" fmla="val 2251058"/>
            <a:gd name="adj5" fmla="val 6057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F179-8F7F-4677-B3B5-12EE921DB76A}">
      <dsp:nvSpPr>
        <dsp:cNvPr id="0" name=""/>
        <dsp:cNvSpPr/>
      </dsp:nvSpPr>
      <dsp:spPr>
        <a:xfrm>
          <a:off x="3631912" y="4094845"/>
          <a:ext cx="1345152" cy="134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Polotovary a výrobky</a:t>
          </a:r>
        </a:p>
      </dsp:txBody>
      <dsp:txXfrm>
        <a:off x="3631912" y="4094845"/>
        <a:ext cx="1345152" cy="1345152"/>
      </dsp:txXfrm>
    </dsp:sp>
    <dsp:sp modelId="{A72B85B4-92FF-45EE-8435-C3C09AE8EC29}">
      <dsp:nvSpPr>
        <dsp:cNvPr id="0" name=""/>
        <dsp:cNvSpPr/>
      </dsp:nvSpPr>
      <dsp:spPr>
        <a:xfrm>
          <a:off x="1466336" y="-227251"/>
          <a:ext cx="5052340" cy="5052340"/>
        </a:xfrm>
        <a:prstGeom prst="circularArrow">
          <a:avLst>
            <a:gd name="adj1" fmla="val 5192"/>
            <a:gd name="adj2" fmla="val 335300"/>
            <a:gd name="adj3" fmla="val 8213642"/>
            <a:gd name="adj4" fmla="val 6447415"/>
            <a:gd name="adj5" fmla="val 605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C353-D780-4DA6-A93C-05FC0D7ADE29}">
      <dsp:nvSpPr>
        <dsp:cNvPr id="0" name=""/>
        <dsp:cNvSpPr/>
      </dsp:nvSpPr>
      <dsp:spPr>
        <a:xfrm>
          <a:off x="1499637" y="2545656"/>
          <a:ext cx="1345152" cy="134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Zboží</a:t>
          </a:r>
        </a:p>
      </dsp:txBody>
      <dsp:txXfrm>
        <a:off x="1499637" y="2545656"/>
        <a:ext cx="1345152" cy="1345152"/>
      </dsp:txXfrm>
    </dsp:sp>
    <dsp:sp modelId="{9E8E9365-E639-436F-B226-2996B2D0C203}">
      <dsp:nvSpPr>
        <dsp:cNvPr id="0" name=""/>
        <dsp:cNvSpPr/>
      </dsp:nvSpPr>
      <dsp:spPr>
        <a:xfrm>
          <a:off x="1778318" y="-755"/>
          <a:ext cx="5052340" cy="5052340"/>
        </a:xfrm>
        <a:prstGeom prst="circularArrow">
          <a:avLst>
            <a:gd name="adj1" fmla="val 5192"/>
            <a:gd name="adj2" fmla="val 335300"/>
            <a:gd name="adj3" fmla="val 12300648"/>
            <a:gd name="adj4" fmla="val 10768962"/>
            <a:gd name="adj5" fmla="val 6057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7075-C43A-49DD-A1D8-E235CC8856C8}">
      <dsp:nvSpPr>
        <dsp:cNvPr id="0" name=""/>
        <dsp:cNvSpPr/>
      </dsp:nvSpPr>
      <dsp:spPr>
        <a:xfrm>
          <a:off x="2314094" y="39016"/>
          <a:ext cx="1345152" cy="134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Pohledávky</a:t>
          </a:r>
        </a:p>
      </dsp:txBody>
      <dsp:txXfrm>
        <a:off x="2314094" y="39016"/>
        <a:ext cx="1345152" cy="1345152"/>
      </dsp:txXfrm>
    </dsp:sp>
    <dsp:sp modelId="{2333FD54-C407-44F7-8F2B-3463D3396D0D}">
      <dsp:nvSpPr>
        <dsp:cNvPr id="0" name=""/>
        <dsp:cNvSpPr/>
      </dsp:nvSpPr>
      <dsp:spPr>
        <a:xfrm>
          <a:off x="1953230" y="-79420"/>
          <a:ext cx="5052340" cy="5052340"/>
        </a:xfrm>
        <a:prstGeom prst="circularArrow">
          <a:avLst>
            <a:gd name="adj1" fmla="val 5192"/>
            <a:gd name="adj2" fmla="val 335300"/>
            <a:gd name="adj3" fmla="val 16868265"/>
            <a:gd name="adj4" fmla="val 15196434"/>
            <a:gd name="adj5" fmla="val 6057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FF366-0242-4EDF-B7EC-FDE8FD133F7D}">
      <dsp:nvSpPr>
        <dsp:cNvPr id="0" name=""/>
        <dsp:cNvSpPr/>
      </dsp:nvSpPr>
      <dsp:spPr>
        <a:xfrm>
          <a:off x="3805256" y="38441"/>
          <a:ext cx="1293971" cy="12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Hotovost</a:t>
          </a:r>
        </a:p>
      </dsp:txBody>
      <dsp:txXfrm>
        <a:off x="3805256" y="38441"/>
        <a:ext cx="1293971" cy="1293971"/>
      </dsp:txXfrm>
    </dsp:sp>
    <dsp:sp modelId="{6F973AC9-AAB6-4D76-B987-494692CF4318}">
      <dsp:nvSpPr>
        <dsp:cNvPr id="0" name=""/>
        <dsp:cNvSpPr/>
      </dsp:nvSpPr>
      <dsp:spPr>
        <a:xfrm>
          <a:off x="756119" y="375"/>
          <a:ext cx="4858080" cy="4858080"/>
        </a:xfrm>
        <a:prstGeom prst="circularArrow">
          <a:avLst>
            <a:gd name="adj1" fmla="val 5194"/>
            <a:gd name="adj2" fmla="val 335458"/>
            <a:gd name="adj3" fmla="val 21295096"/>
            <a:gd name="adj4" fmla="val 19764614"/>
            <a:gd name="adj5" fmla="val 60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FF4D-FDC9-4270-A39C-5E7FAC5319FA}">
      <dsp:nvSpPr>
        <dsp:cNvPr id="0" name=""/>
        <dsp:cNvSpPr/>
      </dsp:nvSpPr>
      <dsp:spPr>
        <a:xfrm>
          <a:off x="4588356" y="2448574"/>
          <a:ext cx="1293971" cy="12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Suroviny </a:t>
          </a:r>
          <a:br>
            <a:rPr lang="cs-CZ" sz="2000" b="1" kern="1200" dirty="0"/>
          </a:br>
          <a:r>
            <a:rPr lang="cs-CZ" sz="2000" b="1" kern="1200" dirty="0"/>
            <a:t>a materiál</a:t>
          </a:r>
        </a:p>
      </dsp:txBody>
      <dsp:txXfrm>
        <a:off x="4588356" y="2448574"/>
        <a:ext cx="1293971" cy="1293971"/>
      </dsp:txXfrm>
    </dsp:sp>
    <dsp:sp modelId="{D5EBD217-9C5D-4FA9-8A3E-740CFDE148A8}">
      <dsp:nvSpPr>
        <dsp:cNvPr id="0" name=""/>
        <dsp:cNvSpPr/>
      </dsp:nvSpPr>
      <dsp:spPr>
        <a:xfrm>
          <a:off x="1092493" y="-39655"/>
          <a:ext cx="4858080" cy="4858080"/>
        </a:xfrm>
        <a:prstGeom prst="circularArrow">
          <a:avLst>
            <a:gd name="adj1" fmla="val 5194"/>
            <a:gd name="adj2" fmla="val 335458"/>
            <a:gd name="adj3" fmla="val 4016619"/>
            <a:gd name="adj4" fmla="val 2251669"/>
            <a:gd name="adj5" fmla="val 606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F179-8F7F-4677-B3B5-12EE921DB76A}">
      <dsp:nvSpPr>
        <dsp:cNvPr id="0" name=""/>
        <dsp:cNvSpPr/>
      </dsp:nvSpPr>
      <dsp:spPr>
        <a:xfrm>
          <a:off x="2538174" y="3938118"/>
          <a:ext cx="1293971" cy="12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Polotovary a výrobky</a:t>
          </a:r>
        </a:p>
      </dsp:txBody>
      <dsp:txXfrm>
        <a:off x="2538174" y="3938118"/>
        <a:ext cx="1293971" cy="1293971"/>
      </dsp:txXfrm>
    </dsp:sp>
    <dsp:sp modelId="{A72B85B4-92FF-45EE-8435-C3C09AE8EC29}">
      <dsp:nvSpPr>
        <dsp:cNvPr id="0" name=""/>
        <dsp:cNvSpPr/>
      </dsp:nvSpPr>
      <dsp:spPr>
        <a:xfrm>
          <a:off x="456133" y="-217412"/>
          <a:ext cx="4858080" cy="4858080"/>
        </a:xfrm>
        <a:prstGeom prst="circularArrow">
          <a:avLst>
            <a:gd name="adj1" fmla="val 5194"/>
            <a:gd name="adj2" fmla="val 335458"/>
            <a:gd name="adj3" fmla="val 8212873"/>
            <a:gd name="adj4" fmla="val 6447923"/>
            <a:gd name="adj5" fmla="val 606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C353-D780-4DA6-A93C-05FC0D7ADE29}">
      <dsp:nvSpPr>
        <dsp:cNvPr id="0" name=""/>
        <dsp:cNvSpPr/>
      </dsp:nvSpPr>
      <dsp:spPr>
        <a:xfrm>
          <a:off x="487992" y="2448574"/>
          <a:ext cx="1293971" cy="12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Zboží</a:t>
          </a:r>
        </a:p>
      </dsp:txBody>
      <dsp:txXfrm>
        <a:off x="487992" y="2448574"/>
        <a:ext cx="1293971" cy="1293971"/>
      </dsp:txXfrm>
    </dsp:sp>
    <dsp:sp modelId="{9E8E9365-E639-436F-B226-2996B2D0C203}">
      <dsp:nvSpPr>
        <dsp:cNvPr id="0" name=""/>
        <dsp:cNvSpPr/>
      </dsp:nvSpPr>
      <dsp:spPr>
        <a:xfrm>
          <a:off x="756119" y="375"/>
          <a:ext cx="4858080" cy="4858080"/>
        </a:xfrm>
        <a:prstGeom prst="circularArrow">
          <a:avLst>
            <a:gd name="adj1" fmla="val 5194"/>
            <a:gd name="adj2" fmla="val 335458"/>
            <a:gd name="adj3" fmla="val 12299928"/>
            <a:gd name="adj4" fmla="val 10769446"/>
            <a:gd name="adj5" fmla="val 606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7075-C43A-49DD-A1D8-E235CC8856C8}">
      <dsp:nvSpPr>
        <dsp:cNvPr id="0" name=""/>
        <dsp:cNvSpPr/>
      </dsp:nvSpPr>
      <dsp:spPr>
        <a:xfrm>
          <a:off x="1271092" y="38441"/>
          <a:ext cx="1293971" cy="1293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Pohledávky</a:t>
          </a:r>
        </a:p>
      </dsp:txBody>
      <dsp:txXfrm>
        <a:off x="1271092" y="38441"/>
        <a:ext cx="1293971" cy="1293971"/>
      </dsp:txXfrm>
    </dsp:sp>
    <dsp:sp modelId="{2333FD54-C407-44F7-8F2B-3463D3396D0D}">
      <dsp:nvSpPr>
        <dsp:cNvPr id="0" name=""/>
        <dsp:cNvSpPr/>
      </dsp:nvSpPr>
      <dsp:spPr>
        <a:xfrm>
          <a:off x="924306" y="-75264"/>
          <a:ext cx="4858080" cy="4858080"/>
        </a:xfrm>
        <a:prstGeom prst="circularArrow">
          <a:avLst>
            <a:gd name="adj1" fmla="val 5194"/>
            <a:gd name="adj2" fmla="val 335458"/>
            <a:gd name="adj3" fmla="val 16867602"/>
            <a:gd name="adj4" fmla="val 15196940"/>
            <a:gd name="adj5" fmla="val 606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05E3-1083-4BE9-87E9-AB3EE60E2CBA}">
      <dsp:nvSpPr>
        <dsp:cNvPr id="0" name=""/>
        <dsp:cNvSpPr/>
      </dsp:nvSpPr>
      <dsp:spPr>
        <a:xfrm>
          <a:off x="8361464" y="3797708"/>
          <a:ext cx="1896104" cy="4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70"/>
              </a:lnTo>
              <a:lnTo>
                <a:pt x="1896104" y="307470"/>
              </a:lnTo>
              <a:lnTo>
                <a:pt x="1896104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75AD7-5B3C-4671-8898-B3C42B1E8346}">
      <dsp:nvSpPr>
        <dsp:cNvPr id="0" name=""/>
        <dsp:cNvSpPr/>
      </dsp:nvSpPr>
      <dsp:spPr>
        <a:xfrm>
          <a:off x="8315744" y="3797708"/>
          <a:ext cx="91440" cy="451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E606-8828-49F1-BD8E-408BD834E393}">
      <dsp:nvSpPr>
        <dsp:cNvPr id="0" name=""/>
        <dsp:cNvSpPr/>
      </dsp:nvSpPr>
      <dsp:spPr>
        <a:xfrm>
          <a:off x="6465360" y="3797708"/>
          <a:ext cx="1896104" cy="451186"/>
        </a:xfrm>
        <a:custGeom>
          <a:avLst/>
          <a:gdLst/>
          <a:ahLst/>
          <a:cxnLst/>
          <a:rect l="0" t="0" r="0" b="0"/>
          <a:pathLst>
            <a:path>
              <a:moveTo>
                <a:pt x="1896104" y="0"/>
              </a:moveTo>
              <a:lnTo>
                <a:pt x="1896104" y="307470"/>
              </a:lnTo>
              <a:lnTo>
                <a:pt x="0" y="307470"/>
              </a:lnTo>
              <a:lnTo>
                <a:pt x="0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E2DB1-62D2-46E1-82F8-1668156AA491}">
      <dsp:nvSpPr>
        <dsp:cNvPr id="0" name=""/>
        <dsp:cNvSpPr/>
      </dsp:nvSpPr>
      <dsp:spPr>
        <a:xfrm>
          <a:off x="5517307" y="2361409"/>
          <a:ext cx="2844156" cy="4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70"/>
              </a:lnTo>
              <a:lnTo>
                <a:pt x="2844156" y="307470"/>
              </a:lnTo>
              <a:lnTo>
                <a:pt x="2844156" y="45118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F7F44-A3C9-47F2-87A7-858B558EFFB3}">
      <dsp:nvSpPr>
        <dsp:cNvPr id="0" name=""/>
        <dsp:cNvSpPr/>
      </dsp:nvSpPr>
      <dsp:spPr>
        <a:xfrm>
          <a:off x="2673151" y="3797708"/>
          <a:ext cx="1896104" cy="45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70"/>
              </a:lnTo>
              <a:lnTo>
                <a:pt x="1896104" y="307470"/>
              </a:lnTo>
              <a:lnTo>
                <a:pt x="1896104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B8D48-6DF8-41A7-B014-79D5B1502BA9}">
      <dsp:nvSpPr>
        <dsp:cNvPr id="0" name=""/>
        <dsp:cNvSpPr/>
      </dsp:nvSpPr>
      <dsp:spPr>
        <a:xfrm>
          <a:off x="2627431" y="3797708"/>
          <a:ext cx="91440" cy="451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F9065-C7D5-4B6B-9839-432997337155}">
      <dsp:nvSpPr>
        <dsp:cNvPr id="0" name=""/>
        <dsp:cNvSpPr/>
      </dsp:nvSpPr>
      <dsp:spPr>
        <a:xfrm>
          <a:off x="777047" y="3797708"/>
          <a:ext cx="1896104" cy="451186"/>
        </a:xfrm>
        <a:custGeom>
          <a:avLst/>
          <a:gdLst/>
          <a:ahLst/>
          <a:cxnLst/>
          <a:rect l="0" t="0" r="0" b="0"/>
          <a:pathLst>
            <a:path>
              <a:moveTo>
                <a:pt x="1896104" y="0"/>
              </a:moveTo>
              <a:lnTo>
                <a:pt x="1896104" y="307470"/>
              </a:lnTo>
              <a:lnTo>
                <a:pt x="0" y="307470"/>
              </a:lnTo>
              <a:lnTo>
                <a:pt x="0" y="451186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5F4F-108A-4C82-93F3-FA20589704AC}">
      <dsp:nvSpPr>
        <dsp:cNvPr id="0" name=""/>
        <dsp:cNvSpPr/>
      </dsp:nvSpPr>
      <dsp:spPr>
        <a:xfrm>
          <a:off x="2673151" y="2361409"/>
          <a:ext cx="2844156" cy="451186"/>
        </a:xfrm>
        <a:custGeom>
          <a:avLst/>
          <a:gdLst/>
          <a:ahLst/>
          <a:cxnLst/>
          <a:rect l="0" t="0" r="0" b="0"/>
          <a:pathLst>
            <a:path>
              <a:moveTo>
                <a:pt x="2844156" y="0"/>
              </a:moveTo>
              <a:lnTo>
                <a:pt x="2844156" y="307470"/>
              </a:lnTo>
              <a:lnTo>
                <a:pt x="0" y="307470"/>
              </a:lnTo>
              <a:lnTo>
                <a:pt x="0" y="451186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566E-1CC1-420F-894E-DFC40EB4FF74}">
      <dsp:nvSpPr>
        <dsp:cNvPr id="0" name=""/>
        <dsp:cNvSpPr/>
      </dsp:nvSpPr>
      <dsp:spPr>
        <a:xfrm>
          <a:off x="4741628" y="1376297"/>
          <a:ext cx="1551358" cy="985112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1CA8A-3594-4491-8C8A-EFCFE3E8E6ED}">
      <dsp:nvSpPr>
        <dsp:cNvPr id="0" name=""/>
        <dsp:cNvSpPr/>
      </dsp:nvSpPr>
      <dsp:spPr>
        <a:xfrm>
          <a:off x="4914002" y="1540051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Majetek</a:t>
          </a:r>
        </a:p>
      </dsp:txBody>
      <dsp:txXfrm>
        <a:off x="4942855" y="1568904"/>
        <a:ext cx="1493652" cy="927406"/>
      </dsp:txXfrm>
    </dsp:sp>
    <dsp:sp modelId="{13CFD11E-E68D-47D2-AF66-EC0E641D47E7}">
      <dsp:nvSpPr>
        <dsp:cNvPr id="0" name=""/>
        <dsp:cNvSpPr/>
      </dsp:nvSpPr>
      <dsp:spPr>
        <a:xfrm>
          <a:off x="1897472" y="2812596"/>
          <a:ext cx="1551358" cy="98511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F1C8A-5F84-4377-9942-4CE7952A8C57}">
      <dsp:nvSpPr>
        <dsp:cNvPr id="0" name=""/>
        <dsp:cNvSpPr/>
      </dsp:nvSpPr>
      <dsp:spPr>
        <a:xfrm>
          <a:off x="2069845" y="2976350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Dlouhodobý</a:t>
          </a:r>
        </a:p>
      </dsp:txBody>
      <dsp:txXfrm>
        <a:off x="2098698" y="3005203"/>
        <a:ext cx="1493652" cy="927406"/>
      </dsp:txXfrm>
    </dsp:sp>
    <dsp:sp modelId="{549AF1FB-C54A-4176-8FE7-79EBCE4DFC8A}">
      <dsp:nvSpPr>
        <dsp:cNvPr id="0" name=""/>
        <dsp:cNvSpPr/>
      </dsp:nvSpPr>
      <dsp:spPr>
        <a:xfrm>
          <a:off x="1368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4E65-6D20-4617-A177-9B66E94181C5}">
      <dsp:nvSpPr>
        <dsp:cNvPr id="0" name=""/>
        <dsp:cNvSpPr/>
      </dsp:nvSpPr>
      <dsp:spPr>
        <a:xfrm>
          <a:off x="173741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Nehmotný</a:t>
          </a:r>
        </a:p>
      </dsp:txBody>
      <dsp:txXfrm>
        <a:off x="202594" y="4441502"/>
        <a:ext cx="1493652" cy="927406"/>
      </dsp:txXfrm>
    </dsp:sp>
    <dsp:sp modelId="{38141B3D-80A3-400A-948F-AD3A0C9B7FF8}">
      <dsp:nvSpPr>
        <dsp:cNvPr id="0" name=""/>
        <dsp:cNvSpPr/>
      </dsp:nvSpPr>
      <dsp:spPr>
        <a:xfrm>
          <a:off x="1897472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73AB4-95E7-4A1E-987D-65B0475FE453}">
      <dsp:nvSpPr>
        <dsp:cNvPr id="0" name=""/>
        <dsp:cNvSpPr/>
      </dsp:nvSpPr>
      <dsp:spPr>
        <a:xfrm>
          <a:off x="2069845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Hmotný</a:t>
          </a:r>
        </a:p>
      </dsp:txBody>
      <dsp:txXfrm>
        <a:off x="2098698" y="4441502"/>
        <a:ext cx="1493652" cy="927406"/>
      </dsp:txXfrm>
    </dsp:sp>
    <dsp:sp modelId="{CEAC5175-A5F9-45CA-8C07-580414AF5FFA}">
      <dsp:nvSpPr>
        <dsp:cNvPr id="0" name=""/>
        <dsp:cNvSpPr/>
      </dsp:nvSpPr>
      <dsp:spPr>
        <a:xfrm>
          <a:off x="3793576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83FE2-573E-4646-984C-050F75A868C5}">
      <dsp:nvSpPr>
        <dsp:cNvPr id="0" name=""/>
        <dsp:cNvSpPr/>
      </dsp:nvSpPr>
      <dsp:spPr>
        <a:xfrm>
          <a:off x="3965949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Finanční</a:t>
          </a:r>
        </a:p>
      </dsp:txBody>
      <dsp:txXfrm>
        <a:off x="3994802" y="4441502"/>
        <a:ext cx="1493652" cy="927406"/>
      </dsp:txXfrm>
    </dsp:sp>
    <dsp:sp modelId="{B518EEA7-4213-44E5-9310-917B030A6117}">
      <dsp:nvSpPr>
        <dsp:cNvPr id="0" name=""/>
        <dsp:cNvSpPr/>
      </dsp:nvSpPr>
      <dsp:spPr>
        <a:xfrm>
          <a:off x="7585785" y="2812596"/>
          <a:ext cx="1551358" cy="9851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7F0D8-D7FF-484B-9868-019F49C3D01B}">
      <dsp:nvSpPr>
        <dsp:cNvPr id="0" name=""/>
        <dsp:cNvSpPr/>
      </dsp:nvSpPr>
      <dsp:spPr>
        <a:xfrm>
          <a:off x="7758158" y="2976350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Krátkodobý</a:t>
          </a:r>
        </a:p>
      </dsp:txBody>
      <dsp:txXfrm>
        <a:off x="7787011" y="3005203"/>
        <a:ext cx="1493652" cy="927406"/>
      </dsp:txXfrm>
    </dsp:sp>
    <dsp:sp modelId="{A6AB10FC-9697-4C3E-8497-FD1C2BF75E71}">
      <dsp:nvSpPr>
        <dsp:cNvPr id="0" name=""/>
        <dsp:cNvSpPr/>
      </dsp:nvSpPr>
      <dsp:spPr>
        <a:xfrm>
          <a:off x="5689681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B966F-9613-4FB5-9DAB-1C21F7A31F44}">
      <dsp:nvSpPr>
        <dsp:cNvPr id="0" name=""/>
        <dsp:cNvSpPr/>
      </dsp:nvSpPr>
      <dsp:spPr>
        <a:xfrm>
          <a:off x="5862054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Zásoby</a:t>
          </a:r>
        </a:p>
      </dsp:txBody>
      <dsp:txXfrm>
        <a:off x="5890907" y="4441502"/>
        <a:ext cx="1493652" cy="927406"/>
      </dsp:txXfrm>
    </dsp:sp>
    <dsp:sp modelId="{66F7FA51-4256-478B-A880-0462C617AEAD}">
      <dsp:nvSpPr>
        <dsp:cNvPr id="0" name=""/>
        <dsp:cNvSpPr/>
      </dsp:nvSpPr>
      <dsp:spPr>
        <a:xfrm>
          <a:off x="7585785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7AFE3-DDDA-4993-9161-29B3E0351D61}">
      <dsp:nvSpPr>
        <dsp:cNvPr id="0" name=""/>
        <dsp:cNvSpPr/>
      </dsp:nvSpPr>
      <dsp:spPr>
        <a:xfrm>
          <a:off x="7758158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Pohledávky</a:t>
          </a:r>
        </a:p>
      </dsp:txBody>
      <dsp:txXfrm>
        <a:off x="7787011" y="4441502"/>
        <a:ext cx="1493652" cy="927406"/>
      </dsp:txXfrm>
    </dsp:sp>
    <dsp:sp modelId="{60EC59F6-72EF-49D0-B374-B989588B9817}">
      <dsp:nvSpPr>
        <dsp:cNvPr id="0" name=""/>
        <dsp:cNvSpPr/>
      </dsp:nvSpPr>
      <dsp:spPr>
        <a:xfrm>
          <a:off x="9481889" y="4248895"/>
          <a:ext cx="1551358" cy="9851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922DA-03D7-48FC-9E01-C2C42AD152E0}">
      <dsp:nvSpPr>
        <dsp:cNvPr id="0" name=""/>
        <dsp:cNvSpPr/>
      </dsp:nvSpPr>
      <dsp:spPr>
        <a:xfrm>
          <a:off x="9654262" y="4412649"/>
          <a:ext cx="1551358" cy="98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Krátkodobý finanční</a:t>
          </a:r>
        </a:p>
      </dsp:txBody>
      <dsp:txXfrm>
        <a:off x="9683115" y="4441502"/>
        <a:ext cx="1493652" cy="92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D6D9-C25F-484F-A37B-B326AED2B4E6}">
      <dsp:nvSpPr>
        <dsp:cNvPr id="0" name=""/>
        <dsp:cNvSpPr/>
      </dsp:nvSpPr>
      <dsp:spPr>
        <a:xfrm>
          <a:off x="9837400" y="2876319"/>
          <a:ext cx="1534300" cy="36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00"/>
              </a:lnTo>
              <a:lnTo>
                <a:pt x="1534300" y="248800"/>
              </a:lnTo>
              <a:lnTo>
                <a:pt x="153430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5AF15-0F47-4112-A387-CB80934AD06E}">
      <dsp:nvSpPr>
        <dsp:cNvPr id="0" name=""/>
        <dsp:cNvSpPr/>
      </dsp:nvSpPr>
      <dsp:spPr>
        <a:xfrm>
          <a:off x="9791680" y="2876319"/>
          <a:ext cx="91440" cy="36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2898-4698-4D71-BE7D-8998DED4C07E}">
      <dsp:nvSpPr>
        <dsp:cNvPr id="0" name=""/>
        <dsp:cNvSpPr/>
      </dsp:nvSpPr>
      <dsp:spPr>
        <a:xfrm>
          <a:off x="8303099" y="2876319"/>
          <a:ext cx="1534300" cy="365093"/>
        </a:xfrm>
        <a:custGeom>
          <a:avLst/>
          <a:gdLst/>
          <a:ahLst/>
          <a:cxnLst/>
          <a:rect l="0" t="0" r="0" b="0"/>
          <a:pathLst>
            <a:path>
              <a:moveTo>
                <a:pt x="1534300" y="0"/>
              </a:moveTo>
              <a:lnTo>
                <a:pt x="1534300" y="248800"/>
              </a:lnTo>
              <a:lnTo>
                <a:pt x="0" y="248800"/>
              </a:lnTo>
              <a:lnTo>
                <a:pt x="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585C0-D087-4F6A-86D6-3AC33A667062}">
      <dsp:nvSpPr>
        <dsp:cNvPr id="0" name=""/>
        <dsp:cNvSpPr/>
      </dsp:nvSpPr>
      <dsp:spPr>
        <a:xfrm>
          <a:off x="6768798" y="1714086"/>
          <a:ext cx="3068601" cy="36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00"/>
              </a:lnTo>
              <a:lnTo>
                <a:pt x="3068601" y="248800"/>
              </a:lnTo>
              <a:lnTo>
                <a:pt x="3068601" y="365093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0030C-FFD6-46D3-B86D-D0810719904D}">
      <dsp:nvSpPr>
        <dsp:cNvPr id="0" name=""/>
        <dsp:cNvSpPr/>
      </dsp:nvSpPr>
      <dsp:spPr>
        <a:xfrm>
          <a:off x="3700197" y="2876319"/>
          <a:ext cx="3068601" cy="36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00"/>
              </a:lnTo>
              <a:lnTo>
                <a:pt x="3068601" y="248800"/>
              </a:lnTo>
              <a:lnTo>
                <a:pt x="3068601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9BC3B-DC32-4C20-8CE1-13EA805240B7}">
      <dsp:nvSpPr>
        <dsp:cNvPr id="0" name=""/>
        <dsp:cNvSpPr/>
      </dsp:nvSpPr>
      <dsp:spPr>
        <a:xfrm>
          <a:off x="3700197" y="2876319"/>
          <a:ext cx="1534300" cy="365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00"/>
              </a:lnTo>
              <a:lnTo>
                <a:pt x="1534300" y="248800"/>
              </a:lnTo>
              <a:lnTo>
                <a:pt x="153430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BF88C-6B37-46CE-AD16-851E3C660FCA}">
      <dsp:nvSpPr>
        <dsp:cNvPr id="0" name=""/>
        <dsp:cNvSpPr/>
      </dsp:nvSpPr>
      <dsp:spPr>
        <a:xfrm>
          <a:off x="3654477" y="2876319"/>
          <a:ext cx="91440" cy="365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2D054-A2C4-44AA-B905-149685A689E5}">
      <dsp:nvSpPr>
        <dsp:cNvPr id="0" name=""/>
        <dsp:cNvSpPr/>
      </dsp:nvSpPr>
      <dsp:spPr>
        <a:xfrm>
          <a:off x="2165897" y="2876319"/>
          <a:ext cx="1534300" cy="365093"/>
        </a:xfrm>
        <a:custGeom>
          <a:avLst/>
          <a:gdLst/>
          <a:ahLst/>
          <a:cxnLst/>
          <a:rect l="0" t="0" r="0" b="0"/>
          <a:pathLst>
            <a:path>
              <a:moveTo>
                <a:pt x="1534300" y="0"/>
              </a:moveTo>
              <a:lnTo>
                <a:pt x="1534300" y="248800"/>
              </a:lnTo>
              <a:lnTo>
                <a:pt x="0" y="248800"/>
              </a:lnTo>
              <a:lnTo>
                <a:pt x="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FE94-BE0D-439E-879C-318CFCEBA683}">
      <dsp:nvSpPr>
        <dsp:cNvPr id="0" name=""/>
        <dsp:cNvSpPr/>
      </dsp:nvSpPr>
      <dsp:spPr>
        <a:xfrm>
          <a:off x="631596" y="2876319"/>
          <a:ext cx="3068601" cy="365093"/>
        </a:xfrm>
        <a:custGeom>
          <a:avLst/>
          <a:gdLst/>
          <a:ahLst/>
          <a:cxnLst/>
          <a:rect l="0" t="0" r="0" b="0"/>
          <a:pathLst>
            <a:path>
              <a:moveTo>
                <a:pt x="3068601" y="0"/>
              </a:moveTo>
              <a:lnTo>
                <a:pt x="3068601" y="248800"/>
              </a:lnTo>
              <a:lnTo>
                <a:pt x="0" y="248800"/>
              </a:lnTo>
              <a:lnTo>
                <a:pt x="0" y="365093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E98A4-3C38-4F2B-8569-848225587C15}">
      <dsp:nvSpPr>
        <dsp:cNvPr id="0" name=""/>
        <dsp:cNvSpPr/>
      </dsp:nvSpPr>
      <dsp:spPr>
        <a:xfrm>
          <a:off x="3700197" y="1714086"/>
          <a:ext cx="3068601" cy="365093"/>
        </a:xfrm>
        <a:custGeom>
          <a:avLst/>
          <a:gdLst/>
          <a:ahLst/>
          <a:cxnLst/>
          <a:rect l="0" t="0" r="0" b="0"/>
          <a:pathLst>
            <a:path>
              <a:moveTo>
                <a:pt x="3068601" y="0"/>
              </a:moveTo>
              <a:lnTo>
                <a:pt x="3068601" y="248800"/>
              </a:lnTo>
              <a:lnTo>
                <a:pt x="0" y="248800"/>
              </a:lnTo>
              <a:lnTo>
                <a:pt x="0" y="365093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335CE-B490-4369-97B0-BCBB3E1E6817}">
      <dsp:nvSpPr>
        <dsp:cNvPr id="0" name=""/>
        <dsp:cNvSpPr/>
      </dsp:nvSpPr>
      <dsp:spPr>
        <a:xfrm>
          <a:off x="6141130" y="916947"/>
          <a:ext cx="1255336" cy="7971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8B00A-6FD9-497E-9E36-0FC49F6E4743}">
      <dsp:nvSpPr>
        <dsp:cNvPr id="0" name=""/>
        <dsp:cNvSpPr/>
      </dsp:nvSpPr>
      <dsp:spPr>
        <a:xfrm>
          <a:off x="6280612" y="1049455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Zdroje krytí majetku</a:t>
          </a:r>
        </a:p>
      </dsp:txBody>
      <dsp:txXfrm>
        <a:off x="6303959" y="1072802"/>
        <a:ext cx="1208642" cy="750444"/>
      </dsp:txXfrm>
    </dsp:sp>
    <dsp:sp modelId="{D16B8749-985F-4339-8594-691C20C09247}">
      <dsp:nvSpPr>
        <dsp:cNvPr id="0" name=""/>
        <dsp:cNvSpPr/>
      </dsp:nvSpPr>
      <dsp:spPr>
        <a:xfrm>
          <a:off x="3072529" y="2079180"/>
          <a:ext cx="1255336" cy="79713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4EF5C-812E-47B4-B43B-019292990B5A}">
      <dsp:nvSpPr>
        <dsp:cNvPr id="0" name=""/>
        <dsp:cNvSpPr/>
      </dsp:nvSpPr>
      <dsp:spPr>
        <a:xfrm>
          <a:off x="3212011" y="2211688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Vlastní kapitál</a:t>
          </a:r>
        </a:p>
      </dsp:txBody>
      <dsp:txXfrm>
        <a:off x="3235358" y="2235035"/>
        <a:ext cx="1208642" cy="750444"/>
      </dsp:txXfrm>
    </dsp:sp>
    <dsp:sp modelId="{D9AC166D-009D-40B0-9508-C56B8628B258}">
      <dsp:nvSpPr>
        <dsp:cNvPr id="0" name=""/>
        <dsp:cNvSpPr/>
      </dsp:nvSpPr>
      <dsp:spPr>
        <a:xfrm>
          <a:off x="3928" y="3241413"/>
          <a:ext cx="1255336" cy="7971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9E623-890C-4CBE-B832-D45EE27819EE}">
      <dsp:nvSpPr>
        <dsp:cNvPr id="0" name=""/>
        <dsp:cNvSpPr/>
      </dsp:nvSpPr>
      <dsp:spPr>
        <a:xfrm>
          <a:off x="143409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Základní kapitál</a:t>
          </a:r>
        </a:p>
      </dsp:txBody>
      <dsp:txXfrm>
        <a:off x="166756" y="3397268"/>
        <a:ext cx="1208642" cy="750444"/>
      </dsp:txXfrm>
    </dsp:sp>
    <dsp:sp modelId="{3216505C-1508-4368-BFC8-CECDD0DCF585}">
      <dsp:nvSpPr>
        <dsp:cNvPr id="0" name=""/>
        <dsp:cNvSpPr/>
      </dsp:nvSpPr>
      <dsp:spPr>
        <a:xfrm>
          <a:off x="1538228" y="3241413"/>
          <a:ext cx="1255336" cy="7971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1CBC-EB86-4B24-9199-D590BBBA329E}">
      <dsp:nvSpPr>
        <dsp:cNvPr id="0" name=""/>
        <dsp:cNvSpPr/>
      </dsp:nvSpPr>
      <dsp:spPr>
        <a:xfrm>
          <a:off x="1677710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Fondy ze zisku</a:t>
          </a:r>
        </a:p>
      </dsp:txBody>
      <dsp:txXfrm>
        <a:off x="1701057" y="3397268"/>
        <a:ext cx="1208642" cy="750444"/>
      </dsp:txXfrm>
    </dsp:sp>
    <dsp:sp modelId="{9A0B46B2-DCB2-4D54-ADD9-6137993522DB}">
      <dsp:nvSpPr>
        <dsp:cNvPr id="0" name=""/>
        <dsp:cNvSpPr/>
      </dsp:nvSpPr>
      <dsp:spPr>
        <a:xfrm>
          <a:off x="3072529" y="3241413"/>
          <a:ext cx="1255336" cy="7971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3303-E6D1-4481-A8EB-F2E5C6C2FCF1}">
      <dsp:nvSpPr>
        <dsp:cNvPr id="0" name=""/>
        <dsp:cNvSpPr/>
      </dsp:nvSpPr>
      <dsp:spPr>
        <a:xfrm>
          <a:off x="3212011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Kapitálové fondy</a:t>
          </a:r>
        </a:p>
      </dsp:txBody>
      <dsp:txXfrm>
        <a:off x="3235358" y="3397268"/>
        <a:ext cx="1208642" cy="750444"/>
      </dsp:txXfrm>
    </dsp:sp>
    <dsp:sp modelId="{A185E33D-C65C-4C44-B386-D72B91AD3531}">
      <dsp:nvSpPr>
        <dsp:cNvPr id="0" name=""/>
        <dsp:cNvSpPr/>
      </dsp:nvSpPr>
      <dsp:spPr>
        <a:xfrm>
          <a:off x="4606829" y="3241413"/>
          <a:ext cx="1255336" cy="7971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09058-8F41-4023-9104-C3CD5A87F161}">
      <dsp:nvSpPr>
        <dsp:cNvPr id="0" name=""/>
        <dsp:cNvSpPr/>
      </dsp:nvSpPr>
      <dsp:spPr>
        <a:xfrm>
          <a:off x="4746311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Výsledek hospodaření      z min. let</a:t>
          </a:r>
        </a:p>
      </dsp:txBody>
      <dsp:txXfrm>
        <a:off x="4769658" y="3397268"/>
        <a:ext cx="1208642" cy="750444"/>
      </dsp:txXfrm>
    </dsp:sp>
    <dsp:sp modelId="{0149F19C-E1C1-4CD8-9244-35D41920243F}">
      <dsp:nvSpPr>
        <dsp:cNvPr id="0" name=""/>
        <dsp:cNvSpPr/>
      </dsp:nvSpPr>
      <dsp:spPr>
        <a:xfrm>
          <a:off x="6141130" y="3241413"/>
          <a:ext cx="1255336" cy="797138"/>
        </a:xfrm>
        <a:prstGeom prst="roundRect">
          <a:avLst>
            <a:gd name="adj" fmla="val 10000"/>
          </a:avLst>
        </a:prstGeom>
        <a:solidFill>
          <a:srgbClr val="FF7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B8BA0-17FA-4CBC-9A46-572362450D98}">
      <dsp:nvSpPr>
        <dsp:cNvPr id="0" name=""/>
        <dsp:cNvSpPr/>
      </dsp:nvSpPr>
      <dsp:spPr>
        <a:xfrm>
          <a:off x="6280612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Výsledek hospodaření běžného období</a:t>
          </a:r>
        </a:p>
      </dsp:txBody>
      <dsp:txXfrm>
        <a:off x="6303959" y="3397268"/>
        <a:ext cx="1208642" cy="750444"/>
      </dsp:txXfrm>
    </dsp:sp>
    <dsp:sp modelId="{FC2DDAE2-2ACE-4C8A-A4D6-04857A1466A3}">
      <dsp:nvSpPr>
        <dsp:cNvPr id="0" name=""/>
        <dsp:cNvSpPr/>
      </dsp:nvSpPr>
      <dsp:spPr>
        <a:xfrm>
          <a:off x="9209731" y="2079180"/>
          <a:ext cx="1255336" cy="79713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DEF2F-D1FA-4AC4-89CD-13D0E6DA7C41}">
      <dsp:nvSpPr>
        <dsp:cNvPr id="0" name=""/>
        <dsp:cNvSpPr/>
      </dsp:nvSpPr>
      <dsp:spPr>
        <a:xfrm>
          <a:off x="9349213" y="2211688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Cizí kapitál</a:t>
          </a:r>
        </a:p>
      </dsp:txBody>
      <dsp:txXfrm>
        <a:off x="9372560" y="2235035"/>
        <a:ext cx="1208642" cy="750444"/>
      </dsp:txXfrm>
    </dsp:sp>
    <dsp:sp modelId="{067C5C7B-6E19-45EF-9F6E-B068CA41DBC7}">
      <dsp:nvSpPr>
        <dsp:cNvPr id="0" name=""/>
        <dsp:cNvSpPr/>
      </dsp:nvSpPr>
      <dsp:spPr>
        <a:xfrm>
          <a:off x="7675431" y="3241413"/>
          <a:ext cx="1255336" cy="797138"/>
        </a:xfrm>
        <a:prstGeom prst="roundRect">
          <a:avLst>
            <a:gd name="adj" fmla="val 10000"/>
          </a:avLst>
        </a:prstGeom>
        <a:solidFill>
          <a:srgbClr val="FF7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7D6A8-4A09-46A3-A80D-A41D6B28FECB}">
      <dsp:nvSpPr>
        <dsp:cNvPr id="0" name=""/>
        <dsp:cNvSpPr/>
      </dsp:nvSpPr>
      <dsp:spPr>
        <a:xfrm>
          <a:off x="7814912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Dlouhodobý cizí kapitál</a:t>
          </a:r>
        </a:p>
      </dsp:txBody>
      <dsp:txXfrm>
        <a:off x="7838259" y="3397268"/>
        <a:ext cx="1208642" cy="750444"/>
      </dsp:txXfrm>
    </dsp:sp>
    <dsp:sp modelId="{F8D2FD49-3F62-40AF-A0A9-DE067189F03F}">
      <dsp:nvSpPr>
        <dsp:cNvPr id="0" name=""/>
        <dsp:cNvSpPr/>
      </dsp:nvSpPr>
      <dsp:spPr>
        <a:xfrm>
          <a:off x="9209731" y="3241413"/>
          <a:ext cx="1255336" cy="797138"/>
        </a:xfrm>
        <a:prstGeom prst="roundRect">
          <a:avLst>
            <a:gd name="adj" fmla="val 10000"/>
          </a:avLst>
        </a:prstGeom>
        <a:solidFill>
          <a:srgbClr val="FF7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09C0D-B97D-4E55-9324-838A9DDAB0FD}">
      <dsp:nvSpPr>
        <dsp:cNvPr id="0" name=""/>
        <dsp:cNvSpPr/>
      </dsp:nvSpPr>
      <dsp:spPr>
        <a:xfrm>
          <a:off x="9349213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Krátkodobý cizí kapitál</a:t>
          </a:r>
        </a:p>
      </dsp:txBody>
      <dsp:txXfrm>
        <a:off x="9372560" y="3397268"/>
        <a:ext cx="1208642" cy="750444"/>
      </dsp:txXfrm>
    </dsp:sp>
    <dsp:sp modelId="{EF39A432-442E-4D15-A6AA-26948729A7B4}">
      <dsp:nvSpPr>
        <dsp:cNvPr id="0" name=""/>
        <dsp:cNvSpPr/>
      </dsp:nvSpPr>
      <dsp:spPr>
        <a:xfrm>
          <a:off x="10744032" y="3241413"/>
          <a:ext cx="1255336" cy="797138"/>
        </a:xfrm>
        <a:prstGeom prst="roundRect">
          <a:avLst>
            <a:gd name="adj" fmla="val 10000"/>
          </a:avLst>
        </a:prstGeom>
        <a:solidFill>
          <a:srgbClr val="FF7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8E92A-3815-4488-998E-FD511ACE0994}">
      <dsp:nvSpPr>
        <dsp:cNvPr id="0" name=""/>
        <dsp:cNvSpPr/>
      </dsp:nvSpPr>
      <dsp:spPr>
        <a:xfrm>
          <a:off x="10883514" y="3373921"/>
          <a:ext cx="1255336" cy="79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Rezervy</a:t>
          </a:r>
        </a:p>
      </dsp:txBody>
      <dsp:txXfrm>
        <a:off x="10906861" y="3397268"/>
        <a:ext cx="1208642" cy="75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7D152-946C-9F1C-225C-DC452F35B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08C37F-FCFF-F1D3-D528-F1139A1EE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B51B0B-8FEB-671A-5D8D-FFACF557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6EFF9F-F792-2716-988A-DC5C5117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20CA93-9EAC-2ECC-3BEE-07E2B9D9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59D1E-152E-414F-3E94-D8DDAC40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10B5D8-C843-4297-AB17-C508A9FC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BAC76-1C08-85F3-E540-1177A260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963F8-FD76-6599-556C-23EA71E8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8E9058-BB0C-A18A-EEFB-8F61029E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1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48EFFE-B3AD-9011-126B-A83311475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94350B-77D7-5972-4BF0-0031261B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D4DE9A-42E1-587D-9884-9D1903A4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5EC690-34EE-8BEB-EE0F-67FD199A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3AB35-AE48-ADA0-F718-75F9E97F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1C573-05D2-2B45-F006-5470AAF1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92E82D-0AEA-5AEF-6F28-A3E3A1FE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FD5B8-0DD7-0575-7795-60F3F480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194ED-A34E-5C2E-E54D-4DE9BEBC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C3370C-56FB-1925-C826-1E583860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80DD7-EE9E-A6BA-01B6-2F73404A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6DD8AD-9497-67CE-703E-644F9F4CC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CBCAC0-6096-6321-D761-450F76FA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32A58-D961-1F17-A20E-8201BFCE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6AF9B-0250-5B66-5404-8F9DD5AE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AB678-A4A1-432D-B109-97B7856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71D1D-62AC-1649-26F3-9788B5A6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3B8FDC-B0F4-158D-30A8-73F4DEFD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5EA61-7FA0-1C03-0523-B5A4563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F4942-2EB3-19E9-21B7-8DEA507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E0A8D1-8205-D8AD-8E13-01442F2D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BE0E9-7CE3-CACB-5FDF-7DF966D6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37E0BF-28FD-3677-32C2-6081A34E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815A4D-5AC1-C22D-6E7E-E07ABA09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849F77-94DE-F87A-AED4-8FA8A2E79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3E7076-9A39-33C0-6F2D-9B9126DA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A42DFE-AF73-0E1A-A221-4891D9BA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8C32E4-2D84-F64E-AC6B-0FA2FF0A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12E1-6B8D-D8E4-99EA-A2BD2CF8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381DC-081C-4B34-34D3-9154C00E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1337C0-817C-E5A7-1889-BAD96464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8B9192-425C-BD96-0CBA-D51BCB0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BDFA04-B773-3B89-21F9-7416F2D3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7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25C5F6-229A-022C-282A-ACAC074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CF369A-4F98-D925-7CE5-A44FFBAC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46C17D-4169-555F-46DB-371EE5D4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4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4507C-44A6-7396-EEE8-3D2F59C9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D006E1-C5F1-C49E-8E93-54F6D76D1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5B485A-D69A-3CDC-F62A-60A4458EE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D1036C-D35B-F2E9-411E-4EA6C27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05EC88-C587-4CCB-7682-0DF0781A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EA879-5FA3-0897-31AF-512E48B6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DBC22-2D0A-2FF8-E585-AF0C5AE5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BFE3F3-D4AF-CE37-876D-422472F33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4F15A8-8E7D-20C0-AA29-C2B59CC11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B154B2-B00E-2BF7-46EE-F3487048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ECC44B-4E76-4B76-D35B-7E624179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B1DB23-C360-B04B-F535-53850048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109C8C-9871-F0F7-AE32-8EA1D724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080A6A-56B3-78AA-7A36-43ACF9A4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5B9FB2-58B3-F766-9E19-87B087A1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BBC8-BCBC-4C40-AA8B-6E8A8429AE1E}" type="datetimeFigureOut">
              <a:rPr lang="cs-CZ" smtClean="0"/>
              <a:t>06.01.2024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C9994-47B6-27D2-F1AA-B20B09437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3ABBD7-0D2C-EF21-791F-1ACA5270D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C331-C739-43FE-AF05-D486C7BBD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cs-CZ" sz="4000">
                <a:solidFill>
                  <a:schemeClr val="tx2"/>
                </a:solidFill>
              </a:rPr>
              <a:t>Nauka o podniku</a:t>
            </a:r>
            <a:br>
              <a:rPr lang="cs-CZ" sz="4000">
                <a:solidFill>
                  <a:schemeClr val="tx2"/>
                </a:solidFill>
              </a:rPr>
            </a:br>
            <a:r>
              <a:rPr lang="cs-CZ" sz="4000">
                <a:solidFill>
                  <a:schemeClr val="tx2"/>
                </a:solidFill>
              </a:rPr>
              <a:t>~ 2.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Majetek podniku - AKTIVA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9" y="1687714"/>
            <a:ext cx="1020396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500" b="1" dirty="0"/>
              <a:t>Krátkodobý – oběžný - majetek: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Plní svou funkci méně než 1 rok.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Dělí se na zásoby, pohledávky a krátkodobý finanční majetek.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457200" indent="-457200">
              <a:buAutoNum type="arabicParenR"/>
            </a:pPr>
            <a:r>
              <a:rPr lang="cs-CZ" sz="2500" b="1" dirty="0">
                <a:solidFill>
                  <a:srgbClr val="FF0000"/>
                </a:solidFill>
              </a:rPr>
              <a:t>Zásoby</a:t>
            </a:r>
            <a:r>
              <a:rPr lang="cs-CZ" sz="2500" b="1" dirty="0"/>
              <a:t> </a:t>
            </a:r>
            <a:r>
              <a:rPr lang="cs-CZ" sz="2500" dirty="0"/>
              <a:t>(hotové výrobky, náhradní díly, obaly, polotovary, základní materiál a suroviny, pomocné a provozní látky)</a:t>
            </a:r>
          </a:p>
          <a:p>
            <a:pPr marL="457200" indent="-457200">
              <a:buAutoNum type="arabicParenR"/>
            </a:pPr>
            <a:r>
              <a:rPr lang="cs-CZ" sz="2500" b="1" dirty="0">
                <a:solidFill>
                  <a:srgbClr val="FF0000"/>
                </a:solidFill>
              </a:rPr>
              <a:t>Pohledávky</a:t>
            </a:r>
            <a:r>
              <a:rPr lang="cs-CZ" sz="2500" b="1" dirty="0"/>
              <a:t> </a:t>
            </a:r>
            <a:r>
              <a:rPr lang="cs-CZ" sz="2500" dirty="0"/>
              <a:t>(neuhrazené faktury za naše výrobky/služby, které nám odběratelé nezaplatili.)</a:t>
            </a:r>
          </a:p>
          <a:p>
            <a:pPr marL="457200" indent="-457200">
              <a:buAutoNum type="arabicParenR"/>
            </a:pPr>
            <a:r>
              <a:rPr lang="cs-CZ" sz="2500" b="1" dirty="0">
                <a:solidFill>
                  <a:srgbClr val="FF0000"/>
                </a:solidFill>
              </a:rPr>
              <a:t>Krátkodobý finanční majetek </a:t>
            </a:r>
            <a:r>
              <a:rPr lang="cs-CZ" sz="2500" dirty="0"/>
              <a:t>(hotovost v pokladně, peníze v bance, ceniny, šeky)</a:t>
            </a: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249848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Koloběh oběžných aktiv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0D0241-1CD1-FD03-558E-81021C2F9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594923"/>
              </p:ext>
            </p:extLst>
          </p:nvPr>
        </p:nvGraphicFramePr>
        <p:xfrm>
          <a:off x="3347655" y="1122267"/>
          <a:ext cx="8608978" cy="54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74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1131508" y="5615083"/>
            <a:ext cx="10487717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Zkuste mi říct názornou ukázku tohoto koloběhu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0D0241-1CD1-FD03-558E-81021C2F9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399359"/>
              </p:ext>
            </p:extLst>
          </p:nvPr>
        </p:nvGraphicFramePr>
        <p:xfrm>
          <a:off x="2849880" y="381000"/>
          <a:ext cx="6370320" cy="523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84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C386665-4871-3746-CA7B-C954A9F03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62" y="906629"/>
            <a:ext cx="9790047" cy="587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cs-CZ" altLang="cs-CZ" sz="2000" b="1" dirty="0">
                <a:latin typeface="+mn-lt"/>
              </a:rPr>
              <a:t>Hotovost: </a:t>
            </a:r>
            <a:r>
              <a:rPr lang="cs-CZ" altLang="cs-CZ" sz="2000" dirty="0">
                <a:latin typeface="+mn-lt"/>
              </a:rPr>
              <a:t>Podnik začíná s hotovostí, což jsou dostupné peněžní prostředky.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cs-CZ" altLang="cs-CZ" sz="2000" b="1" dirty="0">
                <a:latin typeface="+mn-lt"/>
              </a:rPr>
              <a:t>Suroviny a materiály: </a:t>
            </a:r>
            <a:r>
              <a:rPr lang="cs-CZ" altLang="cs-CZ" sz="2000" dirty="0">
                <a:latin typeface="+mn-lt"/>
              </a:rPr>
              <a:t>Hotovost je použita na nákup surovin a materiálů, které jsou potřebné pro výrobu oblečení, jako jsou tkaniny, knoflíky, nitě atd.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cs-CZ" altLang="cs-CZ" sz="2000" b="1" dirty="0">
                <a:latin typeface="+mn-lt"/>
              </a:rPr>
              <a:t>Polotovary a výrobky: </a:t>
            </a:r>
            <a:r>
              <a:rPr lang="cs-CZ" altLang="cs-CZ" sz="2000" dirty="0">
                <a:latin typeface="+mn-lt"/>
              </a:rPr>
              <a:t>Suroviny jsou zpracovány a vytvořeny do polotovarů a oblečení.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lang="cs-CZ" altLang="cs-CZ" sz="2000" b="1" dirty="0">
                <a:latin typeface="+mn-lt"/>
              </a:rPr>
              <a:t>Zboží: </a:t>
            </a:r>
            <a:r>
              <a:rPr lang="cs-CZ" altLang="cs-CZ" sz="2000" dirty="0">
                <a:latin typeface="+mn-lt"/>
              </a:rPr>
              <a:t>Hotové oblečení je skladováno jako zboží připravené k prodeji.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000" dirty="0">
                <a:solidFill>
                  <a:srgbClr val="FF0000"/>
                </a:solidFill>
                <a:latin typeface="+mn-lt"/>
              </a:rPr>
              <a:t>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lang="cs-CZ" altLang="cs-CZ" sz="2000" b="1" dirty="0">
                <a:latin typeface="+mn-lt"/>
              </a:rPr>
              <a:t>Pohledávky: </a:t>
            </a:r>
            <a:r>
              <a:rPr lang="cs-CZ" altLang="cs-CZ" sz="2000" dirty="0">
                <a:latin typeface="+mn-lt"/>
              </a:rPr>
              <a:t>Když zboží prodáte zákazníkům, vytvoříte pohledávky, což jsou peníze, </a:t>
            </a:r>
            <a:br>
              <a:rPr lang="cs-CZ" altLang="cs-CZ" sz="2000" dirty="0">
                <a:latin typeface="+mn-lt"/>
              </a:rPr>
            </a:br>
            <a:r>
              <a:rPr lang="cs-CZ" altLang="cs-CZ" sz="2000" dirty="0">
                <a:latin typeface="+mn-lt"/>
              </a:rPr>
              <a:t>které vám dluží za zakoupené zboží.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lang="cs-CZ" altLang="cs-CZ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latin typeface="+mn-lt"/>
              </a:rPr>
              <a:t>Tento cyklus se pak opakuje, když použijete peníze z pohledávek k nákupu dalších surovin </a:t>
            </a:r>
            <a:br>
              <a:rPr lang="cs-CZ" altLang="cs-CZ" sz="2000" dirty="0">
                <a:latin typeface="+mn-lt"/>
              </a:rPr>
            </a:br>
            <a:r>
              <a:rPr lang="cs-CZ" altLang="cs-CZ" sz="2000" dirty="0">
                <a:latin typeface="+mn-lt"/>
              </a:rPr>
              <a:t>a materiálů a pokračujete ve výrobě a prodeji oblečení. Tento koloběh je základním prvkem financování provozu a růstu podniku.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7375A38-9DF5-AD51-E234-E36E31CBAFCF}"/>
              </a:ext>
            </a:extLst>
          </p:cNvPr>
          <p:cNvSpPr txBox="1">
            <a:spLocks/>
          </p:cNvSpPr>
          <p:nvPr/>
        </p:nvSpPr>
        <p:spPr>
          <a:xfrm>
            <a:off x="820363" y="56125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Koloběh oběžných aktiv</a:t>
            </a:r>
          </a:p>
        </p:txBody>
      </p:sp>
    </p:spTree>
    <p:extLst>
      <p:ext uri="{BB962C8B-B14F-4D97-AF65-F5344CB8AC3E}">
        <p14:creationId xmlns:p14="http://schemas.microsoft.com/office/powerpoint/2010/main" val="85302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Majetková struktura podniku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C2897E-D40D-9B11-7222-EE600D7FF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50383"/>
              </p:ext>
            </p:extLst>
          </p:nvPr>
        </p:nvGraphicFramePr>
        <p:xfrm>
          <a:off x="492505" y="383060"/>
          <a:ext cx="11206989" cy="677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46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Zdroje krytí majetku neboli kapitál – PASIVA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10017476" cy="417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3200" b="1" dirty="0"/>
              <a:t>Vlastní kapitál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základní kapitál (peněžité i nepeněžité vklady společníků do společnosti),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kapitálové fondy,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fondy ze zisku,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nerozdělený výsledek hospodaření z minulých let,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výsledek hospodaření běžného účetního období.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algn="just">
              <a:lnSpc>
                <a:spcPct val="115000"/>
              </a:lnSpc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47039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Zdroje krytí majetku neboli kapitál – PASIVA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9473778" cy="461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3200" b="1" dirty="0"/>
              <a:t>Cizí kapitál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Kapitálové fondy 	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Závazky našim zaměstnancům, daňové závazky, přijaté zálohy od odběratelů, krátkodobé bankovní úvěry, …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Dlouhodobý cizí kapitál 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Podnikové dluhopisy, dlouhodobé bankovní úvěry, leasingové závazky, …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Rezervy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algn="just">
              <a:lnSpc>
                <a:spcPct val="115000"/>
              </a:lnSpc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351505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Kapitálová struktura podniku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283F0F-27FB-3284-7182-21BD5F2DC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099601"/>
              </p:ext>
            </p:extLst>
          </p:nvPr>
        </p:nvGraphicFramePr>
        <p:xfrm>
          <a:off x="0" y="1160392"/>
          <a:ext cx="12142779" cy="50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53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Rozvaha neboli bilance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7" y="1687714"/>
            <a:ext cx="10939525" cy="4490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Výkaz, který je sestaven z majetkových a kapitálových položek podniku.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Poskytuje informace pro řízení podniku.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Základní funkcí rozvahy je především uspořádat majetek podniku a jeho zdroje financování v peněžním vyjádření. Slouží ale i pro porovnání 2 a více období.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Bilanční princip: </a:t>
            </a:r>
            <a:r>
              <a:rPr lang="cs-CZ" sz="2500" b="1" dirty="0">
                <a:solidFill>
                  <a:srgbClr val="FF0000"/>
                </a:solidFill>
              </a:rPr>
              <a:t>výše aktiv = hodnota pasiv</a:t>
            </a:r>
            <a:r>
              <a:rPr lang="cs-CZ" sz="2500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Druhy rozvah: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/>
              <a:t>Zahajovací </a:t>
            </a:r>
            <a:r>
              <a:rPr lang="cs-CZ" sz="2500" dirty="0"/>
              <a:t>– při založení podniku.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/>
              <a:t>Počáteční</a:t>
            </a:r>
            <a:r>
              <a:rPr lang="cs-CZ" sz="2500" dirty="0"/>
              <a:t> – na začátku účetního období (zpravidla k datu 1.1.)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b="1" dirty="0"/>
              <a:t>Konečnou</a:t>
            </a:r>
            <a:r>
              <a:rPr lang="cs-CZ" sz="2500" dirty="0"/>
              <a:t> – na konci účetního období nebo při ukončení činnosti podniku.</a:t>
            </a:r>
          </a:p>
          <a:p>
            <a:pPr algn="just">
              <a:lnSpc>
                <a:spcPct val="115000"/>
              </a:lnSpc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235927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845127DF-1066-9616-79C0-47535556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-56946"/>
            <a:ext cx="8244769" cy="70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Životní cyklus podniku a jeho fáze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970925" y="1936796"/>
            <a:ext cx="10465562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Souvisí s vývojem podniku, co mu takzvaně přijde do cesty.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Podnik si může projít těmito fázemi:</a:t>
            </a:r>
          </a:p>
          <a:p>
            <a:endParaRPr lang="cs-CZ" sz="1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Vznik/založení </a:t>
            </a:r>
            <a:r>
              <a:rPr lang="cs-CZ" sz="2500" dirty="0"/>
              <a:t>– v čem bude podnikat/co bude vyrábět?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Růst</a:t>
            </a:r>
            <a:r>
              <a:rPr lang="cs-CZ" sz="2500" dirty="0"/>
              <a:t> – jak objemu zboží, investic, tak prodejů na trhu.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Stabilizace</a:t>
            </a:r>
            <a:r>
              <a:rPr lang="cs-CZ" sz="2500" dirty="0"/>
              <a:t> – podnik má optimální velikost, dostatek zákazníků a tvoří zisk.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Krize </a:t>
            </a:r>
            <a:r>
              <a:rPr lang="cs-CZ" sz="2500" dirty="0"/>
              <a:t>– řešení příčiny, tvorba protiopatření, ideálně přijít s inovací.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b="1" dirty="0"/>
              <a:t>Zánik </a:t>
            </a:r>
            <a:r>
              <a:rPr lang="cs-CZ" sz="2500" dirty="0"/>
              <a:t>– pokud opatření nebyly účinné.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00732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CASHFLOW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10489092" cy="4490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Tok hotovosti peněz.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Sleduje příjmy a výdaje firmy za určité období.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Pro malé firmy a podnikatele (účetní jednotky) je tok hotovosti velmi důležitý, protože poukazuje na úspěšnost podniku.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algn="just">
              <a:lnSpc>
                <a:spcPct val="115000"/>
              </a:lnSpc>
            </a:pPr>
            <a:r>
              <a:rPr lang="cs-CZ" sz="2500" b="1" dirty="0"/>
              <a:t>Důležité je si uvědomit, že: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Zapisujeme pouze to, co už jsme zaplatili (ne dluhy, co ještě nebyli splaceny).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Příjmy zapisujeme až ode dne, kdy nám přistály na účet/hotově, nikoliv v den, kdy vystavíme fakturu.</a:t>
            </a:r>
          </a:p>
          <a:p>
            <a:pPr algn="just">
              <a:lnSpc>
                <a:spcPct val="115000"/>
              </a:lnSpc>
            </a:pP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191343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CASHFLOW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10203968" cy="4366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Sestavení probíhá ve třech souvislých strukturách:</a:t>
            </a:r>
          </a:p>
          <a:p>
            <a:pPr marL="457200" indent="-457200" algn="just">
              <a:lnSpc>
                <a:spcPct val="115000"/>
              </a:lnSpc>
              <a:buAutoNum type="arabicParenR"/>
            </a:pPr>
            <a:r>
              <a:rPr lang="cs-CZ" sz="2500" b="1" dirty="0"/>
              <a:t>Provozní činnost</a:t>
            </a:r>
          </a:p>
          <a:p>
            <a:pPr marL="914400" lvl="1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Všechny peněžní toky, které vyplývají z hlavní podnikové činnosti.</a:t>
            </a:r>
          </a:p>
          <a:p>
            <a:pPr marL="457200" indent="-457200" algn="just">
              <a:lnSpc>
                <a:spcPct val="115000"/>
              </a:lnSpc>
              <a:buAutoNum type="arabicParenR"/>
            </a:pPr>
            <a:r>
              <a:rPr lang="cs-CZ" sz="2500" b="1" dirty="0"/>
              <a:t>Investiční činnost</a:t>
            </a:r>
          </a:p>
          <a:p>
            <a:pPr marL="914400" lvl="1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Počítáme nákup (pořízení) a prodej hmotného a nehmotného majetku, dále poskytování dlouhodobých půjček a přijímání jejich splátek.</a:t>
            </a:r>
          </a:p>
          <a:p>
            <a:pPr marL="457200" indent="-457200" algn="just">
              <a:lnSpc>
                <a:spcPct val="115000"/>
              </a:lnSpc>
              <a:buAutoNum type="arabicParenR"/>
            </a:pPr>
            <a:r>
              <a:rPr lang="cs-CZ" sz="2500" b="1" dirty="0"/>
              <a:t>Finanční činnost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 Ovlivňují velikost jmění podniku, např. půjčky, úvěry.</a:t>
            </a:r>
          </a:p>
          <a:p>
            <a:pPr lvl="1" algn="just">
              <a:lnSpc>
                <a:spcPct val="115000"/>
              </a:lnSpc>
            </a:pPr>
            <a:endParaRPr lang="cs-CZ" dirty="0">
              <a:solidFill>
                <a:srgbClr val="071D2B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cs-CZ" sz="2500" dirty="0"/>
              <a:t>Tyto tři činnosti dohromady udávají celkový čistý finanční tok.</a:t>
            </a:r>
          </a:p>
        </p:txBody>
      </p:sp>
    </p:spTree>
    <p:extLst>
      <p:ext uri="{BB962C8B-B14F-4D97-AF65-F5344CB8AC3E}">
        <p14:creationId xmlns:p14="http://schemas.microsoft.com/office/powerpoint/2010/main" val="198627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CASHFLOW</a:t>
            </a:r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BC1C713-F576-F885-DE7C-7254BC575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628386"/>
            <a:ext cx="8823960" cy="58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Výkaz zisků a ztrát neboli výsledovka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9281436" cy="509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Každá firma nějak hospodaří a za určité období se musí dopracovat k ziskovému nebo ztrátovému výsledku.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K čemu je dobrá? </a:t>
            </a:r>
            <a:r>
              <a:rPr lang="cs-CZ" sz="2500" dirty="0"/>
              <a:t>Ukáže podnikateli jakého hospodářského výsledku jeho firma docílila za sledované a minulé účetní období.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Výsledovka je </a:t>
            </a:r>
            <a:r>
              <a:rPr lang="cs-CZ" sz="2500" b="1" dirty="0"/>
              <a:t>povinnou součástí </a:t>
            </a:r>
            <a:r>
              <a:rPr lang="cs-CZ" sz="2500" dirty="0"/>
              <a:t>účetní závěrky.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Rozdíl mezi náklady a výnosy je </a:t>
            </a:r>
            <a:r>
              <a:rPr lang="cs-CZ" sz="2500" b="1" dirty="0"/>
              <a:t>hospodářský výsledek (zisk/ztráta)</a:t>
            </a:r>
            <a:r>
              <a:rPr lang="cs-CZ" sz="2500" dirty="0"/>
              <a:t>.</a:t>
            </a:r>
          </a:p>
          <a:p>
            <a:pPr algn="just">
              <a:lnSpc>
                <a:spcPct val="115000"/>
              </a:lnSpc>
            </a:pPr>
            <a:endParaRPr lang="cs-CZ" sz="1600" dirty="0"/>
          </a:p>
          <a:p>
            <a:pPr algn="just">
              <a:lnSpc>
                <a:spcPct val="115000"/>
              </a:lnSpc>
            </a:pPr>
            <a:r>
              <a:rPr lang="cs-CZ" sz="2500" b="1" dirty="0"/>
              <a:t>Je tvořena: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Nákladovými a výnosovými účty.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algn="just">
              <a:lnSpc>
                <a:spcPct val="115000"/>
              </a:lnSpc>
            </a:pPr>
            <a:endParaRPr lang="cs-CZ" sz="2500" dirty="0"/>
          </a:p>
          <a:p>
            <a:pPr algn="just">
              <a:lnSpc>
                <a:spcPct val="115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30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Výkaz zisků a ztrát neboli výsledovka</a:t>
            </a:r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DFDDFF1-08FC-D550-35B5-F418463A7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9" y="796364"/>
            <a:ext cx="9855477" cy="58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960804" y="5549279"/>
            <a:ext cx="515401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Prostor na feedback ☺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219" y="1102917"/>
            <a:ext cx="9337544" cy="41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141731" y="5560884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první práci v týmu ☺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141731" y="5560884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první práci v týmu ☺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BE9471E-DFFE-495A-D246-B8347DFD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04062"/>
              </p:ext>
            </p:extLst>
          </p:nvPr>
        </p:nvGraphicFramePr>
        <p:xfrm>
          <a:off x="48530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03811FB-7431-37A4-838F-8737DC7C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03729"/>
              </p:ext>
            </p:extLst>
          </p:nvPr>
        </p:nvGraphicFramePr>
        <p:xfrm>
          <a:off x="8294711" y="1799256"/>
          <a:ext cx="3661922" cy="252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922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1838D70-1B62-3200-FC8D-D398DC683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03685"/>
              </p:ext>
            </p:extLst>
          </p:nvPr>
        </p:nvGraphicFramePr>
        <p:xfrm>
          <a:off x="443365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1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141731" y="5560884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první práci v týmu ☺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BE9471E-DFFE-495A-D246-B8347DFD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4471"/>
              </p:ext>
            </p:extLst>
          </p:nvPr>
        </p:nvGraphicFramePr>
        <p:xfrm>
          <a:off x="48530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03811FB-7431-37A4-838F-8737DC7CC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90822"/>
              </p:ext>
            </p:extLst>
          </p:nvPr>
        </p:nvGraphicFramePr>
        <p:xfrm>
          <a:off x="8294711" y="1799256"/>
          <a:ext cx="3661922" cy="252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922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</a:t>
                      </a:r>
                      <a:r>
                        <a:rPr lang="cs-CZ"/>
                        <a:t>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1838D70-1B62-3200-FC8D-D398DC683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99545"/>
              </p:ext>
            </p:extLst>
          </p:nvPr>
        </p:nvGraphicFramePr>
        <p:xfrm>
          <a:off x="4433652" y="1799256"/>
          <a:ext cx="3948350" cy="2529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387883661"/>
                    </a:ext>
                  </a:extLst>
                </a:gridCol>
              </a:tblGrid>
              <a:tr h="505874">
                <a:tc>
                  <a:txBody>
                    <a:bodyPr/>
                    <a:lstStyle/>
                    <a:p>
                      <a:r>
                        <a:rPr lang="cs-CZ" dirty="0"/>
                        <a:t>Tým č.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554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7431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6977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02892"/>
                  </a:ext>
                </a:extLst>
              </a:tr>
              <a:tr h="5058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2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3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5" y="891999"/>
            <a:ext cx="754287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Životní cyklus podniku a jeho fáze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970924" y="2115066"/>
            <a:ext cx="10794355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Zánik podniku může být: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Dobrovolný</a:t>
            </a:r>
            <a:r>
              <a:rPr lang="cs-CZ" sz="25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Zrušení OK</a:t>
            </a:r>
            <a:r>
              <a:rPr lang="cs-CZ" sz="2500" b="1" i="1" dirty="0"/>
              <a:t>*</a:t>
            </a:r>
            <a:r>
              <a:rPr lang="cs-CZ" sz="2500" b="1" dirty="0"/>
              <a:t> bez likvidace </a:t>
            </a:r>
            <a:r>
              <a:rPr lang="cs-CZ" sz="2500" dirty="0"/>
              <a:t>(fúze, rozdělení podniku, změna právní formy aj.)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Zrušení OK</a:t>
            </a:r>
            <a:r>
              <a:rPr lang="cs-CZ" sz="2500" b="1" i="1" dirty="0"/>
              <a:t>*</a:t>
            </a:r>
            <a:r>
              <a:rPr lang="cs-CZ" sz="2500" b="1" dirty="0"/>
              <a:t> s likvidací </a:t>
            </a:r>
            <a:r>
              <a:rPr lang="cs-CZ" sz="2500" dirty="0"/>
              <a:t>(zákonem řízený postup mimosoudního vyrovnání majetkových vztahů, např. majetek se použije na pokrytí závazků).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  <a:p>
            <a:r>
              <a:rPr lang="cs-CZ" sz="2400" i="1" dirty="0"/>
              <a:t>*Obchodní korporace</a:t>
            </a:r>
          </a:p>
        </p:txBody>
      </p:sp>
    </p:spTree>
    <p:extLst>
      <p:ext uri="{BB962C8B-B14F-4D97-AF65-F5344CB8AC3E}">
        <p14:creationId xmlns:p14="http://schemas.microsoft.com/office/powerpoint/2010/main" val="359779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324560" y="3086559"/>
            <a:ext cx="8099600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S jakou krizí se může podnik potýkat?</a:t>
            </a:r>
          </a:p>
        </p:txBody>
      </p:sp>
    </p:spTree>
    <p:extLst>
      <p:ext uri="{BB962C8B-B14F-4D97-AF65-F5344CB8AC3E}">
        <p14:creationId xmlns:p14="http://schemas.microsoft.com/office/powerpoint/2010/main" val="179811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pic>
        <p:nvPicPr>
          <p:cNvPr id="6" name="Obrázek 5" descr="Obsah obrázku text, řada/pruh, Vykreslený graf, diagram&#10;&#10;Popis byl vytvořen automaticky">
            <a:extLst>
              <a:ext uri="{FF2B5EF4-FFF2-40B4-BE49-F238E27FC236}">
                <a16:creationId xmlns:a16="http://schemas.microsoft.com/office/drawing/2014/main" id="{FEAC4ADB-2D68-A0AF-E4D7-5DEAD6C72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68" y="158016"/>
            <a:ext cx="9413221" cy="70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5172467"/>
            <a:ext cx="1015778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vše</a:t>
            </a:r>
            <a:r>
              <a:rPr lang="cs-CZ" sz="2500" b="1" dirty="0"/>
              <a:t> </a:t>
            </a:r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potřebujeme pro plynulý chod podniku? </a:t>
            </a:r>
          </a:p>
          <a:p>
            <a:endParaRPr lang="cs-CZ" sz="2500" b="1" dirty="0"/>
          </a:p>
        </p:txBody>
      </p:sp>
      <p:pic>
        <p:nvPicPr>
          <p:cNvPr id="6" name="Obrázek 5" descr="Obsah obrázku kreslené, Fiktivní postava, Batman, Kreslený film">
            <a:extLst>
              <a:ext uri="{FF2B5EF4-FFF2-40B4-BE49-F238E27FC236}">
                <a16:creationId xmlns:a16="http://schemas.microsoft.com/office/drawing/2014/main" id="{578E4B00-0BB5-9233-F7CB-7D719C0E3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66" y="765921"/>
            <a:ext cx="5832904" cy="40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Majetková a kapitálová struktura podniku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63291" y="1811281"/>
            <a:ext cx="8772687" cy="4843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Majetková struktura </a:t>
            </a:r>
            <a:r>
              <a:rPr lang="cs-CZ" sz="2500" dirty="0"/>
              <a:t>je majetek podniku nutný k realizaci podnikatelské činnosti: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/>
              <a:t>Výrobní zařízení,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/>
              <a:t>materiál,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/>
              <a:t>dopravní a manipulační prostředky,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/>
              <a:t>ochranné pomůcky,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500" dirty="0"/>
              <a:t>budovy, pozemky aj.</a:t>
            </a:r>
          </a:p>
          <a:p>
            <a:pPr marL="800100" lvl="1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cs-CZ" sz="2500" dirty="0"/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Kapitálová struktura </a:t>
            </a:r>
            <a:r>
              <a:rPr lang="cs-CZ" sz="2500" dirty="0"/>
              <a:t>jsou zdroje financování tohoto majetku.</a:t>
            </a:r>
          </a:p>
          <a:p>
            <a:r>
              <a:rPr lang="cs-CZ" sz="2500" b="1" dirty="0"/>
              <a:t> </a:t>
            </a:r>
          </a:p>
          <a:p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114061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Majetek podniku - AKTIVA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8772687" cy="4901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500" b="1" dirty="0"/>
              <a:t>Dlouhodobý majetek: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Plní svou funkci minimálně 1 rok.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Dělí se na nehmotný, hmotný a finanční.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500" dirty="0"/>
          </a:p>
          <a:p>
            <a:pPr algn="just">
              <a:lnSpc>
                <a:spcPct val="115000"/>
              </a:lnSpc>
            </a:pPr>
            <a:r>
              <a:rPr lang="cs-CZ" sz="2500" b="1" dirty="0"/>
              <a:t>1) </a:t>
            </a:r>
            <a:r>
              <a:rPr lang="cs-CZ" sz="2500" b="1" dirty="0">
                <a:solidFill>
                  <a:srgbClr val="FF0000"/>
                </a:solidFill>
              </a:rPr>
              <a:t>Dlouhodobý nehmotný majetek </a:t>
            </a:r>
            <a:r>
              <a:rPr lang="cs-CZ" sz="2500" b="1" dirty="0"/>
              <a:t>může být: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Software,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patenty,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nehmotné výstupy výzkumu a vývoje,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licence,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autorská práva, aj. </a:t>
            </a:r>
          </a:p>
          <a:p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316094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86505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Majetek podniku - AKTIVA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17108" y="1687714"/>
            <a:ext cx="8772687" cy="13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500" b="1" dirty="0"/>
              <a:t>2) </a:t>
            </a:r>
            <a:r>
              <a:rPr lang="cs-CZ" sz="2500" b="1" dirty="0">
                <a:solidFill>
                  <a:srgbClr val="FF0000"/>
                </a:solidFill>
              </a:rPr>
              <a:t>Dlouhodobý hmotný majetek </a:t>
            </a:r>
            <a:r>
              <a:rPr lang="cs-CZ" sz="2500" b="1" dirty="0"/>
              <a:t>může být: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Movitý </a:t>
            </a:r>
            <a:r>
              <a:rPr lang="cs-CZ" sz="2500" dirty="0"/>
              <a:t>(stroje, dopravní prostředky, výrobní zařízení)</a:t>
            </a:r>
          </a:p>
          <a:p>
            <a:pPr marL="800100" lvl="1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b="1" dirty="0"/>
              <a:t>Nemovitý</a:t>
            </a:r>
            <a:r>
              <a:rPr lang="cs-CZ" sz="2500" dirty="0"/>
              <a:t> (budovy, pozemky a výrobní haly)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35C461-517B-995C-4392-1DBC7F48AC4D}"/>
              </a:ext>
            </a:extLst>
          </p:cNvPr>
          <p:cNvSpPr txBox="1"/>
          <p:nvPr/>
        </p:nvSpPr>
        <p:spPr>
          <a:xfrm>
            <a:off x="583044" y="3421176"/>
            <a:ext cx="10562751" cy="1393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</a:pPr>
            <a:r>
              <a:rPr lang="cs-CZ" sz="2500" b="1" dirty="0"/>
              <a:t>3) </a:t>
            </a:r>
            <a:r>
              <a:rPr lang="cs-CZ" sz="2500" b="1" dirty="0">
                <a:solidFill>
                  <a:srgbClr val="FF0000"/>
                </a:solidFill>
              </a:rPr>
              <a:t>Dlouhodobý finanční majetek </a:t>
            </a:r>
            <a:r>
              <a:rPr lang="cs-CZ" sz="2500" b="1" dirty="0"/>
              <a:t>může být: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Cenné papíry, které mají charakter dlouhodobých investic.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500" dirty="0"/>
              <a:t>Akcie jiných podnikatelských subjektů (podíly v jiných podnicích).	</a:t>
            </a:r>
          </a:p>
        </p:txBody>
      </p:sp>
    </p:spTree>
    <p:extLst>
      <p:ext uri="{BB962C8B-B14F-4D97-AF65-F5344CB8AC3E}">
        <p14:creationId xmlns:p14="http://schemas.microsoft.com/office/powerpoint/2010/main" val="1216607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1062</Words>
  <Application>Microsoft Office PowerPoint</Application>
  <PresentationFormat>Širokoúhlá obrazovka</PresentationFormat>
  <Paragraphs>169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Roboto</vt:lpstr>
      <vt:lpstr>Söhne</vt:lpstr>
      <vt:lpstr>Motiv Office</vt:lpstr>
      <vt:lpstr>Nauka o podniku ~ 2.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2. seminář</dc:title>
  <dc:creator>Karla Foltisová</dc:creator>
  <cp:lastModifiedBy>Karla Foltisová</cp:lastModifiedBy>
  <cp:revision>12</cp:revision>
  <dcterms:created xsi:type="dcterms:W3CDTF">2023-10-06T10:44:44Z</dcterms:created>
  <dcterms:modified xsi:type="dcterms:W3CDTF">2024-01-06T11:12:14Z</dcterms:modified>
</cp:coreProperties>
</file>