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323" r:id="rId4"/>
    <p:sldId id="389" r:id="rId5"/>
    <p:sldId id="288" r:id="rId6"/>
    <p:sldId id="349" r:id="rId7"/>
    <p:sldId id="350" r:id="rId8"/>
    <p:sldId id="351" r:id="rId9"/>
    <p:sldId id="352" r:id="rId10"/>
    <p:sldId id="290" r:id="rId11"/>
    <p:sldId id="353" r:id="rId12"/>
    <p:sldId id="442" r:id="rId1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24597-BFE3-491B-8DC8-374253B777C5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68792-B55A-4B3E-A017-D7B50CF38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55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02E5695-2D2B-4282-A972-03ECC9092DD0}" type="datetime1">
              <a:rPr lang="cs-CZ" smtClean="0"/>
              <a:t>26.09.2023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611560" y="1275606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PODNIKOVÁ EKONOMIKA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46316" y="432392"/>
            <a:ext cx="135197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Literatura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5471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SzPct val="200000"/>
            </a:pPr>
            <a:r>
              <a:rPr lang="cs-CZ" sz="1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RYLKOVÁ, Ž. (2022) </a:t>
            </a:r>
            <a:r>
              <a:rPr lang="cs-CZ" sz="16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Podniková ekonomika</a:t>
            </a:r>
            <a:r>
              <a:rPr lang="cs-CZ" sz="1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Distanční studijní opora.</a:t>
            </a:r>
          </a:p>
          <a:p>
            <a:pPr>
              <a:buSzPct val="200000"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SzPct val="200000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>
              <a:buSzPct val="200000"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SzPct val="200000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(2015).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Praha: C. H. Beck. ISBN 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>
              <a:buSzPct val="200000"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SzPct val="200000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</a:p>
          <a:p>
            <a:pPr>
              <a:buSzPct val="200000"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SzPct val="200000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KRÁL, B. (2010).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aktual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ISBN 978-80-7261-217-8</a:t>
            </a:r>
          </a:p>
          <a:p>
            <a:pPr indent="19050">
              <a:tabLst>
                <a:tab pos="6629400" algn="r"/>
                <a:tab pos="878205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46316" y="432392"/>
            <a:ext cx="135197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Literatura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2208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SzPct val="100000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SCHOLLEOVÁ, H., 2015.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Praha: C. H. Beck. ISBN 978-80-7400-275-5.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100000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Karviná: SU OPF. ISBN 978-80-7248-64-10-6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Bratislava: KARTPRINT, ISBN 978-80-89553-43-3.  ISBN 978-80-89553-44-0.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SCHOLLEOVÁ, H., 2012.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ISBN 978-80-247-4004-1.</a:t>
            </a:r>
          </a:p>
          <a:p>
            <a:pPr indent="19050">
              <a:tabLst>
                <a:tab pos="6629400" algn="r"/>
                <a:tab pos="878205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756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21598" y="432392"/>
            <a:ext cx="3001464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Informační systém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7504" y="1001540"/>
            <a:ext cx="8796083" cy="20390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Další informace k výuce budou poskytovány průběžně v informačním systému OPF.</a:t>
            </a:r>
          </a:p>
          <a:p>
            <a:endParaRPr lang="cs-CZ" b="1" dirty="0"/>
          </a:p>
          <a:p>
            <a:pPr>
              <a:spcBef>
                <a:spcPts val="600"/>
              </a:spcBef>
              <a:buClr>
                <a:srgbClr val="660000"/>
              </a:buClr>
              <a:buSzPct val="70000"/>
              <a:defRPr/>
            </a:pPr>
            <a:r>
              <a:rPr lang="cs-CZ" altLang="cs-CZ" dirty="0">
                <a:solidFill>
                  <a:srgbClr val="000000"/>
                </a:solidFill>
              </a:rPr>
              <a:t>Podklady ke studiu(prezentace, skripta v informačním systému OPF)</a:t>
            </a:r>
          </a:p>
          <a:p>
            <a:pPr>
              <a:spcBef>
                <a:spcPts val="600"/>
              </a:spcBef>
              <a:buClr>
                <a:srgbClr val="660000"/>
              </a:buClr>
              <a:buSzPct val="70000"/>
              <a:defRPr/>
            </a:pPr>
            <a:endParaRPr lang="cs-CZ" altLang="cs-CZ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buClr>
                <a:srgbClr val="660000"/>
              </a:buClr>
              <a:buSzPct val="70000"/>
              <a:defRPr/>
            </a:pPr>
            <a:r>
              <a:rPr lang="cs-CZ" altLang="cs-CZ" dirty="0">
                <a:solidFill>
                  <a:srgbClr val="000000"/>
                </a:solidFill>
              </a:rPr>
              <a:t>Informační systém: </a:t>
            </a:r>
            <a:r>
              <a:rPr lang="cs-CZ" b="1" dirty="0">
                <a:hlinkClick r:id="rId2"/>
              </a:rPr>
              <a:t>https://is.slu.cz/</a:t>
            </a:r>
            <a:endParaRPr lang="cs-CZ" b="1" dirty="0"/>
          </a:p>
          <a:p>
            <a:pPr>
              <a:spcBef>
                <a:spcPts val="600"/>
              </a:spcBef>
              <a:buClr>
                <a:srgbClr val="660000"/>
              </a:buClr>
              <a:buSzPct val="70000"/>
              <a:defRPr/>
            </a:pPr>
            <a:r>
              <a:rPr lang="cs-CZ" b="1" dirty="0"/>
              <a:t>			</a:t>
            </a:r>
            <a:r>
              <a:rPr lang="cs-CZ" b="1" i="1" dirty="0"/>
              <a:t>Studijní materiály – Interaktivní osnova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39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Akademický rok 2023/2024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000" b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33083" y="432392"/>
            <a:ext cx="437844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9007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2400" b="1" dirty="0"/>
              <a:t>		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endParaRPr lang="cs-CZ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>
              <a:tabLst>
                <a:tab pos="2333625" algn="l"/>
                <a:tab pos="3495675" algn="l"/>
              </a:tabLst>
              <a:defRPr/>
            </a:pP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cz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333625" algn="l"/>
                <a:tab pos="3495675" algn="l"/>
              </a:tabLst>
              <a:defRPr/>
            </a:pP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úterý  10:00 – 11:00 hodin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70655" y="432392"/>
            <a:ext cx="270330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Podniková ekonomika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7463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b="1" dirty="0">
                <a:solidFill>
                  <a:schemeClr val="accent6"/>
                </a:solidFill>
              </a:rPr>
              <a:t>K čemu je studium (znalost) podnikové ekonomiky dobré?</a:t>
            </a:r>
          </a:p>
          <a:p>
            <a:endParaRPr lang="cs-CZ" sz="2000" b="1" dirty="0">
              <a:solidFill>
                <a:schemeClr val="accent6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41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337003"/>
            <a:ext cx="7090724" cy="80791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2023/2024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8343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Úvodní informace a představení předmětu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7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základních pojmů a ekonomických vztahů předmětu „Nauka o podniku”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7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7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Rentabilita a cena výrobku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7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Kalkulace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337003"/>
            <a:ext cx="7090724" cy="80791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2023/2024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3470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podstata příspěvku na úhradu, kalkulace úplných a neúplných nákladů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7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7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Zásobovací činnost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7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výroby, výrobní program, kapacita výrobních linek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56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337003"/>
            <a:ext cx="7090724" cy="80791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2023/2024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optimální </a:t>
            </a:r>
            <a:r>
              <a:rPr lang="cs-CZ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kapitálová struktura</a:t>
            </a:r>
            <a:endParaRPr lang="cs-CZ" sz="7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Financování podniku, EVA, finanční cíle podniku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Opakování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Zkouškový test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38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15294" y="337003"/>
            <a:ext cx="4795222" cy="80791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„Podniková ekonomika“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69793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max. 40 bodů	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	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	max.   10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452438" algn="l"/>
                <a:tab pos="3949700" algn="l"/>
                <a:tab pos="4572000" algn="l"/>
              </a:tabLst>
            </a:pPr>
            <a:endParaRPr lang="cs-CZ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B	46 – 42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C	41 – 37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D	36 – 33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E	32 – 29 bodů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  <p:sp>
        <p:nvSpPr>
          <p:cNvPr id="8" name="Pravá složená závorka 7"/>
          <p:cNvSpPr/>
          <p:nvPr/>
        </p:nvSpPr>
        <p:spPr>
          <a:xfrm>
            <a:off x="2987824" y="1275607"/>
            <a:ext cx="288032" cy="1008112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62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15294" y="337003"/>
            <a:ext cx="4795222" cy="80791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„Podniková ekonomika“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84488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Odevzdání seminární práce do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– celkem 10 bodů (nejpozději do 18. 12. 2023)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5220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616</Words>
  <Application>Microsoft Office PowerPoint</Application>
  <PresentationFormat>Předvádění na obrazovce (16:9)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164</cp:revision>
  <cp:lastPrinted>2023-09-20T06:53:18Z</cp:lastPrinted>
  <dcterms:created xsi:type="dcterms:W3CDTF">2016-07-06T15:42:34Z</dcterms:created>
  <dcterms:modified xsi:type="dcterms:W3CDTF">2023-09-26T12:02:32Z</dcterms:modified>
</cp:coreProperties>
</file>