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95" r:id="rId5"/>
    <p:sldId id="285" r:id="rId6"/>
    <p:sldId id="286" r:id="rId7"/>
    <p:sldId id="294" r:id="rId8"/>
    <p:sldId id="287" r:id="rId9"/>
    <p:sldId id="290" r:id="rId10"/>
    <p:sldId id="288" r:id="rId11"/>
    <p:sldId id="291" r:id="rId12"/>
    <p:sldId id="292" r:id="rId13"/>
    <p:sldId id="293" r:id="rId14"/>
    <p:sldId id="289" r:id="rId15"/>
    <p:sldId id="284" r:id="rId16"/>
    <p:sldId id="282" r:id="rId17"/>
    <p:sldId id="283" r:id="rId18"/>
    <p:sldId id="281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Provozní soběstačnost</a:t>
            </a:r>
            <a:endParaRPr lang="cs-CZ" dirty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304"/>
            <a:ext cx="5661025" cy="886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/>
          <a:srcRect t="4836"/>
          <a:stretch>
            <a:fillRect/>
          </a:stretch>
        </p:blipFill>
        <p:spPr bwMode="auto">
          <a:xfrm>
            <a:off x="1857356" y="1428742"/>
            <a:ext cx="5661025" cy="843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488" y="1231900"/>
            <a:ext cx="56610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488" y="1331913"/>
            <a:ext cx="56610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SROI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00034" y="1214428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Sociální návratnost investic (SROI) je metoda měření hodnot, které se tradičně neodrážejí v účetních výkazech, včetně sociálních, ekonomických a environmentálních faktorů.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Mohou určit, jak efektivně podnik využívá svůj kapitál a další zdroje k tomu, aby vytvořil hodnotu pro komunitu, tedy dosáhl svého veřejně prospěšného cíle.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Zatímco tradiční analýza nákladů a přínosů se používá k porovnání různých investic nebo projektů, SROI používá více položek k vyhodnocení celkového dopadu, což ukazuje jak finanční,tak sociální dopad, který může podnik mít.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SROI</a:t>
            </a:r>
            <a:endParaRPr lang="cs-CZ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14"/>
            <a:ext cx="5661025" cy="886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prvky SROI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42976" y="857238"/>
            <a:ext cx="57864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Vstupy</a:t>
            </a:r>
            <a:r>
              <a:rPr lang="cs-CZ" dirty="0" smtClean="0"/>
              <a:t> nebo zdroje investic do činnosti sociálního podniku (například náklady na provoz, např. program připravenosti na práci)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Výstupy</a:t>
            </a:r>
            <a:r>
              <a:rPr lang="cs-CZ" dirty="0" smtClean="0"/>
              <a:t> nebo přímé a hmatatelné produkty z činnosti (například počet osob vyškolených v programu)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Výsledek</a:t>
            </a:r>
            <a:r>
              <a:rPr lang="cs-CZ" dirty="0" smtClean="0"/>
              <a:t> nebo změny osob vyplývající z činnosti (tj. nová pracovní místa, lepší příjmy, zlepšená kvalita života jednotlivců, zvýšení daní a snížení podpory ze strany vlády)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Dopad nebo výsledek bez odhadu</a:t>
            </a:r>
            <a:r>
              <a:rPr lang="cs-CZ" dirty="0" smtClean="0"/>
              <a:t> toho, co by se stalo (Například pokud by 20 lidí dostalo nové zaměstnání, ale pět z nich by bylo v každém případě přijato, dopad je založen na 15 osobách, kteří získali práci přímo jako výsledkem programu připravenosti na práci.)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propočtu SROI</a:t>
            </a:r>
            <a:endParaRPr lang="cs-CZ" dirty="0"/>
          </a:p>
        </p:txBody>
      </p:sp>
      <p:pic>
        <p:nvPicPr>
          <p:cNvPr id="5" name="Obrázek 92"/>
          <p:cNvPicPr/>
          <p:nvPr/>
        </p:nvPicPr>
        <p:blipFill rotWithShape="1">
          <a:blip r:embed="rId2"/>
          <a:srcRect l="8308" t="16227" r="12071" b="8913"/>
          <a:stretch/>
        </p:blipFill>
        <p:spPr bwMode="auto">
          <a:xfrm>
            <a:off x="2143108" y="1000114"/>
            <a:ext cx="5230458" cy="36825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7617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 přednášce jste se mohli seznámit s nejčastějšími ukazateli efektivnosti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bylo doporučeno, že v rámci zkvalitnění celého procesu řízení je možno navrhovat dle stejné logiky své dílčí ukazatele, které budou odrážet současnou situaci v sociálním podniku.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HODNOCENÍ VÝKONNOSTI SOCIÁLNÍHO PODNIKU – část II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 vyhodnocovat výkonnost?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 měřit sociální dopad?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HODNOCENÍ VÝKONNOSTI SOCIÁLNÍHO PODNIKU- část II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 různými způsoby měření výkonnosti a efektivnosti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efektivity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1538" y="1694587"/>
            <a:ext cx="7286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Trvale udržitelné podnikání a poslání vyžaduje účinné plánování a finanční řízení. 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Analýza efektivnosti je užitečným nástrojem pro správu podniku, který zlepší chápání finančních výsledků a trendů v průběhu času a poskytne klíčové ukazatele výkonnosti.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udržitelné ziskovosti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2910" y="1140589"/>
            <a:ext cx="72152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Tato sada ukazatelů ukazuje, zda bude mít v budoucnu sociální podnik dostatek finančních prostředků tak, aby svým zaměstnancům i podporovatelům mohl přinášet hodnotu i v budoucnu.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Výnosností (ziskovostí) se rozumí schopnost dosahovat zisk a zhodnocovat tím kapitál, který byl do podniku vložen. 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Ukazatele výnosnosti (ziskovosti) jsou důležité zejména při dlouhodobých rozhodovacích situacích (např. do kterých prostředků investovat).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provozní efektivity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28662" y="1694587"/>
            <a:ext cx="685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Tyto ukazatele jsou využívány k efektivnímu řízení majetku a závazků. Výsledky se dají srovnávat v čase.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Základní pohled na situaci v podniku nám přináší ukazatel nákladovosti tržeb (NT). Udává, kolik Kč nákladů je třeba vynaložit na jednu Kč tržeb.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Mezi další ukazatele mohou patřit obraty zásob, pohledávek či závazků.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Ukazatelé likvidity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57224" y="1279089"/>
            <a:ext cx="6000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Tyto ukazatele souvisí s finančním zdravím podniku. Likvidita pak představuje schopnost organizace hradit své závazky v „blízké budoucnosti“.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Obecně platí, že vyšší likvidita snižuje riziko platební neschopnosti, ale zároveň snižuje výnosnost organizace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Doporučenými ukazateli jsou okamžitá, pohotová a běžná likvidita, čistý pracovní kapitál a kapitálová přiměřenost.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dirty="0" smtClean="0"/>
              <a:t>UKAZATELE FINANCOVÁNÍ (ZADLUŽENOST, KAPITÁL, GRANTY, SOCIÁLNÍ FINANCE)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214414" y="1833086"/>
            <a:ext cx="7429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 této části rozboru se zaměříme na to, do jaké míry používá podnik půjčené peníze a jaká tedy úroveň rizika.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Věřitelé často používají tyto informace k určení schopnosti podniku splácet své dluhy.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Mezi dva základní můžeme vybrat míru zadluženosti (MZ) a úrokové krytí (ÚK).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 smtClean="0"/>
              <a:t>Ostatní ukazatele, vhodné pro sociální podniky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519</Words>
  <Application>Microsoft Office PowerPoint</Application>
  <PresentationFormat>Předvádění na obrazovce (16:9)</PresentationFormat>
  <Paragraphs>61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</vt:lpstr>
      <vt:lpstr>Název prezentace</vt:lpstr>
      <vt:lpstr>Snímek 2</vt:lpstr>
      <vt:lpstr>Snímek 3</vt:lpstr>
      <vt:lpstr>Měření efektivity</vt:lpstr>
      <vt:lpstr>Ukazatele udržitelné ziskovosti</vt:lpstr>
      <vt:lpstr>Ukazatele provozní efektivity</vt:lpstr>
      <vt:lpstr>Ukazatelé likvidity</vt:lpstr>
      <vt:lpstr>UKAZATELE FINANCOVÁNÍ (ZADLUŽENOST, KAPITÁL, GRANTY, SOCIÁLNÍ FINANCE) </vt:lpstr>
      <vt:lpstr>Ostatní ukazatele, vhodné pro sociální podniky</vt:lpstr>
      <vt:lpstr>Provozní soběstačnost</vt:lpstr>
      <vt:lpstr>Snímek 11</vt:lpstr>
      <vt:lpstr>Snímek 12</vt:lpstr>
      <vt:lpstr>Snímek 13</vt:lpstr>
      <vt:lpstr>Podstata SROI</vt:lpstr>
      <vt:lpstr>Výpočet SROI</vt:lpstr>
      <vt:lpstr>Hlavní prvky SROI</vt:lpstr>
      <vt:lpstr>Příklad propočtu SROI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61</cp:revision>
  <cp:lastPrinted>2018-03-27T09:30:31Z</cp:lastPrinted>
  <dcterms:created xsi:type="dcterms:W3CDTF">2016-07-06T15:42:34Z</dcterms:created>
  <dcterms:modified xsi:type="dcterms:W3CDTF">2023-10-10T16:23:13Z</dcterms:modified>
</cp:coreProperties>
</file>