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256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4618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(EBIT) in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350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12% p. a.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24%.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(ER).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to 70%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146</Words>
  <Application>Microsoft Office PowerPoint</Application>
  <PresentationFormat>Širokoúhlá obrazovka</PresentationFormat>
  <Paragraphs>11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Financial Analysis and Economic Value Added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161</cp:revision>
  <cp:lastPrinted>2022-10-31T10:58:06Z</cp:lastPrinted>
  <dcterms:created xsi:type="dcterms:W3CDTF">2016-11-25T20:36:16Z</dcterms:created>
  <dcterms:modified xsi:type="dcterms:W3CDTF">2023-10-26T07:18:01Z</dcterms:modified>
</cp:coreProperties>
</file>