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86" r:id="rId7"/>
    <p:sldId id="288" r:id="rId8"/>
    <p:sldId id="28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 strategy review is usually initiated when a gap appears between a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objectives and the expected results of current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17169" t="24692" r="12415" b="18755"/>
          <a:stretch/>
        </p:blipFill>
        <p:spPr>
          <a:xfrm>
            <a:off x="1678718" y="2431557"/>
            <a:ext cx="8331556" cy="376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6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81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Implemented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38339" t="9799" r="25207" b="4667"/>
          <a:stretch/>
        </p:blipFill>
        <p:spPr>
          <a:xfrm>
            <a:off x="2321404" y="1047637"/>
            <a:ext cx="6864638" cy="480576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6476" y="6079977"/>
            <a:ext cx="53224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From “The Strategic Review,” Planning Review, Jeffrey A. Schmidt, 1998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1204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4112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is the end result of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Select measures to assess performance based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unit to be appraised and the objectives to be achieved.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earlier in the strategy formulation part of the strategic management process (dealing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profitability, market share, and cost reduction, among others) should certainly be used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measure corporate performance once the strategies have been implemented.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return on investment (ROI) and earnings per share (EPS), are 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evaluating a corporation’s or a division’s ability to achieve a profitability objective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measure, however, is inadequate for evaluating additional corporate objectives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social responsibility or employee Development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5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control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by retail stores is the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turnover ratio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 retailer’s cost of goods sold is divided by the average value of its inventories. 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shows how hard an investment in inventory is working; the higher the ratio, the better.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steering control is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reveals that companies that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high on the American Customer Satisfaction Index (ACSI) have higher stock returns and better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flows than do those companies that score low on the ACSI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change in a firm’s customer satisfaction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works its way through a firm’s value chain and is eventually reflected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 profits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executives keep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of important steering controls,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Netsuite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developed dashboard software that displays critical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in easy-to-read computer graphics assembled from data pulled from other corporate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programs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4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can be established to focus on actual performance results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activities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the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on resources that are used in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what is to be accomplished by focusing on the end result of the behaviors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use of objectives and performance targets or milestones.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how something is to be done through policies, rules, standard operating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procedures, and orders from a superior.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resources, such as knowledge,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skills, abilities, values, and motives of employees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6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increasingly popular behavior controls are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 and 14000 Standards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quality and environmental assurance, developed by the International Standards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Geneva, Switzerland.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(composed of five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from 9000 to 9004) is a way of objectively documenting a company’s high level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operations. Using the ISO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14000 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way to document the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the environment.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0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 costing (ABC) is a recently developed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method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allocating indirect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fixed costs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individual products or product lines based on the value-added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going into that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accounting method is thus very useful in doing a value-chain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a firm’s activities for making outsourcing decisions.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accounting,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contrast, focuses on valuing a company’s inventory for financial reporting purposes. To obtain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unit’s cost, cost accountants typically add direct labor to the cost of materials.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97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Analysts now recommend a broad range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to evaluate the success or failure of a strategy. Some of these methods are stakeholder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measures, shareholder value, and the balanced scorecard approach.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though each of these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has supporters as well as detractors, the current trend is clearly toward more complicated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and an increasing use of non-financial measures of corporate performance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measure of corporate performance (in terms of profits) is Return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(ROI).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Per Share (EPS), which involves dividing net earnings by the amount of common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stock, also has several deficiencies as an evaluation of past and future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29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flow, the amount of money generated by a company before the cost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and taxes, is a broad measure of a company’s funds. This is the company’s net income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depreciation, depletion, amortization, interest expense, and income tax expense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these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are very appropriate when used with complementary financial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non-financial measures.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some non–financial performance measures often used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Internet business ventures are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stickiness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(length of Web site visit),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eyeballs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(number of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visit a Web site), and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mindshare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(brand awareness). Mergers and acquisitions may be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priced on multiples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MUUs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(monthly unique users) or even on registered users.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302" t="12012" r="18528" b="10101"/>
          <a:stretch/>
        </p:blipFill>
        <p:spPr>
          <a:xfrm>
            <a:off x="746233" y="1418897"/>
            <a:ext cx="9648497" cy="491617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345324" y="957040"/>
            <a:ext cx="8127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Scorecard for “Keeping Score” with Stakeholders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94611" y="644426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i="1" dirty="0"/>
              <a:t>SOURCE: R. E. Freeman, Strategic Management: A Stakeholder Approach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77077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mplemented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proper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Shareholder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can be defined as the present value of the anticipated future stream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 flows from the business plus the value of the company if liquidated.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Arguing that the purpose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company is to increase shareholder wealth, shareholder value analysis concentrates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cash flow as the key measure of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York consulting firm Stern Stewart &amp; Company devised and popularized two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measures: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(EVA)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(MVA)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0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Scorecard Approach: Using Key Performance Measures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evaluate a corporation using a few financial measures, Kaplan and Norton argue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“balanced scorecard,” that includes non-financial as well as financial measures.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balanced scorecard, management develops goals or objectives in each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areas: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Financial: How do we appear to shareholders?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Customer: How do customers view us?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business perspective: What must we excel at?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and learning: Can we continue to improve and create value?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43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its strategy, audit, and compensation committees, a board of directors closely evaluates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job performance of the CEO and the top management team.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vast majority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(91%), European (75%), and Asian (75%) boards review the CEO’s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formalized </a:t>
            </a:r>
            <a:r>
              <a:rPr lang="en-US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spcBef>
                <a:spcPct val="0"/>
              </a:spcBef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evaluations of the CEO by the board are very important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that CEOs tend to evaluate senior management’s performance significantly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positively than do other executives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board is concerned primarily with overall corporate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as measured quantitatively by ROI, ROE, EPS, and shareholder value.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47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very useful to boards of directors in evaluating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management’s handling of various corporate activities.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have bee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to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activities such as corporate social responsibility, functional areas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marketing department,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the international division.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if the board has selected particular functional areas or activities for improvement.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67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audit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type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audit. The strategic audit provides a checklist of questions, by area or issue,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a systematic analysis of various corporate functions and activities to be made.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management audit and is extremely useful as a diagnostic tool to pinpoint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areas and to highlight organizational strengths and weaknesses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2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use a variety of techniques to evaluate and control performance in divisions,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units (SBUs), and functional areas.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is composed of SBUs or divisions,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use many of the same performance measures (ROI or EVA, for instance) that it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to assess overall corporate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strategy formulation and implementation, top management approves a series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and supporting operating 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its business units.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evaluation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control, actual expenses are contrasted with planned expenditures, and the degree of variance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assessed. This is typically done on a monthly basis.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addition, top management will probably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periodic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reports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data on such key factors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0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Xerox Corporation, the company that pioneered this concept in the United States,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“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continual process of measuring products, services, and practices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toughest competitors or those companies recognized as industry leaders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benchmarking process usually involves the following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area or process to be examined. It should be an activity that has the potential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a business unit’s competitive advantage.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behavioral and output measures of the area or process and obtain measurements.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an accessible set of competitors and best-in-class companies against which to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differences among the company’s performance measurements and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and determine why the differences exist.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tactical programs for closing performance gaps.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programs and then compare the resulting new measurements with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companies.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429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50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Informatin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System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performance measures can have any impact on strategic management, they must first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communicated to the people responsible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formulating and implementing strategic plans.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information systems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perform this function. They can 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based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corporations around the world have adopted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resource planning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(ERP)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unites all of a company’s major business activities, from order processing to production,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single family of software modules. The system provides instant access to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information to everyone in the organization, from the CEO to the factory floor worker.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ability of ERP software to use a common information system throughout a company’s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operations around the world, it is becoming the business information systems’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standard.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providers of this software are SAP AG, Oracle, Baan, and SSA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37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66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Guidelines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Proper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5093" y="1164853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involve only the minimum amount of information needed to give a reliable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of events: Too many controls create confusion. Focus on the strategic factors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following the 80/20 rule: Monitor those 20% of the factors that determine 80% of the results.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monitor only meaningful activities and results, regardless of Measurement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be timely so that corrective action can be taken before it is too late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and short-term controls should be used: If only short-term measures are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emphasized, a short-term managerial orientation is likely.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aim at pinpointing exceptions: Only activities or results that fall outside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predetermined tolerance range should call for action.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the reward of meeting or exceeding standards rather than punishment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failing to meet 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strategic management without evaluation and control is like playing football without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goalposts.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strategic management improves performance, it is only an exercise.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information consists of performance data and activity reports</a:t>
            </a:r>
            <a:r>
              <a:rPr lang="cs-CZ" alt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compares performance with desired results and provides the feedback necessary for management to evaluate results and take corrective action, as needed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undesired performance results because the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were inappropriately used,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managers must know about it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they can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the employee activity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obstacles to effective control is the difficulty in developing appropriate measures of important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and outputs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application of the control process to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strategic managers with a series of questions to use in evaluating an implemented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controls are intended to steer the company towards its long-term strategic direction.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strategy is selected, it is implemented over time so as to guide a firm within a rapidly changing environment. Strategies are forward-looking, and based on management assumptions about numerous events that have not yet occurred.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approaches to control seek to compare actual results against a standard.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is done, the manager evaluates the work and uses the evaluation as input to control future efforts. While this approach is not useless, it is inappropriate as a means to control a strategy.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8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8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38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Process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32" b="10765"/>
          <a:stretch/>
        </p:blipFill>
        <p:spPr>
          <a:xfrm>
            <a:off x="588579" y="1376855"/>
            <a:ext cx="9444669" cy="451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appropriate performance measurements are taken, it is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 learn whether the strategy was successful.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results of corporate performance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us to decide whether we need to reformulate the strategy, improve its implementation,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gather more information about our competition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executives report that in many situations, they analyze neither the long-term implications of present operations on the strategy they have adopted nor the operational impact of a strategy on the corporate mission. Long-run evaluations may not be conducted because executives: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realize their importance,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 that short-run considerations are more important than long-run considerations,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aren’t personally evaluated on a long-term basis, or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the time to make a long-run analysis.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0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and control process ensures that a company is achieving what it set out to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process can be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viewed as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model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what to measure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Top managers and operational managers need to specify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implementation processes and results will be monitored and evaluated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Establish standards of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Standards used to measure performance are detailed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expressions of strategic objectives. They are measures of acceptable performance results.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can be set not only for final output but also for intermediate stages of production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actual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Measurements must be made at predetermined times.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actual performance with the standard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actual performance results are within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desired tolerance range, the measurement process stops here.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corrective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4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2755</Words>
  <Application>Microsoft Office PowerPoint</Application>
  <PresentationFormat>Širokoúhlá obrazovka</PresentationFormat>
  <Paragraphs>211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Strategy Control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Šárka Zapletalová</cp:lastModifiedBy>
  <cp:revision>420</cp:revision>
  <dcterms:created xsi:type="dcterms:W3CDTF">2016-11-25T20:36:16Z</dcterms:created>
  <dcterms:modified xsi:type="dcterms:W3CDTF">2023-12-12T19:48:11Z</dcterms:modified>
</cp:coreProperties>
</file>