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3" r:id="rId4"/>
    <p:sldId id="264" r:id="rId5"/>
    <p:sldId id="287" r:id="rId6"/>
    <p:sldId id="265" r:id="rId7"/>
    <p:sldId id="266" r:id="rId8"/>
    <p:sldId id="267" r:id="rId9"/>
    <p:sldId id="268" r:id="rId10"/>
    <p:sldId id="269" r:id="rId11"/>
    <p:sldId id="270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979" autoAdjust="0"/>
  </p:normalViewPr>
  <p:slideViewPr>
    <p:cSldViewPr snapToGrid="0">
      <p:cViewPr varScale="1">
        <p:scale>
          <a:sx n="77" d="100"/>
          <a:sy n="77" d="100"/>
        </p:scale>
        <p:origin x="835" y="58"/>
      </p:cViewPr>
      <p:guideLst/>
    </p:cSldViewPr>
  </p:slideViewPr>
  <p:outlineViewPr>
    <p:cViewPr>
      <p:scale>
        <a:sx n="33" d="100"/>
        <a:sy n="33" d="100"/>
      </p:scale>
      <p:origin x="0" y="-9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296977" y="4965171"/>
            <a:ext cx="3666051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</a:t>
            </a:r>
            <a:r>
              <a:rPr lang="cs-CZ" altLang="cs-CZ" sz="1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</a:t>
            </a:r>
            <a:r>
              <a:rPr lang="cs-CZ" altLang="cs-CZ" sz="1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Management</a:t>
            </a: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 MANAGEMENT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1766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Developing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Programs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, </a:t>
            </a:r>
            <a:r>
              <a:rPr kumimoji="0" lang="cs-CZ" sz="2400" b="0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Budgets</a:t>
            </a:r>
            <a:r>
              <a:rPr kumimoji="0" lang="cs-CZ" sz="2400" b="0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Procedures</a:t>
            </a:r>
            <a:r>
              <a:rPr lang="cs-CZ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have been developed, the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process begins.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Planning a budget is the last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 check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corporation has on the feasibility of its selected strategy. An ideal strategy might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found to be completely impractical only after specific implementation programs are costed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detail.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the program, divisional, and corporate budgets are approved,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must be developed.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Often called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Operating Procedures (SOPs),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typically detail the various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that must be carried out to complete a corporation’s programs.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known as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routines, procedures are the primary means by which organizations accomplish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much of what they do.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191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8990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Designing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Jobs</a:t>
            </a:r>
            <a:r>
              <a:rPr kumimoji="0" lang="cs-CZ" sz="2400" b="0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to </a:t>
            </a:r>
            <a:r>
              <a:rPr kumimoji="0" lang="cs-CZ" sz="2400" b="0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</a:t>
            </a:r>
            <a:r>
              <a:rPr kumimoji="0" lang="cs-CZ" sz="2400" b="0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 design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refers to the study of individual tasks in an attempt to make them more relevant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company and to the employee(s).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minimize some of the adverse consequences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task specialization, corporations have turned to new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 design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techniques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job enlargement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combining tasks to give a worker more of the same type of duties to perform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 rotation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moving workers through several jobs to increase variety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and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 enrichment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altering the</a:t>
            </a:r>
            <a:r>
              <a:rPr lang="cs-CZ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jobs by giving the worker more autonomy and control over activities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job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good example of job enrichment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936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72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Staffing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Directing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implementation of new strategies and policies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often calls for new human resource management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priorities and a different use of personnel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staffing issues can involve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hiring new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new skills, firing people with inappropriate or substandard skills, and/or training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existing employees to learn new skills.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demonstrates that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 with enlightened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talent-management policies and programs have higher returns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sales, investments,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assets, and equity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629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72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Staffing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Directing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19" y="957040"/>
            <a:ext cx="10017087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deal with integration issues, some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 are appointing special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integration managers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shepherd companies through the implementation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process. 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 of the integrator is to prepare a competitive profile of the combined</a:t>
            </a:r>
            <a:r>
              <a:rPr lang="cs-CZ" altLang="cs-CZ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company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terms of its strengths and weaknesses, draft an ideal profile of what the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combined company should look like, develop action plans to close the gap between the actuality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ideal, and establish training programs to unite the combined company and to make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more competitive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a successful integration manager, a person should have 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deep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of the acquiring company, 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flexible management style, 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ability to work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cross-functional project teams, 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willingness to work independently, and 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(sufficient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emotional and cultural intelligence to work well with people from all backgrounds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117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72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Staffing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Directing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19" y="957040"/>
            <a:ext cx="10017087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Staffing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Follows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in the case of structure,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staffing requirements are likely to follow a change in strategy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example, promotions should be based not only on current job performance but also on whether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person has the skills and abilities to do what is needed to implement the new strategy.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Having formulated a new strategy, a corporation may find that it needs to either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hire different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retrain current employees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implement the new </a:t>
            </a:r>
            <a:r>
              <a:rPr lang="en-US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way to implement a company’s business strategy, such as overall low cost, is through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and development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329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72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Staffing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Directing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19" y="957040"/>
            <a:ext cx="10017087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Staffing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Follows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Executives with a particular mix of skills and experiences may be classified as an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executive type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paired with a specific corporate strategy.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a corporation following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concentration strategy emphasizing vertical or horizontal growth would probably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want an aggressive new chief executive with a great deal of experience in that particular industry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dynamic industry expert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Adiversification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strategy, in contrast, might call for someone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an analytical mind who is highly knowledgeable in other industries and can manager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diverse product lines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analytical portfolio manager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5369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72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Staffing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Directing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19" y="957040"/>
            <a:ext cx="10017087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Staffing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Follows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</a:t>
            </a:r>
            <a:r>
              <a:rPr lang="en-US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orporation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choosing to follow 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stability strategy would probably want as its CEO a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cautious profit planner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person with 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conservative style, a production or engineering background, and experience with controlling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budgets, capital expenditures, inventories, and standardization procedures.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Weak companies in a relatively attractive industry tend to turn to a type of </a:t>
            </a:r>
            <a:r>
              <a:rPr lang="en-US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challengeoriented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executive known as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turnaround specialist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save the company.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 company cannot be saved, a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liquidator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might be called on by a bankruptcy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court to close the firm and liquidate its assets.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403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72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Staffing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Directing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19" y="957040"/>
            <a:ext cx="10017087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Selection</a:t>
            </a:r>
            <a:r>
              <a:rPr lang="cs-CZ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Management </a:t>
            </a:r>
            <a:r>
              <a:rPr lang="cs-CZ" altLang="cs-CZ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endParaRPr lang="cs-CZ" altLang="cs-CZ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 and development are important not only to ensure that people with the right mix of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skills and experiences are initially hired but also to help them grow on the job so that they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might be prepared for future promotions.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Executive succession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process of replacing a key top manager.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indent="-357188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company can identify and prepare its people for important positions in several ways. One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approach is to establish a sound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appraisal system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identify good performers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promotion potential.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indent="-357188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company should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examine its human resource system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ensure not only that people are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being hired without regard to their racial, ethnic, or religious background, but also that they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being identified for training and promotion in the same manner.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diversity</a:t>
            </a:r>
            <a:r>
              <a:rPr lang="cs-CZ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could be a competitive advantage in a multi-ethnic world.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7603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72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Staffing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Directing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11002"/>
            <a:ext cx="10017087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Selection</a:t>
            </a:r>
            <a:r>
              <a:rPr lang="cs-CZ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Management </a:t>
            </a:r>
            <a:r>
              <a:rPr lang="cs-CZ" altLang="cs-CZ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endParaRPr lang="cs-CZ" alt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large organizations are using </a:t>
            </a:r>
            <a:r>
              <a:rPr lang="en-US" alt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centers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evaluate a person’s suitability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an advanced position.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use special interviews, management games, in-basket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exercises, leaderless group discussions, case analyses, decision-making exercises, and oral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presentations to assess the potential of employees for specific positions.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Promotions into these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positions are based on performance levels in the assessment center. Assessment centers have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generally been able to accurately predict subsequent job performance and career success.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 rotation</a:t>
            </a:r>
            <a:r>
              <a:rPr lang="cs-CZ" alt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moving people from one job to another—is also used in many large Corporations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ensure that employees are gaining the appropriate mix of experiences to prepare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 for future responsibilities. Rotating people among divisions is one way that a corporation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improve the level of organizational learning.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1215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72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Staffing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Directing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11002"/>
            <a:ext cx="10017087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lang="cs-CZ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Retrenchment</a:t>
            </a:r>
            <a:endParaRPr lang="cs-CZ" alt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Downsizing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(sometimes called “rightsizing” or “resizing”) refers to the planned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elimination of positions or jobs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the following guidelines that have been proposed for successful downsizing: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Eliminate unnecessary work instead of making across-the-board cuts: Spend the time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research where money is going and eliminate the task, not the workers, if it doesn’t add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 to what the firm is producing.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Contract out work that others can do cheaper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for long-run efficiencies: Don’t simply eliminate all </a:t>
            </a:r>
            <a:r>
              <a:rPr lang="en-US" alt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postponable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expenses, such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maintenance, R&amp;D, and advertising, in the unjustifiable hope that the 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nvironment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become more supportive.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Communicate the reasons for actions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 in the remaining employees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value-added jobs to balance out job elimination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102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8889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lecture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394506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endParaRPr lang="cs-CZ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Developing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programes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budgets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procedures</a:t>
            </a:r>
            <a:endParaRPr lang="cs-CZ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Designing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jobs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cs-CZ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issues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endParaRPr lang="cs-CZ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Staffing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directing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endParaRPr lang="cs-CZ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Leading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endParaRPr lang="cs-CZ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629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Leading</a:t>
            </a:r>
            <a:r>
              <a:rPr kumimoji="0" lang="cs-CZ" sz="2400" b="0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10017087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also involves leading through coaching people to use their abilities and skills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effectively and efficiently to achieve organizational objectives.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Without direction, people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tend to do their work according to their personal view of what tasks should be done, how,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in what order.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may approach their work as they have in the past or emphasize </a:t>
            </a:r>
            <a:r>
              <a:rPr lang="en-US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thosetasks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they most enjoy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regardless of the corporation’s priorities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implementing a new strategy, a company should take the time to assess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strategy-culture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compatibility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514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629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Leading</a:t>
            </a:r>
            <a:r>
              <a:rPr kumimoji="0" lang="cs-CZ" sz="2400" b="0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/>
          <a:srcRect l="23536" t="13929" r="18500" b="6380"/>
          <a:stretch/>
        </p:blipFill>
        <p:spPr>
          <a:xfrm>
            <a:off x="2566417" y="1445748"/>
            <a:ext cx="6275381" cy="485295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2852589" y="993709"/>
            <a:ext cx="57030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Assessing Strategy–Culture Compatibility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1134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629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Leading</a:t>
            </a:r>
            <a:r>
              <a:rPr kumimoji="0" lang="cs-CZ" sz="2400" b="0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/>
          <a:srcRect l="24071" t="22000" r="10893" b="10381"/>
          <a:stretch/>
        </p:blipFill>
        <p:spPr>
          <a:xfrm>
            <a:off x="1873032" y="1418705"/>
            <a:ext cx="7573185" cy="4429128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2023288" y="957040"/>
            <a:ext cx="74229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Managing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Culture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an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Acquired Firm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822691" y="5906956"/>
            <a:ext cx="59925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/>
              <a:t>SOURCE: Based on A. R. </a:t>
            </a:r>
            <a:r>
              <a:rPr lang="en-US" sz="1000" i="1" dirty="0" err="1"/>
              <a:t>Malezadeh</a:t>
            </a:r>
            <a:r>
              <a:rPr lang="en-US" sz="1000" i="1" dirty="0"/>
              <a:t> and A. </a:t>
            </a:r>
            <a:r>
              <a:rPr lang="en-US" sz="1000" i="1" dirty="0" err="1"/>
              <a:t>Nahavandi</a:t>
            </a:r>
            <a:r>
              <a:rPr lang="en-US" sz="1000" i="1" dirty="0"/>
              <a:t>, </a:t>
            </a:r>
            <a:r>
              <a:rPr lang="cs-CZ" sz="1000" i="1" dirty="0"/>
              <a:t>1990. </a:t>
            </a:r>
            <a:r>
              <a:rPr lang="en-US" sz="1000" i="1" dirty="0"/>
              <a:t>“Making Mergers Work in Managing Cultures,” Journal of</a:t>
            </a:r>
            <a:r>
              <a:rPr lang="cs-CZ" sz="1000" i="1" dirty="0"/>
              <a:t> </a:t>
            </a:r>
            <a:r>
              <a:rPr lang="en-US" sz="1000" i="1" dirty="0"/>
              <a:t>Business Strategy</a:t>
            </a:r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4209912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629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Leading</a:t>
            </a:r>
            <a:r>
              <a:rPr kumimoji="0" lang="cs-CZ" sz="2400" b="0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10017087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Action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can be directed toward accomplishing strategic goals through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action planning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minimum, an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action plan states what actions are going to be taken, by whom, during what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frame, and with what expected results.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a program has been selected to implement 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particular strategy, an action plan should be developed to put the program in place.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4737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629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Leading</a:t>
            </a:r>
            <a:r>
              <a:rPr kumimoji="0" lang="cs-CZ" sz="2400" b="0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10017087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Action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resulting action plan to develop a new advertising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should include much of the following information: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actions to be taken to make the program operational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Dates to begin and end each action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 (identified by name and title) responsible for carrying out each action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 responsible for monitoring the timeliness and effectiveness of each action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Expected financial and physical consequences of each action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Contingency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plans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7470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629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Leading</a:t>
            </a:r>
            <a:r>
              <a:rPr kumimoji="0" lang="cs-CZ" sz="2400" b="0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10017087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by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By Objectives (MBO) is a technique that encourages participative decision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making through shared goal setting at all organizational levels and performance Assessment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achievement of stated objective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MBO process involves: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Establishing and communicating organizational objectives.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Setting individual objectives (through superior-subordinate interaction) that help implement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ones.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an action plan of activities needed to achieve the objectives.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Periodically (at least quarterly) reviewing performance as it relates to the objectives and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including the results in the annual performance appraisal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328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704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Introduction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78225"/>
            <a:ext cx="10066762" cy="45539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begin the implementation process, strategy makers must consider these questions: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are the people who will carry out the strategic plan?</a:t>
            </a:r>
            <a:endParaRPr lang="cs-CZ" alt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endParaRPr lang="en-US" alt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must be done to align the company’s operations in the new intended direction?</a:t>
            </a:r>
            <a:endParaRPr lang="cs-CZ" alt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endParaRPr lang="en-US" alt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is everyone going to work together to do what is needed?</a:t>
            </a:r>
            <a:endParaRPr lang="cs-CZ" alt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questions and similar ones should have been addressed initially when the pros and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 of strategic alternatives were analyzed.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488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230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2618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implementation is the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sum total of the activities and choices required for the execution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strategic plan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process by which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objectives, strategies, and policies are put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action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through the development of programs, budgets, and procedures.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implementation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usually considered after strategy has been formulated, implementation is a key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of strategic management.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formulation and strategy implementation should thus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considered as two sides of the same coin.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58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230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72654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scanning and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formulation are crucial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strategic management but are only the beginning of the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failure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carry a strategic plan into the day-to-day operations of the workplace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major reason why strategic planning often fails to achieve its objectives.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strategy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successfully implemented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must be made action oriented. This is done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a series of programs that are funded through specific budgets and contain new detailed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is implemented by modifying structure (organizing), selecting the appropriate people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carry out the strategy (staffing), and communicating clearly how the strategy can be put into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action (leading).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91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230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83164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Depending on how a corporation is organized, those who implement strategy will probably be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much more </a:t>
            </a:r>
            <a:r>
              <a:rPr lang="en-US" alt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diverse set of people than those who formulate it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most large, multi-industry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corporations, the i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mplementers are everyone in the organization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Vice presidents of functional</a:t>
            </a:r>
            <a:r>
              <a:rPr lang="cs-CZ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areas and directors of divisions or strategic business units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(SBUs) work with their subordinates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put together large-scale implementation plans.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Plant managers, project managers, and unit</a:t>
            </a:r>
            <a:r>
              <a:rPr lang="cs-CZ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heads put together plans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their specific plants, departments, and units. 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every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operational</a:t>
            </a:r>
            <a:r>
              <a:rPr lang="cs-CZ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manager down to the first-line supervisor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employee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involved in some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 in the implementation of corporate, business, and functional strategies.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743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230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survey 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Fortune 500 firms revealed that more than half of the corporations experienced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10 problems when they attempted to implement a strategic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change.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problems are listed in order of frequency: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took more time than originally planned.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Unanticipated major problems arose.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were ineffectively coordinated.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Competing activities and crises took attention away from implementation.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involved employees had insufficient capabilities to perform their jobs.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Lower-level employees were inadequately trained.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Uncontrollable external environmental factors created problems.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Departmental managers provided inadequate leadership and direction.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implementation tasks and activities were poorly defined.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information system inadequately monitored activities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57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1766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Developing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Programs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, </a:t>
            </a:r>
            <a:r>
              <a:rPr kumimoji="0" lang="cs-CZ" sz="2400" b="0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Budgets</a:t>
            </a:r>
            <a:r>
              <a:rPr kumimoji="0" lang="cs-CZ" sz="2400" b="0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Procedures</a:t>
            </a:r>
            <a:r>
              <a:rPr lang="cs-CZ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managers of divisions and functional areas work with their fellow managers to develop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the implementation of strategy.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a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make a strategy action oriented.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Xerox m</a:t>
            </a:r>
            <a:r>
              <a:rPr lang="en-US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anagement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introduced a program called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Lean Six Sigma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This program was developer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identify and improve a poorly performing process.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matrix of change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help managers decide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quickly change should proceed, in what order changes should take place, whether to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 at a new site, and whether the proposed systems are stable and coherent.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805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925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Matrix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of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Change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3290466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arget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practices (new programs) for a manufacturing plant are drawn on the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vertical axis and existing practices (current activities) are drawn on the horizontal axis.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/>
          <a:srcRect l="40143" t="10381" r="7358" b="5048"/>
          <a:stretch/>
        </p:blipFill>
        <p:spPr>
          <a:xfrm>
            <a:off x="3993208" y="1050320"/>
            <a:ext cx="6002129" cy="493460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5507421" y="5984925"/>
            <a:ext cx="46739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/>
              <a:t>SOURCE: The Matrix of Change by E.</a:t>
            </a:r>
            <a:r>
              <a:rPr lang="cs-CZ" sz="1000" i="1" dirty="0"/>
              <a:t>1997.</a:t>
            </a:r>
            <a:r>
              <a:rPr lang="en-US" sz="1000" i="1" dirty="0"/>
              <a:t> </a:t>
            </a:r>
            <a:r>
              <a:rPr lang="en-US" sz="1000" i="1" dirty="0" err="1"/>
              <a:t>Brynjolfsson</a:t>
            </a:r>
            <a:r>
              <a:rPr lang="en-US" sz="1000" i="1" dirty="0"/>
              <a:t>, A.</a:t>
            </a:r>
            <a:r>
              <a:rPr lang="cs-CZ" sz="1000" i="1" dirty="0"/>
              <a:t> </a:t>
            </a:r>
            <a:r>
              <a:rPr lang="en-US" sz="1000" i="1" dirty="0"/>
              <a:t>A. Renshaw, and M. Van </a:t>
            </a:r>
            <a:r>
              <a:rPr lang="en-US" sz="1000" i="1" dirty="0" err="1"/>
              <a:t>Alstyne</a:t>
            </a:r>
            <a:r>
              <a:rPr lang="en-US" sz="1000" i="1" dirty="0"/>
              <a:t>. Sloan</a:t>
            </a:r>
            <a:r>
              <a:rPr lang="cs-CZ" sz="1000" i="1" dirty="0"/>
              <a:t> </a:t>
            </a:r>
            <a:r>
              <a:rPr lang="en-US" sz="1000" i="1" dirty="0"/>
              <a:t>Management Review</a:t>
            </a:r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29245677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2372</Words>
  <Application>Microsoft Office PowerPoint</Application>
  <PresentationFormat>Širokoúhlá obrazovka</PresentationFormat>
  <Paragraphs>201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Motiv Office</vt:lpstr>
      <vt:lpstr>Strategy Implementation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Šárka Zapletalová</cp:lastModifiedBy>
  <cp:revision>387</cp:revision>
  <dcterms:created xsi:type="dcterms:W3CDTF">2016-11-25T20:36:16Z</dcterms:created>
  <dcterms:modified xsi:type="dcterms:W3CDTF">2023-11-29T07:39:29Z</dcterms:modified>
</cp:coreProperties>
</file>