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28" r:id="rId3"/>
    <p:sldId id="331" r:id="rId4"/>
    <p:sldId id="340" r:id="rId5"/>
    <p:sldId id="336" r:id="rId6"/>
    <p:sldId id="337" r:id="rId7"/>
    <p:sldId id="338" r:id="rId8"/>
    <p:sldId id="275" r:id="rId9"/>
    <p:sldId id="276" r:id="rId10"/>
    <p:sldId id="265" r:id="rId11"/>
    <p:sldId id="277" r:id="rId12"/>
    <p:sldId id="278" r:id="rId13"/>
    <p:sldId id="279" r:id="rId14"/>
    <p:sldId id="266" r:id="rId15"/>
    <p:sldId id="267" r:id="rId16"/>
    <p:sldId id="280" r:id="rId17"/>
    <p:sldId id="281" r:id="rId18"/>
    <p:sldId id="283" r:id="rId19"/>
    <p:sldId id="284" r:id="rId20"/>
    <p:sldId id="285" r:id="rId21"/>
    <p:sldId id="287" r:id="rId22"/>
    <p:sldId id="286" r:id="rId23"/>
    <p:sldId id="290" r:id="rId24"/>
    <p:sldId id="289" r:id="rId25"/>
    <p:sldId id="292" r:id="rId26"/>
    <p:sldId id="293" r:id="rId27"/>
    <p:sldId id="291" r:id="rId28"/>
    <p:sldId id="296" r:id="rId29"/>
    <p:sldId id="295" r:id="rId30"/>
    <p:sldId id="297" r:id="rId31"/>
    <p:sldId id="294" r:id="rId32"/>
    <p:sldId id="298" r:id="rId33"/>
    <p:sldId id="288"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31.10.2023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Podniková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4</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TotalTime>
  <Words>3408</Words>
  <Application>Microsoft Office PowerPoint</Application>
  <PresentationFormat>Předvádění na obrazovce (16:9)</PresentationFormat>
  <Paragraphs>299</Paragraphs>
  <Slides>33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Enriqueta</vt:lpstr>
      <vt:lpstr>Times New Roman</vt:lpstr>
      <vt:lpstr>SLU</vt:lpstr>
      <vt:lpstr>Podniková strategie</vt:lpstr>
      <vt:lpstr>Aktivity spojené se strategií</vt:lpstr>
      <vt:lpstr>Požadavky na formulaci strategie</vt:lpstr>
      <vt:lpstr>Otázky týkající se obsahu a procesu strategie</vt:lpstr>
      <vt:lpstr>Změny vyvolané strategií</vt:lpstr>
      <vt:lpstr>Příčiny odporu zaměstnanců vůči strategii</vt:lpstr>
      <vt:lpstr>Změny povinností manažera se změnou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166</cp:revision>
  <dcterms:created xsi:type="dcterms:W3CDTF">2016-07-06T15:42:34Z</dcterms:created>
  <dcterms:modified xsi:type="dcterms:W3CDTF">2023-10-31T19:26:53Z</dcterms:modified>
</cp:coreProperties>
</file>