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3"/>
  </p:handoutMasterIdLst>
  <p:sldIdLst>
    <p:sldId id="309" r:id="rId2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06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81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2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40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33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9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03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9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6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4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337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prezentací na semináře 2024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E3F8D8A-3FF0-431E-9AE6-2E047FE93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683123"/>
              </p:ext>
            </p:extLst>
          </p:nvPr>
        </p:nvGraphicFramePr>
        <p:xfrm>
          <a:off x="409388" y="1956793"/>
          <a:ext cx="11320796" cy="4614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436">
                  <a:extLst>
                    <a:ext uri="{9D8B030D-6E8A-4147-A177-3AD203B41FA5}">
                      <a16:colId xmlns:a16="http://schemas.microsoft.com/office/drawing/2014/main" val="512424216"/>
                    </a:ext>
                  </a:extLst>
                </a:gridCol>
                <a:gridCol w="3387120">
                  <a:extLst>
                    <a:ext uri="{9D8B030D-6E8A-4147-A177-3AD203B41FA5}">
                      <a16:colId xmlns:a16="http://schemas.microsoft.com/office/drawing/2014/main" val="2924870533"/>
                    </a:ext>
                  </a:extLst>
                </a:gridCol>
                <a:gridCol w="3387120">
                  <a:extLst>
                    <a:ext uri="{9D8B030D-6E8A-4147-A177-3AD203B41FA5}">
                      <a16:colId xmlns:a16="http://schemas.microsoft.com/office/drawing/2014/main" val="1352167515"/>
                    </a:ext>
                  </a:extLst>
                </a:gridCol>
                <a:gridCol w="3387120">
                  <a:extLst>
                    <a:ext uri="{9D8B030D-6E8A-4147-A177-3AD203B41FA5}">
                      <a16:colId xmlns:a16="http://schemas.microsoft.com/office/drawing/2014/main" val="3578195248"/>
                    </a:ext>
                  </a:extLst>
                </a:gridCol>
              </a:tblGrid>
              <a:tr h="65919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jméno a téma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jméno a téma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jméno a téma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685030"/>
                  </a:ext>
                </a:extLst>
              </a:tr>
              <a:tr h="659191">
                <a:tc>
                  <a:txBody>
                    <a:bodyPr/>
                    <a:lstStyle/>
                    <a:p>
                      <a:r>
                        <a:rPr lang="cs-CZ" b="1" dirty="0"/>
                        <a:t>8/10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090227"/>
                  </a:ext>
                </a:extLst>
              </a:tr>
              <a:tr h="659191">
                <a:tc>
                  <a:txBody>
                    <a:bodyPr/>
                    <a:lstStyle/>
                    <a:p>
                      <a:r>
                        <a:rPr lang="cs-CZ" b="1" dirty="0"/>
                        <a:t>15/10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808267"/>
                  </a:ext>
                </a:extLst>
              </a:tr>
              <a:tr h="659191">
                <a:tc>
                  <a:txBody>
                    <a:bodyPr/>
                    <a:lstStyle/>
                    <a:p>
                      <a:r>
                        <a:rPr lang="cs-CZ" b="1" dirty="0"/>
                        <a:t>22/10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448517"/>
                  </a:ext>
                </a:extLst>
              </a:tr>
              <a:tr h="659191">
                <a:tc>
                  <a:txBody>
                    <a:bodyPr/>
                    <a:lstStyle/>
                    <a:p>
                      <a:r>
                        <a:rPr lang="cs-CZ" b="1" u="sng" dirty="0"/>
                        <a:t>29/10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513821"/>
                  </a:ext>
                </a:extLst>
              </a:tr>
              <a:tr h="659191">
                <a:tc>
                  <a:txBody>
                    <a:bodyPr/>
                    <a:lstStyle/>
                    <a:p>
                      <a:r>
                        <a:rPr lang="cs-CZ" b="1" u="sng" dirty="0"/>
                        <a:t>5/11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259948"/>
                  </a:ext>
                </a:extLst>
              </a:tr>
              <a:tr h="659191">
                <a:tc>
                  <a:txBody>
                    <a:bodyPr/>
                    <a:lstStyle/>
                    <a:p>
                      <a:r>
                        <a:rPr lang="cs-CZ" b="1" dirty="0"/>
                        <a:t>12/11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201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12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398</TotalTime>
  <Words>22</Words>
  <Application>Microsoft Office PowerPoint</Application>
  <PresentationFormat>Širokoúhlá obrazovka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Wingdings 2</vt:lpstr>
      <vt:lpstr>Dividenda</vt:lpstr>
      <vt:lpstr>ROZPIS prezentací na semináře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87</cp:revision>
  <cp:lastPrinted>2024-09-06T08:17:59Z</cp:lastPrinted>
  <dcterms:created xsi:type="dcterms:W3CDTF">2017-12-11T08:34:25Z</dcterms:created>
  <dcterms:modified xsi:type="dcterms:W3CDTF">2024-09-17T06:13:49Z</dcterms:modified>
</cp:coreProperties>
</file>