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29" r:id="rId3"/>
    <p:sldId id="350" r:id="rId4"/>
    <p:sldId id="279" r:id="rId5"/>
    <p:sldId id="351" r:id="rId6"/>
    <p:sldId id="352" r:id="rId7"/>
    <p:sldId id="353" r:id="rId8"/>
    <p:sldId id="354" r:id="rId9"/>
    <p:sldId id="375" r:id="rId10"/>
    <p:sldId id="376" r:id="rId11"/>
    <p:sldId id="377" r:id="rId12"/>
    <p:sldId id="355" r:id="rId13"/>
    <p:sldId id="378" r:id="rId14"/>
    <p:sldId id="379" r:id="rId15"/>
    <p:sldId id="380" r:id="rId16"/>
    <p:sldId id="381" r:id="rId17"/>
    <p:sldId id="382" r:id="rId18"/>
    <p:sldId id="383" r:id="rId19"/>
    <p:sldId id="384" r:id="rId20"/>
    <p:sldId id="385" r:id="rId21"/>
    <p:sldId id="386" r:id="rId22"/>
    <p:sldId id="387" r:id="rId23"/>
    <p:sldId id="356" r:id="rId24"/>
    <p:sldId id="327" r:id="rId2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21" autoAdjust="0"/>
  </p:normalViewPr>
  <p:slideViewPr>
    <p:cSldViewPr>
      <p:cViewPr varScale="1">
        <p:scale>
          <a:sx n="99" d="100"/>
          <a:sy n="99" d="100"/>
        </p:scale>
        <p:origin x="994" y="8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ka Fišerová" userId="e52daf2a-4eac-4cbb-9679-2c107ef6c4e4" providerId="ADAL" clId="{761368AC-23A0-4F4F-B114-B615A1D08562}"/>
    <pc:docChg chg="undo custSel addSld delSld modSld">
      <pc:chgData name="Veronika Fišerová" userId="e52daf2a-4eac-4cbb-9679-2c107ef6c4e4" providerId="ADAL" clId="{761368AC-23A0-4F4F-B114-B615A1D08562}" dt="2024-11-13T04:22:55.123" v="845" actId="20577"/>
      <pc:docMkLst>
        <pc:docMk/>
      </pc:docMkLst>
      <pc:sldChg chg="modSp mod">
        <pc:chgData name="Veronika Fišerová" userId="e52daf2a-4eac-4cbb-9679-2c107ef6c4e4" providerId="ADAL" clId="{761368AC-23A0-4F4F-B114-B615A1D08562}" dt="2024-11-13T03:44:24.726" v="2"/>
        <pc:sldMkLst>
          <pc:docMk/>
          <pc:sldMk cId="280633465" sldId="256"/>
        </pc:sldMkLst>
        <pc:spChg chg="mod">
          <ac:chgData name="Veronika Fišerová" userId="e52daf2a-4eac-4cbb-9679-2c107ef6c4e4" providerId="ADAL" clId="{761368AC-23A0-4F4F-B114-B615A1D08562}" dt="2024-11-13T03:44:24.726" v="2"/>
          <ac:spMkLst>
            <pc:docMk/>
            <pc:sldMk cId="280633465" sldId="256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3:43:24.791" v="1" actId="20577"/>
          <ac:spMkLst>
            <pc:docMk/>
            <pc:sldMk cId="280633465" sldId="256"/>
            <ac:spMk id="9" creationId="{00000000-0000-0000-0000-000000000000}"/>
          </ac:spMkLst>
        </pc:spChg>
      </pc:sldChg>
      <pc:sldChg chg="del">
        <pc:chgData name="Veronika Fišerová" userId="e52daf2a-4eac-4cbb-9679-2c107ef6c4e4" providerId="ADAL" clId="{761368AC-23A0-4F4F-B114-B615A1D08562}" dt="2024-11-13T04:20:33.169" v="790" actId="47"/>
        <pc:sldMkLst>
          <pc:docMk/>
          <pc:sldMk cId="97920778" sldId="277"/>
        </pc:sldMkLst>
      </pc:sldChg>
      <pc:sldChg chg="modSp mod">
        <pc:chgData name="Veronika Fišerová" userId="e52daf2a-4eac-4cbb-9679-2c107ef6c4e4" providerId="ADAL" clId="{761368AC-23A0-4F4F-B114-B615A1D08562}" dt="2024-11-13T03:52:37.521" v="342" actId="20577"/>
        <pc:sldMkLst>
          <pc:docMk/>
          <pc:sldMk cId="2679848715" sldId="279"/>
        </pc:sldMkLst>
        <pc:spChg chg="mod">
          <ac:chgData name="Veronika Fišerová" userId="e52daf2a-4eac-4cbb-9679-2c107ef6c4e4" providerId="ADAL" clId="{761368AC-23A0-4F4F-B114-B615A1D08562}" dt="2024-11-13T03:52:37.521" v="342" actId="20577"/>
          <ac:spMkLst>
            <pc:docMk/>
            <pc:sldMk cId="2679848715" sldId="279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3:51:33.722" v="333" actId="20577"/>
          <ac:spMkLst>
            <pc:docMk/>
            <pc:sldMk cId="2679848715" sldId="279"/>
            <ac:spMk id="6" creationId="{00000000-0000-0000-0000-000000000000}"/>
          </ac:spMkLst>
        </pc:spChg>
      </pc:sldChg>
      <pc:sldChg chg="add del">
        <pc:chgData name="Veronika Fišerová" userId="e52daf2a-4eac-4cbb-9679-2c107ef6c4e4" providerId="ADAL" clId="{761368AC-23A0-4F4F-B114-B615A1D08562}" dt="2024-11-13T04:20:40.493" v="804" actId="47"/>
        <pc:sldMkLst>
          <pc:docMk/>
          <pc:sldMk cId="3601978958" sldId="327"/>
        </pc:sldMkLst>
      </pc:sldChg>
      <pc:sldChg chg="modSp mod">
        <pc:chgData name="Veronika Fišerová" userId="e52daf2a-4eac-4cbb-9679-2c107ef6c4e4" providerId="ADAL" clId="{761368AC-23A0-4F4F-B114-B615A1D08562}" dt="2024-11-13T03:46:55.071" v="46" actId="20577"/>
        <pc:sldMkLst>
          <pc:docMk/>
          <pc:sldMk cId="3334814744" sldId="329"/>
        </pc:sldMkLst>
        <pc:spChg chg="mod">
          <ac:chgData name="Veronika Fišerová" userId="e52daf2a-4eac-4cbb-9679-2c107ef6c4e4" providerId="ADAL" clId="{761368AC-23A0-4F4F-B114-B615A1D08562}" dt="2024-11-13T03:45:28.894" v="3"/>
          <ac:spMkLst>
            <pc:docMk/>
            <pc:sldMk cId="3334814744" sldId="329"/>
            <ac:spMk id="6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3:46:55.071" v="46" actId="20577"/>
          <ac:spMkLst>
            <pc:docMk/>
            <pc:sldMk cId="3334814744" sldId="329"/>
            <ac:spMk id="8" creationId="{00000000-0000-0000-0000-000000000000}"/>
          </ac:spMkLst>
        </pc:spChg>
      </pc:sldChg>
      <pc:sldChg chg="modSp mod">
        <pc:chgData name="Veronika Fišerová" userId="e52daf2a-4eac-4cbb-9679-2c107ef6c4e4" providerId="ADAL" clId="{761368AC-23A0-4F4F-B114-B615A1D08562}" dt="2024-11-13T03:51:14.215" v="318" actId="20577"/>
        <pc:sldMkLst>
          <pc:docMk/>
          <pc:sldMk cId="97920778" sldId="350"/>
        </pc:sldMkLst>
        <pc:spChg chg="mod">
          <ac:chgData name="Veronika Fišerová" userId="e52daf2a-4eac-4cbb-9679-2c107ef6c4e4" providerId="ADAL" clId="{761368AC-23A0-4F4F-B114-B615A1D08562}" dt="2024-11-13T03:51:14.215" v="318" actId="20577"/>
          <ac:spMkLst>
            <pc:docMk/>
            <pc:sldMk cId="97920778" sldId="350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3:47:21.745" v="63" actId="20577"/>
          <ac:spMkLst>
            <pc:docMk/>
            <pc:sldMk cId="97920778" sldId="350"/>
            <ac:spMk id="6" creationId="{00000000-0000-0000-0000-000000000000}"/>
          </ac:spMkLst>
        </pc:spChg>
      </pc:sldChg>
      <pc:sldChg chg="modSp mod">
        <pc:chgData name="Veronika Fišerová" userId="e52daf2a-4eac-4cbb-9679-2c107ef6c4e4" providerId="ADAL" clId="{761368AC-23A0-4F4F-B114-B615A1D08562}" dt="2024-11-13T03:55:42.257" v="454" actId="20577"/>
        <pc:sldMkLst>
          <pc:docMk/>
          <pc:sldMk cId="2679848715" sldId="351"/>
        </pc:sldMkLst>
        <pc:spChg chg="mod">
          <ac:chgData name="Veronika Fišerová" userId="e52daf2a-4eac-4cbb-9679-2c107ef6c4e4" providerId="ADAL" clId="{761368AC-23A0-4F4F-B114-B615A1D08562}" dt="2024-11-13T03:55:42.257" v="454" actId="20577"/>
          <ac:spMkLst>
            <pc:docMk/>
            <pc:sldMk cId="2679848715" sldId="351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3:53:23.774" v="409" actId="20577"/>
          <ac:spMkLst>
            <pc:docMk/>
            <pc:sldMk cId="2679848715" sldId="351"/>
            <ac:spMk id="6" creationId="{00000000-0000-0000-0000-000000000000}"/>
          </ac:spMkLst>
        </pc:spChg>
      </pc:sldChg>
      <pc:sldChg chg="modSp mod">
        <pc:chgData name="Veronika Fišerová" userId="e52daf2a-4eac-4cbb-9679-2c107ef6c4e4" providerId="ADAL" clId="{761368AC-23A0-4F4F-B114-B615A1D08562}" dt="2024-11-13T03:56:41.450" v="473" actId="5793"/>
        <pc:sldMkLst>
          <pc:docMk/>
          <pc:sldMk cId="2679848715" sldId="352"/>
        </pc:sldMkLst>
        <pc:spChg chg="mod">
          <ac:chgData name="Veronika Fišerová" userId="e52daf2a-4eac-4cbb-9679-2c107ef6c4e4" providerId="ADAL" clId="{761368AC-23A0-4F4F-B114-B615A1D08562}" dt="2024-11-13T03:56:41.450" v="473" actId="5793"/>
          <ac:spMkLst>
            <pc:docMk/>
            <pc:sldMk cId="2679848715" sldId="352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3:56:21.363" v="467" actId="20577"/>
          <ac:spMkLst>
            <pc:docMk/>
            <pc:sldMk cId="2679848715" sldId="352"/>
            <ac:spMk id="6" creationId="{00000000-0000-0000-0000-000000000000}"/>
          </ac:spMkLst>
        </pc:spChg>
      </pc:sldChg>
      <pc:sldChg chg="modSp mod">
        <pc:chgData name="Veronika Fišerová" userId="e52daf2a-4eac-4cbb-9679-2c107ef6c4e4" providerId="ADAL" clId="{761368AC-23A0-4F4F-B114-B615A1D08562}" dt="2024-11-13T03:59:21.761" v="523" actId="20577"/>
        <pc:sldMkLst>
          <pc:docMk/>
          <pc:sldMk cId="2679848715" sldId="353"/>
        </pc:sldMkLst>
        <pc:spChg chg="mod">
          <ac:chgData name="Veronika Fišerová" userId="e52daf2a-4eac-4cbb-9679-2c107ef6c4e4" providerId="ADAL" clId="{761368AC-23A0-4F4F-B114-B615A1D08562}" dt="2024-11-13T03:59:21.761" v="523" actId="20577"/>
          <ac:spMkLst>
            <pc:docMk/>
            <pc:sldMk cId="2679848715" sldId="353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3:57:02.458" v="490" actId="20577"/>
          <ac:spMkLst>
            <pc:docMk/>
            <pc:sldMk cId="2679848715" sldId="353"/>
            <ac:spMk id="6" creationId="{00000000-0000-0000-0000-000000000000}"/>
          </ac:spMkLst>
        </pc:spChg>
      </pc:sldChg>
      <pc:sldChg chg="modSp mod">
        <pc:chgData name="Veronika Fišerová" userId="e52daf2a-4eac-4cbb-9679-2c107ef6c4e4" providerId="ADAL" clId="{761368AC-23A0-4F4F-B114-B615A1D08562}" dt="2024-11-13T04:01:24.548" v="556" actId="6549"/>
        <pc:sldMkLst>
          <pc:docMk/>
          <pc:sldMk cId="2679848715" sldId="354"/>
        </pc:sldMkLst>
        <pc:spChg chg="mod">
          <ac:chgData name="Veronika Fišerová" userId="e52daf2a-4eac-4cbb-9679-2c107ef6c4e4" providerId="ADAL" clId="{761368AC-23A0-4F4F-B114-B615A1D08562}" dt="2024-11-13T04:01:24.548" v="556" actId="6549"/>
          <ac:spMkLst>
            <pc:docMk/>
            <pc:sldMk cId="2679848715" sldId="354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3:58:57.856" v="519" actId="20577"/>
          <ac:spMkLst>
            <pc:docMk/>
            <pc:sldMk cId="2679848715" sldId="354"/>
            <ac:spMk id="6" creationId="{00000000-0000-0000-0000-000000000000}"/>
          </ac:spMkLst>
        </pc:spChg>
      </pc:sldChg>
      <pc:sldChg chg="modSp mod">
        <pc:chgData name="Veronika Fišerová" userId="e52daf2a-4eac-4cbb-9679-2c107ef6c4e4" providerId="ADAL" clId="{761368AC-23A0-4F4F-B114-B615A1D08562}" dt="2024-11-13T04:08:34.019" v="632" actId="20577"/>
        <pc:sldMkLst>
          <pc:docMk/>
          <pc:sldMk cId="2679848715" sldId="355"/>
        </pc:sldMkLst>
        <pc:spChg chg="mod">
          <ac:chgData name="Veronika Fišerová" userId="e52daf2a-4eac-4cbb-9679-2c107ef6c4e4" providerId="ADAL" clId="{761368AC-23A0-4F4F-B114-B615A1D08562}" dt="2024-11-13T04:08:34.019" v="632" actId="20577"/>
          <ac:spMkLst>
            <pc:docMk/>
            <pc:sldMk cId="2679848715" sldId="355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4:07:42.725" v="618"/>
          <ac:spMkLst>
            <pc:docMk/>
            <pc:sldMk cId="2679848715" sldId="355"/>
            <ac:spMk id="6" creationId="{00000000-0000-0000-0000-000000000000}"/>
          </ac:spMkLst>
        </pc:spChg>
      </pc:sldChg>
      <pc:sldChg chg="modSp mod">
        <pc:chgData name="Veronika Fišerová" userId="e52daf2a-4eac-4cbb-9679-2c107ef6c4e4" providerId="ADAL" clId="{761368AC-23A0-4F4F-B114-B615A1D08562}" dt="2024-11-13T04:22:55.123" v="845" actId="20577"/>
        <pc:sldMkLst>
          <pc:docMk/>
          <pc:sldMk cId="2679848715" sldId="356"/>
        </pc:sldMkLst>
        <pc:spChg chg="mod">
          <ac:chgData name="Veronika Fišerová" userId="e52daf2a-4eac-4cbb-9679-2c107ef6c4e4" providerId="ADAL" clId="{761368AC-23A0-4F4F-B114-B615A1D08562}" dt="2024-11-13T04:22:55.123" v="845" actId="20577"/>
          <ac:spMkLst>
            <pc:docMk/>
            <pc:sldMk cId="2679848715" sldId="356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4:19:45.292" v="768"/>
          <ac:spMkLst>
            <pc:docMk/>
            <pc:sldMk cId="2679848715" sldId="356"/>
            <ac:spMk id="6" creationId="{00000000-0000-0000-0000-000000000000}"/>
          </ac:spMkLst>
        </pc:spChg>
      </pc:sldChg>
      <pc:sldChg chg="del">
        <pc:chgData name="Veronika Fišerová" userId="e52daf2a-4eac-4cbb-9679-2c107ef6c4e4" providerId="ADAL" clId="{761368AC-23A0-4F4F-B114-B615A1D08562}" dt="2024-11-13T04:20:30.668" v="784" actId="47"/>
        <pc:sldMkLst>
          <pc:docMk/>
          <pc:sldMk cId="2679848715" sldId="357"/>
        </pc:sldMkLst>
      </pc:sldChg>
      <pc:sldChg chg="del">
        <pc:chgData name="Veronika Fišerová" userId="e52daf2a-4eac-4cbb-9679-2c107ef6c4e4" providerId="ADAL" clId="{761368AC-23A0-4F4F-B114-B615A1D08562}" dt="2024-11-13T04:20:31.950" v="785" actId="47"/>
        <pc:sldMkLst>
          <pc:docMk/>
          <pc:sldMk cId="2679848715" sldId="358"/>
        </pc:sldMkLst>
      </pc:sldChg>
      <pc:sldChg chg="del">
        <pc:chgData name="Veronika Fišerová" userId="e52daf2a-4eac-4cbb-9679-2c107ef6c4e4" providerId="ADAL" clId="{761368AC-23A0-4F4F-B114-B615A1D08562}" dt="2024-11-13T04:20:32.362" v="786" actId="47"/>
        <pc:sldMkLst>
          <pc:docMk/>
          <pc:sldMk cId="2679848715" sldId="359"/>
        </pc:sldMkLst>
      </pc:sldChg>
      <pc:sldChg chg="del">
        <pc:chgData name="Veronika Fišerová" userId="e52daf2a-4eac-4cbb-9679-2c107ef6c4e4" providerId="ADAL" clId="{761368AC-23A0-4F4F-B114-B615A1D08562}" dt="2024-11-13T04:20:32.620" v="787" actId="47"/>
        <pc:sldMkLst>
          <pc:docMk/>
          <pc:sldMk cId="2679848715" sldId="360"/>
        </pc:sldMkLst>
      </pc:sldChg>
      <pc:sldChg chg="del">
        <pc:chgData name="Veronika Fišerová" userId="e52daf2a-4eac-4cbb-9679-2c107ef6c4e4" providerId="ADAL" clId="{761368AC-23A0-4F4F-B114-B615A1D08562}" dt="2024-11-13T04:20:32.826" v="788" actId="47"/>
        <pc:sldMkLst>
          <pc:docMk/>
          <pc:sldMk cId="2679848715" sldId="361"/>
        </pc:sldMkLst>
      </pc:sldChg>
      <pc:sldChg chg="del">
        <pc:chgData name="Veronika Fišerová" userId="e52daf2a-4eac-4cbb-9679-2c107ef6c4e4" providerId="ADAL" clId="{761368AC-23A0-4F4F-B114-B615A1D08562}" dt="2024-11-13T04:20:32.992" v="789" actId="47"/>
        <pc:sldMkLst>
          <pc:docMk/>
          <pc:sldMk cId="2679848715" sldId="362"/>
        </pc:sldMkLst>
      </pc:sldChg>
      <pc:sldChg chg="del">
        <pc:chgData name="Veronika Fišerová" userId="e52daf2a-4eac-4cbb-9679-2c107ef6c4e4" providerId="ADAL" clId="{761368AC-23A0-4F4F-B114-B615A1D08562}" dt="2024-11-13T04:20:33.731" v="791" actId="47"/>
        <pc:sldMkLst>
          <pc:docMk/>
          <pc:sldMk cId="97920778" sldId="363"/>
        </pc:sldMkLst>
      </pc:sldChg>
      <pc:sldChg chg="del">
        <pc:chgData name="Veronika Fišerová" userId="e52daf2a-4eac-4cbb-9679-2c107ef6c4e4" providerId="ADAL" clId="{761368AC-23A0-4F4F-B114-B615A1D08562}" dt="2024-11-13T04:20:34.063" v="792" actId="47"/>
        <pc:sldMkLst>
          <pc:docMk/>
          <pc:sldMk cId="97920778" sldId="364"/>
        </pc:sldMkLst>
      </pc:sldChg>
      <pc:sldChg chg="del">
        <pc:chgData name="Veronika Fišerová" userId="e52daf2a-4eac-4cbb-9679-2c107ef6c4e4" providerId="ADAL" clId="{761368AC-23A0-4F4F-B114-B615A1D08562}" dt="2024-11-13T04:20:34.484" v="793" actId="47"/>
        <pc:sldMkLst>
          <pc:docMk/>
          <pc:sldMk cId="97920778" sldId="365"/>
        </pc:sldMkLst>
      </pc:sldChg>
      <pc:sldChg chg="del">
        <pc:chgData name="Veronika Fišerová" userId="e52daf2a-4eac-4cbb-9679-2c107ef6c4e4" providerId="ADAL" clId="{761368AC-23A0-4F4F-B114-B615A1D08562}" dt="2024-11-13T04:20:34.946" v="794" actId="47"/>
        <pc:sldMkLst>
          <pc:docMk/>
          <pc:sldMk cId="97920778" sldId="366"/>
        </pc:sldMkLst>
      </pc:sldChg>
      <pc:sldChg chg="del">
        <pc:chgData name="Veronika Fišerová" userId="e52daf2a-4eac-4cbb-9679-2c107ef6c4e4" providerId="ADAL" clId="{761368AC-23A0-4F4F-B114-B615A1D08562}" dt="2024-11-13T04:20:35.388" v="795" actId="47"/>
        <pc:sldMkLst>
          <pc:docMk/>
          <pc:sldMk cId="97920778" sldId="367"/>
        </pc:sldMkLst>
      </pc:sldChg>
      <pc:sldChg chg="del">
        <pc:chgData name="Veronika Fišerová" userId="e52daf2a-4eac-4cbb-9679-2c107ef6c4e4" providerId="ADAL" clId="{761368AC-23A0-4F4F-B114-B615A1D08562}" dt="2024-11-13T04:20:35.793" v="796" actId="47"/>
        <pc:sldMkLst>
          <pc:docMk/>
          <pc:sldMk cId="97920778" sldId="368"/>
        </pc:sldMkLst>
      </pc:sldChg>
      <pc:sldChg chg="del">
        <pc:chgData name="Veronika Fišerová" userId="e52daf2a-4eac-4cbb-9679-2c107ef6c4e4" providerId="ADAL" clId="{761368AC-23A0-4F4F-B114-B615A1D08562}" dt="2024-11-13T04:20:35.958" v="797" actId="47"/>
        <pc:sldMkLst>
          <pc:docMk/>
          <pc:sldMk cId="97920778" sldId="369"/>
        </pc:sldMkLst>
      </pc:sldChg>
      <pc:sldChg chg="del">
        <pc:chgData name="Veronika Fišerová" userId="e52daf2a-4eac-4cbb-9679-2c107ef6c4e4" providerId="ADAL" clId="{761368AC-23A0-4F4F-B114-B615A1D08562}" dt="2024-11-13T04:20:36.179" v="798" actId="47"/>
        <pc:sldMkLst>
          <pc:docMk/>
          <pc:sldMk cId="97920778" sldId="370"/>
        </pc:sldMkLst>
      </pc:sldChg>
      <pc:sldChg chg="del">
        <pc:chgData name="Veronika Fišerová" userId="e52daf2a-4eac-4cbb-9679-2c107ef6c4e4" providerId="ADAL" clId="{761368AC-23A0-4F4F-B114-B615A1D08562}" dt="2024-11-13T04:20:36.590" v="799" actId="47"/>
        <pc:sldMkLst>
          <pc:docMk/>
          <pc:sldMk cId="97920778" sldId="371"/>
        </pc:sldMkLst>
      </pc:sldChg>
      <pc:sldChg chg="del">
        <pc:chgData name="Veronika Fišerová" userId="e52daf2a-4eac-4cbb-9679-2c107ef6c4e4" providerId="ADAL" clId="{761368AC-23A0-4F4F-B114-B615A1D08562}" dt="2024-11-13T04:20:36.758" v="800" actId="47"/>
        <pc:sldMkLst>
          <pc:docMk/>
          <pc:sldMk cId="97920778" sldId="372"/>
        </pc:sldMkLst>
      </pc:sldChg>
      <pc:sldChg chg="del">
        <pc:chgData name="Veronika Fišerová" userId="e52daf2a-4eac-4cbb-9679-2c107ef6c4e4" providerId="ADAL" clId="{761368AC-23A0-4F4F-B114-B615A1D08562}" dt="2024-11-13T04:20:36.935" v="801" actId="47"/>
        <pc:sldMkLst>
          <pc:docMk/>
          <pc:sldMk cId="97920778" sldId="373"/>
        </pc:sldMkLst>
      </pc:sldChg>
      <pc:sldChg chg="del">
        <pc:chgData name="Veronika Fišerová" userId="e52daf2a-4eac-4cbb-9679-2c107ef6c4e4" providerId="ADAL" clId="{761368AC-23A0-4F4F-B114-B615A1D08562}" dt="2024-11-13T04:20:37.115" v="802" actId="47"/>
        <pc:sldMkLst>
          <pc:docMk/>
          <pc:sldMk cId="97920778" sldId="374"/>
        </pc:sldMkLst>
      </pc:sldChg>
      <pc:sldChg chg="modSp add mod">
        <pc:chgData name="Veronika Fišerová" userId="e52daf2a-4eac-4cbb-9679-2c107ef6c4e4" providerId="ADAL" clId="{761368AC-23A0-4F4F-B114-B615A1D08562}" dt="2024-11-13T04:02:10.131" v="565" actId="20577"/>
        <pc:sldMkLst>
          <pc:docMk/>
          <pc:sldMk cId="2452741332" sldId="375"/>
        </pc:sldMkLst>
        <pc:spChg chg="mod">
          <ac:chgData name="Veronika Fišerová" userId="e52daf2a-4eac-4cbb-9679-2c107ef6c4e4" providerId="ADAL" clId="{761368AC-23A0-4F4F-B114-B615A1D08562}" dt="2024-11-13T04:02:10.131" v="565" actId="20577"/>
          <ac:spMkLst>
            <pc:docMk/>
            <pc:sldMk cId="2452741332" sldId="375"/>
            <ac:spMk id="2" creationId="{88F6DA23-336F-3085-44E6-307DCB877FB0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03:26.730" v="609" actId="20577"/>
        <pc:sldMkLst>
          <pc:docMk/>
          <pc:sldMk cId="123523658" sldId="376"/>
        </pc:sldMkLst>
        <pc:spChg chg="mod">
          <ac:chgData name="Veronika Fišerová" userId="e52daf2a-4eac-4cbb-9679-2c107ef6c4e4" providerId="ADAL" clId="{761368AC-23A0-4F4F-B114-B615A1D08562}" dt="2024-11-13T04:03:26.730" v="609" actId="20577"/>
          <ac:spMkLst>
            <pc:docMk/>
            <pc:sldMk cId="123523658" sldId="376"/>
            <ac:spMk id="2" creationId="{9D05F0FD-C7E6-B613-48E7-808811E56488}"/>
          </ac:spMkLst>
        </pc:spChg>
        <pc:spChg chg="mod">
          <ac:chgData name="Veronika Fišerová" userId="e52daf2a-4eac-4cbb-9679-2c107ef6c4e4" providerId="ADAL" clId="{761368AC-23A0-4F4F-B114-B615A1D08562}" dt="2024-11-13T04:02:32.945" v="567" actId="6549"/>
          <ac:spMkLst>
            <pc:docMk/>
            <pc:sldMk cId="123523658" sldId="376"/>
            <ac:spMk id="6" creationId="{0C438248-0FA2-F57C-0CDC-3D585D82F789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04:04.216" v="617" actId="20577"/>
        <pc:sldMkLst>
          <pc:docMk/>
          <pc:sldMk cId="1252548028" sldId="377"/>
        </pc:sldMkLst>
        <pc:spChg chg="mod">
          <ac:chgData name="Veronika Fišerová" userId="e52daf2a-4eac-4cbb-9679-2c107ef6c4e4" providerId="ADAL" clId="{761368AC-23A0-4F4F-B114-B615A1D08562}" dt="2024-11-13T04:04:04.216" v="617" actId="20577"/>
          <ac:spMkLst>
            <pc:docMk/>
            <pc:sldMk cId="1252548028" sldId="377"/>
            <ac:spMk id="2" creationId="{4629B80C-E42F-E014-F36C-789CBCEEB875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09:41.121" v="640" actId="20577"/>
        <pc:sldMkLst>
          <pc:docMk/>
          <pc:sldMk cId="2824363538" sldId="378"/>
        </pc:sldMkLst>
        <pc:spChg chg="mod">
          <ac:chgData name="Veronika Fišerová" userId="e52daf2a-4eac-4cbb-9679-2c107ef6c4e4" providerId="ADAL" clId="{761368AC-23A0-4F4F-B114-B615A1D08562}" dt="2024-11-13T04:09:41.121" v="640" actId="20577"/>
          <ac:spMkLst>
            <pc:docMk/>
            <pc:sldMk cId="2824363538" sldId="378"/>
            <ac:spMk id="2" creationId="{D3DFCB68-08D2-3A1C-1665-D3C6D5A86ED8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1:14.424" v="647" actId="6549"/>
        <pc:sldMkLst>
          <pc:docMk/>
          <pc:sldMk cId="4123328496" sldId="379"/>
        </pc:sldMkLst>
        <pc:spChg chg="mod">
          <ac:chgData name="Veronika Fišerová" userId="e52daf2a-4eac-4cbb-9679-2c107ef6c4e4" providerId="ADAL" clId="{761368AC-23A0-4F4F-B114-B615A1D08562}" dt="2024-11-13T04:11:14.424" v="647" actId="6549"/>
          <ac:spMkLst>
            <pc:docMk/>
            <pc:sldMk cId="4123328496" sldId="379"/>
            <ac:spMk id="2" creationId="{AD93CD46-AF5B-C01C-B158-25D51221B149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1:22.602" v="648" actId="6549"/>
        <pc:sldMkLst>
          <pc:docMk/>
          <pc:sldMk cId="1634148102" sldId="380"/>
        </pc:sldMkLst>
        <pc:spChg chg="mod">
          <ac:chgData name="Veronika Fišerová" userId="e52daf2a-4eac-4cbb-9679-2c107ef6c4e4" providerId="ADAL" clId="{761368AC-23A0-4F4F-B114-B615A1D08562}" dt="2024-11-13T04:11:22.602" v="648" actId="6549"/>
          <ac:spMkLst>
            <pc:docMk/>
            <pc:sldMk cId="1634148102" sldId="380"/>
            <ac:spMk id="2" creationId="{B628891F-9300-A4AF-2AF3-BCDFF2E2E5DE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2:58.748" v="673" actId="20577"/>
        <pc:sldMkLst>
          <pc:docMk/>
          <pc:sldMk cId="243764648" sldId="381"/>
        </pc:sldMkLst>
        <pc:spChg chg="mod">
          <ac:chgData name="Veronika Fišerová" userId="e52daf2a-4eac-4cbb-9679-2c107ef6c4e4" providerId="ADAL" clId="{761368AC-23A0-4F4F-B114-B615A1D08562}" dt="2024-11-13T04:12:58.748" v="673" actId="20577"/>
          <ac:spMkLst>
            <pc:docMk/>
            <pc:sldMk cId="243764648" sldId="381"/>
            <ac:spMk id="2" creationId="{5E92AD62-1478-291C-61E7-2B63A3172175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5:58.324" v="725" actId="114"/>
        <pc:sldMkLst>
          <pc:docMk/>
          <pc:sldMk cId="398655319" sldId="382"/>
        </pc:sldMkLst>
        <pc:spChg chg="mod">
          <ac:chgData name="Veronika Fišerová" userId="e52daf2a-4eac-4cbb-9679-2c107ef6c4e4" providerId="ADAL" clId="{761368AC-23A0-4F4F-B114-B615A1D08562}" dt="2024-11-13T04:15:58.324" v="725" actId="114"/>
          <ac:spMkLst>
            <pc:docMk/>
            <pc:sldMk cId="398655319" sldId="382"/>
            <ac:spMk id="2" creationId="{2456546C-4476-85DB-53B8-7A1FBEFD7A1C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6:28.501" v="734" actId="6549"/>
        <pc:sldMkLst>
          <pc:docMk/>
          <pc:sldMk cId="318142403" sldId="383"/>
        </pc:sldMkLst>
        <pc:spChg chg="mod">
          <ac:chgData name="Veronika Fišerová" userId="e52daf2a-4eac-4cbb-9679-2c107ef6c4e4" providerId="ADAL" clId="{761368AC-23A0-4F4F-B114-B615A1D08562}" dt="2024-11-13T04:16:28.501" v="734" actId="6549"/>
          <ac:spMkLst>
            <pc:docMk/>
            <pc:sldMk cId="318142403" sldId="383"/>
            <ac:spMk id="2" creationId="{AA3E41F2-A729-8AF7-277D-968887AC6743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7:12.155" v="743" actId="6549"/>
        <pc:sldMkLst>
          <pc:docMk/>
          <pc:sldMk cId="734560292" sldId="384"/>
        </pc:sldMkLst>
        <pc:spChg chg="mod">
          <ac:chgData name="Veronika Fišerová" userId="e52daf2a-4eac-4cbb-9679-2c107ef6c4e4" providerId="ADAL" clId="{761368AC-23A0-4F4F-B114-B615A1D08562}" dt="2024-11-13T04:17:12.155" v="743" actId="6549"/>
          <ac:spMkLst>
            <pc:docMk/>
            <pc:sldMk cId="734560292" sldId="384"/>
            <ac:spMk id="2" creationId="{211E4CF0-4D0F-07AD-2E3A-09D2D8C71C52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8:04.471" v="751" actId="20577"/>
        <pc:sldMkLst>
          <pc:docMk/>
          <pc:sldMk cId="106463908" sldId="385"/>
        </pc:sldMkLst>
        <pc:spChg chg="mod">
          <ac:chgData name="Veronika Fišerová" userId="e52daf2a-4eac-4cbb-9679-2c107ef6c4e4" providerId="ADAL" clId="{761368AC-23A0-4F4F-B114-B615A1D08562}" dt="2024-11-13T04:18:04.471" v="751" actId="20577"/>
          <ac:spMkLst>
            <pc:docMk/>
            <pc:sldMk cId="106463908" sldId="385"/>
            <ac:spMk id="2" creationId="{5403F404-1B9D-65C8-0CF1-CEDDFF0C486E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8:53.302" v="758" actId="6549"/>
        <pc:sldMkLst>
          <pc:docMk/>
          <pc:sldMk cId="999841961" sldId="386"/>
        </pc:sldMkLst>
        <pc:spChg chg="mod">
          <ac:chgData name="Veronika Fišerová" userId="e52daf2a-4eac-4cbb-9679-2c107ef6c4e4" providerId="ADAL" clId="{761368AC-23A0-4F4F-B114-B615A1D08562}" dt="2024-11-13T04:18:53.302" v="758" actId="6549"/>
          <ac:spMkLst>
            <pc:docMk/>
            <pc:sldMk cId="999841961" sldId="386"/>
            <ac:spMk id="2" creationId="{9AABBA0A-DE47-BB5E-4515-C1730849FFE6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9:13.558" v="767" actId="20577"/>
        <pc:sldMkLst>
          <pc:docMk/>
          <pc:sldMk cId="1157765328" sldId="387"/>
        </pc:sldMkLst>
        <pc:spChg chg="mod">
          <ac:chgData name="Veronika Fišerová" userId="e52daf2a-4eac-4cbb-9679-2c107ef6c4e4" providerId="ADAL" clId="{761368AC-23A0-4F4F-B114-B615A1D08562}" dt="2024-11-13T04:19:13.558" v="767" actId="20577"/>
          <ac:spMkLst>
            <pc:docMk/>
            <pc:sldMk cId="1157765328" sldId="387"/>
            <ac:spMk id="2" creationId="{44937B50-1403-1D9A-57EA-81460AD2C16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13.11.2024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1018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281666-5280-5723-1693-4606D21CFE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BC9BC96-1AF4-83AB-2A19-85DD95517A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B246BFF-5759-DF6A-C963-05C20FF23F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DFDEB7-B512-8EAB-B3BB-5DD71413AB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0717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3005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40D6D2-CDA4-6562-8A63-AA0E54E161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70688ED-1D43-76A5-6F71-E1A3219746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DE7B02F5-68AE-841B-53F1-5362CDD668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E19A08-FEDC-8DC2-4DA2-23A32A9832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8577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F1BD9-2DB5-E963-DFC1-531435BBD1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B9A0642-220D-77A1-9C1E-799BDAE288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72A0F3B-6F2C-3EA6-15F6-4BF50C48C7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77D4329-D5BE-C0AB-577B-18F0059A36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2754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56D9AD-64D6-651B-C677-C0F67CEDDD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04E2D45-2C22-1A78-545F-5612644FFA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E64BD61-13CF-C909-6769-250A92E9E9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2A8A659-BD3D-B4D5-24A6-17E361309A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0051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C3FED5-219C-C796-5268-EAE9056C01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8B0A2B1-8CE0-C326-1185-24BAB3EC9F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D04D625-7655-697F-EDDE-905F1E5ABC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DF7C3AB-4EBE-E504-F797-35F43F4693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5347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DAC58C-B8FA-3CF0-CDBD-4E4D095C77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526D4BF0-694E-0238-145C-5A016BB5C66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D7BEEA42-AEF0-8B6B-6AAA-A50CE50512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E507D75-2FD0-9B14-0CD1-D611076A15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5752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AB2E37-D6A6-D25B-D41D-3106A0050D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CDFF554-5083-D9B0-4B5F-704C5458ED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F7B16323-8DE5-4757-6B30-277837CFF7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C40A210-B251-8DC7-25C8-172D8C797D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5261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6C90F2-86D2-AF10-03B9-1F8644818F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8A2570F-285E-63C7-932A-9690BB7CCE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44A20A8-B740-E98E-173D-054852F56A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2CADB1E-9C0E-DEF9-9888-B7976D860D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4567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8EA247-29C7-9AA0-1E52-C371B874EF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B9501B0-B1E8-B776-4BE4-03F324C6B76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4C5B367-42F3-90D0-81B7-A17C76E24D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E1CA08E-93D9-EB98-2A09-0397175BA8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112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4049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395626-4D6C-535F-DE12-4C4B4329B2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8D899EE-6FA5-38F6-8D4C-1A57175FCA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8253942-7463-3118-14CB-B595339958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20FE753-7612-9E4E-CC87-4EE72817A9C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5332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E1C1EC-557F-3938-8298-A446357153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4D5B90C-3C27-DCF7-B4FD-4E26962255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DD29AE1D-DA68-52D6-CE60-B64303D429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FD10A24-6785-0E77-F429-94FAD1DC50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9591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300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300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300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300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300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3005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2F7FB4-A360-E8E5-25BF-6FFE913C52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3BC2D00-F833-8A21-1AA2-6792AB1720E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48EA2A0-6DB7-B42B-849E-3D6E0569E0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3285975-27AD-4D84-8BC5-E4E1466C78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6603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B30AB3-2318-5898-9DB4-7853AB7003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33565176-4DCB-830C-6656-E7FB4CA929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B1517EB-C6D5-810A-37F0-7A6CB887B8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F63143F-5DB4-619B-FA32-1AEBB57090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0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chemeClr val="bg1"/>
                </a:solidFill>
              </a:rPr>
              <a:t>DOKUMENTACE A DŮKAZNÍ INFORMACE</a:t>
            </a:r>
            <a:br>
              <a:rPr lang="cs-CZ" dirty="0">
                <a:solidFill>
                  <a:schemeClr val="bg1"/>
                </a:solidFill>
              </a:rPr>
            </a:b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7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0E1C1C-AC2F-2A9D-9D3F-AB15F3AD6C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FDC38B8A-F9A1-BCC7-0D2E-0F54821F6415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0C438248-0FA2-F57C-0CDC-3D585D82F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pl-PL" b="1" dirty="0"/>
              <a:t>Spis auditora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D05F0FD-C7E6-B613-48E7-808811E56488}"/>
              </a:ext>
            </a:extLst>
          </p:cNvPr>
          <p:cNvSpPr txBox="1"/>
          <p:nvPr/>
        </p:nvSpPr>
        <p:spPr>
          <a:xfrm>
            <a:off x="323528" y="771550"/>
            <a:ext cx="8064896" cy="3730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Spis je majetkem auditora, který ho může na základě svého uvážení zpřístupnit auditované účetní jednotce. </a:t>
            </a:r>
            <a:br>
              <a:rPr lang="cs-CZ" sz="2000" dirty="0"/>
            </a:br>
            <a:br>
              <a:rPr lang="cs-CZ" sz="2000" dirty="0"/>
            </a:br>
            <a:r>
              <a:rPr lang="cs-CZ" sz="2000" dirty="0"/>
              <a:t>Na základě písemného souhlasu účetní jednotky může auditor umožnit nahlédnout do spisu dalším osobám (např. novému auditorovi účetní jednotky při změně auditora). </a:t>
            </a:r>
          </a:p>
          <a:p>
            <a:pPr>
              <a:lnSpc>
                <a:spcPct val="150000"/>
              </a:lnSpc>
            </a:pPr>
            <a:endParaRPr lang="cs-CZ" sz="2000" dirty="0"/>
          </a:p>
          <a:p>
            <a:pPr>
              <a:lnSpc>
                <a:spcPct val="150000"/>
              </a:lnSpc>
            </a:pPr>
            <a:r>
              <a:rPr lang="cs-CZ" sz="2000" dirty="0"/>
              <a:t>Právo nahlížet do spisu má Komora auditorů ČR a soud</a:t>
            </a:r>
          </a:p>
        </p:txBody>
      </p:sp>
    </p:spTree>
    <p:extLst>
      <p:ext uri="{BB962C8B-B14F-4D97-AF65-F5344CB8AC3E}">
        <p14:creationId xmlns:p14="http://schemas.microsoft.com/office/powerpoint/2010/main" val="123523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6AAD93-EA88-C7B4-9CCB-7458A5B33C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CED2547C-DD59-2144-77D0-81330EEB3497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AB5B8BA-E860-D4BA-44A7-40FC6FFE1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pl-PL" b="1" dirty="0"/>
              <a:t>Spis auditora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4629B80C-E42F-E014-F36C-789CBCEEB875}"/>
              </a:ext>
            </a:extLst>
          </p:cNvPr>
          <p:cNvSpPr txBox="1"/>
          <p:nvPr/>
        </p:nvSpPr>
        <p:spPr>
          <a:xfrm>
            <a:off x="323528" y="771550"/>
            <a:ext cx="8064896" cy="2345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Auditor je povinen přijmout opatření pro bezpečnou úschovu a zajištění důvěrnosti spisu. </a:t>
            </a:r>
          </a:p>
          <a:p>
            <a:pPr>
              <a:lnSpc>
                <a:spcPct val="150000"/>
              </a:lnSpc>
            </a:pPr>
            <a:endParaRPr lang="cs-CZ" sz="2000" dirty="0"/>
          </a:p>
          <a:p>
            <a:pPr>
              <a:lnSpc>
                <a:spcPct val="150000"/>
              </a:lnSpc>
            </a:pPr>
            <a:r>
              <a:rPr lang="cs-CZ" sz="2000" dirty="0"/>
              <a:t>Povinnost archivace spisu je minimálně po dobu 10 let od jeho vytvoření nebo aktualizace</a:t>
            </a:r>
          </a:p>
        </p:txBody>
      </p:sp>
    </p:spTree>
    <p:extLst>
      <p:ext uri="{BB962C8B-B14F-4D97-AF65-F5344CB8AC3E}">
        <p14:creationId xmlns:p14="http://schemas.microsoft.com/office/powerpoint/2010/main" val="1252548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cs-CZ" b="1" dirty="0"/>
              <a:t>Auditorské důkazní informace</a:t>
            </a:r>
            <a:endParaRPr lang="pl-PL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23528" y="771550"/>
            <a:ext cx="8064896" cy="2806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jsou obsahem běžného spisu auditora a dokumentují průběh jednotlivých fází auditu. </a:t>
            </a:r>
          </a:p>
          <a:p>
            <a:pPr>
              <a:lnSpc>
                <a:spcPct val="150000"/>
              </a:lnSpc>
            </a:pPr>
            <a:br>
              <a:rPr lang="cs-CZ" sz="2000" dirty="0"/>
            </a:br>
            <a:r>
              <a:rPr lang="cs-CZ" sz="2000" dirty="0"/>
              <a:t>Zdrojem těchto informací je především účetnictví účetní jednotky, případně jiné písemnosti, dále informace získané od vedení a zaměstnanců účetní jednotky, peněžních ústavů, obchodních partnerů apod</a:t>
            </a:r>
            <a:endParaRPr lang="pl-PL" sz="2000" i="1" dirty="0"/>
          </a:p>
        </p:txBody>
      </p:sp>
    </p:spTree>
    <p:extLst>
      <p:ext uri="{BB962C8B-B14F-4D97-AF65-F5344CB8AC3E}">
        <p14:creationId xmlns:p14="http://schemas.microsoft.com/office/powerpoint/2010/main" val="2679848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615754-225D-1CD5-4BEA-34DE40DC32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13B929F0-700C-CFB2-544D-FB4D02F23AF0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DDCE4A6-FF6D-D47A-773F-45467158C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cs-CZ" b="1" dirty="0"/>
              <a:t>Auditorské důkazní informace</a:t>
            </a:r>
            <a:endParaRPr lang="pl-PL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3DFCB68-08D2-3A1C-1665-D3C6D5A86ED8}"/>
              </a:ext>
            </a:extLst>
          </p:cNvPr>
          <p:cNvSpPr txBox="1"/>
          <p:nvPr/>
        </p:nvSpPr>
        <p:spPr>
          <a:xfrm>
            <a:off x="323528" y="771550"/>
            <a:ext cx="8064896" cy="2345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Základními požadavky, které jsou na důkazní informace kladeny, jsou jejich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dostatečnost, vhodnost (relevantnost) a spolehlivost. </a:t>
            </a:r>
            <a:br>
              <a:rPr lang="cs-CZ" sz="2000" dirty="0"/>
            </a:br>
            <a:br>
              <a:rPr lang="cs-CZ" sz="2000" dirty="0"/>
            </a:br>
            <a:r>
              <a:rPr lang="cs-CZ" sz="2000" dirty="0"/>
              <a:t>Dostatečnost je měřítkem množství získaných auditorských důkazních informací, relevantnost se týká významnosti a spolehlivost jejich pravdivosti.</a:t>
            </a:r>
            <a:endParaRPr lang="pl-PL" sz="2000" i="1" dirty="0"/>
          </a:p>
        </p:txBody>
      </p:sp>
    </p:spTree>
    <p:extLst>
      <p:ext uri="{BB962C8B-B14F-4D97-AF65-F5344CB8AC3E}">
        <p14:creationId xmlns:p14="http://schemas.microsoft.com/office/powerpoint/2010/main" val="2824363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9481F1-60D7-F12F-06BF-1EF3A13A26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54E119E7-35D9-F132-3BCE-5F8147844E6E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5C5B86D-707E-F5FB-CF88-FCB5C9BFD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cs-CZ" b="1" dirty="0"/>
              <a:t>Auditorské důkazní informace</a:t>
            </a:r>
            <a:endParaRPr lang="pl-PL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D93CD46-AF5B-C01C-B158-25D51221B149}"/>
              </a:ext>
            </a:extLst>
          </p:cNvPr>
          <p:cNvSpPr txBox="1"/>
          <p:nvPr/>
        </p:nvSpPr>
        <p:spPr>
          <a:xfrm>
            <a:off x="323528" y="771550"/>
            <a:ext cx="8064896" cy="2806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Úsudek auditora, je ovlivněn různými faktory, zejména:</a:t>
            </a:r>
          </a:p>
          <a:p>
            <a:pPr algn="just">
              <a:lnSpc>
                <a:spcPct val="150000"/>
              </a:lnSpc>
            </a:pPr>
            <a:r>
              <a:rPr lang="cs-CZ" sz="2000" dirty="0"/>
              <a:t>− charakterem činnosti provozované účetní jednotkou,</a:t>
            </a:r>
          </a:p>
          <a:p>
            <a:pPr algn="just">
              <a:lnSpc>
                <a:spcPct val="150000"/>
              </a:lnSpc>
            </a:pPr>
            <a:r>
              <a:rPr lang="cs-CZ" sz="2000" dirty="0"/>
              <a:t>− finanční situací účetní jednotky,</a:t>
            </a:r>
          </a:p>
          <a:p>
            <a:pPr algn="just">
              <a:lnSpc>
                <a:spcPct val="150000"/>
              </a:lnSpc>
            </a:pPr>
            <a:r>
              <a:rPr lang="cs-CZ" sz="2000" dirty="0"/>
              <a:t>− úrovní vnitřního kontrolního systému,</a:t>
            </a:r>
          </a:p>
          <a:p>
            <a:pPr algn="just">
              <a:lnSpc>
                <a:spcPct val="150000"/>
              </a:lnSpc>
            </a:pPr>
            <a:r>
              <a:rPr lang="cs-CZ" sz="2000" dirty="0"/>
              <a:t>− povahou sledované položky,</a:t>
            </a:r>
          </a:p>
          <a:p>
            <a:pPr algn="just">
              <a:lnSpc>
                <a:spcPct val="150000"/>
              </a:lnSpc>
            </a:pPr>
            <a:r>
              <a:rPr lang="cs-CZ" sz="2000" dirty="0"/>
              <a:t>− významností sledované položky ve vztahu k jiným ukazatelům,</a:t>
            </a:r>
          </a:p>
        </p:txBody>
      </p:sp>
    </p:spTree>
    <p:extLst>
      <p:ext uri="{BB962C8B-B14F-4D97-AF65-F5344CB8AC3E}">
        <p14:creationId xmlns:p14="http://schemas.microsoft.com/office/powerpoint/2010/main" val="4123328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E5B6D2-2558-F721-A111-DE615D9D8C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939473DF-648B-12C6-998A-E6763729C17B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28600DD-C87A-4F59-2074-17B22759C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cs-CZ" b="1" dirty="0"/>
              <a:t>Auditorské důkazní informace</a:t>
            </a:r>
            <a:endParaRPr lang="pl-PL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628891F-9300-A4AF-2AF3-BCDFF2E2E5DE}"/>
              </a:ext>
            </a:extLst>
          </p:cNvPr>
          <p:cNvSpPr txBox="1"/>
          <p:nvPr/>
        </p:nvSpPr>
        <p:spPr>
          <a:xfrm>
            <a:off x="323528" y="771550"/>
            <a:ext cx="8064896" cy="3268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2000" dirty="0"/>
              <a:t>− významností sledované položky ve vztahu k jiným ukazatelům,</a:t>
            </a:r>
          </a:p>
          <a:p>
            <a:pPr algn="just">
              <a:lnSpc>
                <a:spcPct val="150000"/>
              </a:lnSpc>
            </a:pPr>
            <a:r>
              <a:rPr lang="cs-CZ" sz="2000" dirty="0"/>
              <a:t>− situacemi, které mohou vyvíjet mimořádný tlak na management účetní jednotky,</a:t>
            </a:r>
          </a:p>
          <a:p>
            <a:pPr algn="just">
              <a:lnSpc>
                <a:spcPct val="150000"/>
              </a:lnSpc>
            </a:pPr>
            <a:r>
              <a:rPr lang="cs-CZ" sz="2000" dirty="0"/>
              <a:t>− zkušenostmi získanými během předchozích auditů,</a:t>
            </a:r>
          </a:p>
          <a:p>
            <a:pPr algn="just">
              <a:lnSpc>
                <a:spcPct val="150000"/>
              </a:lnSpc>
            </a:pPr>
            <a:r>
              <a:rPr lang="cs-CZ" sz="2000" dirty="0"/>
              <a:t>− druhem dostupných informací,</a:t>
            </a:r>
          </a:p>
          <a:p>
            <a:pPr algn="just">
              <a:lnSpc>
                <a:spcPct val="150000"/>
              </a:lnSpc>
            </a:pPr>
            <a:r>
              <a:rPr lang="cs-CZ" sz="2000" dirty="0"/>
              <a:t>− výsledky auditorských postupů, zjištěných chyb a omylů, popřípadě i zpronevěr..</a:t>
            </a:r>
            <a:endParaRPr lang="pl-PL" sz="2000" i="1" dirty="0"/>
          </a:p>
        </p:txBody>
      </p:sp>
    </p:spTree>
    <p:extLst>
      <p:ext uri="{BB962C8B-B14F-4D97-AF65-F5344CB8AC3E}">
        <p14:creationId xmlns:p14="http://schemas.microsoft.com/office/powerpoint/2010/main" val="1634148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F0EC44-DE28-DAF8-05E5-27B3FCB7F2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39A2186B-E709-2BCC-E6C2-66FBE39795D5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DEB5B772-A04C-5A1C-E37B-2A72E268C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cs-CZ" b="1" dirty="0"/>
              <a:t>Auditorské důkazní informace</a:t>
            </a:r>
            <a:endParaRPr lang="pl-PL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E92AD62-1478-291C-61E7-2B63A3172175}"/>
              </a:ext>
            </a:extLst>
          </p:cNvPr>
          <p:cNvSpPr txBox="1"/>
          <p:nvPr/>
        </p:nvSpPr>
        <p:spPr>
          <a:xfrm>
            <a:off x="179512" y="843558"/>
            <a:ext cx="8064896" cy="3730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Spolehlivost auditorských informací je ovlivněna jejich zdrojem (vnitřní nebo vnější informace) a jejich charakterem (vizuální, písemné, ústní). </a:t>
            </a:r>
            <a:br>
              <a:rPr lang="cs-CZ" sz="2000" dirty="0"/>
            </a:br>
            <a:r>
              <a:rPr lang="cs-CZ" sz="2000" dirty="0"/>
              <a:t>-&gt; Vnější informace jsou spolehlivější nežli vnitřní informace. Míra spolehlivosti vnitřních informací závisí na kvalitě vnitřního kontrolního systému. 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-&gt; Důkazní informace získané samotným auditorem jsou spolehlivější nežli</a:t>
            </a:r>
          </a:p>
          <a:p>
            <a:pPr algn="just">
              <a:lnSpc>
                <a:spcPct val="150000"/>
              </a:lnSpc>
            </a:pPr>
            <a:r>
              <a:rPr lang="cs-CZ" sz="2000" dirty="0"/>
              <a:t>informace poskytnuté účetní jednotkou, písemné materiály jsou spolehlivější nežli ústní prohlášení.</a:t>
            </a:r>
            <a:endParaRPr lang="pl-PL" sz="2000" i="1" dirty="0"/>
          </a:p>
        </p:txBody>
      </p:sp>
    </p:spTree>
    <p:extLst>
      <p:ext uri="{BB962C8B-B14F-4D97-AF65-F5344CB8AC3E}">
        <p14:creationId xmlns:p14="http://schemas.microsoft.com/office/powerpoint/2010/main" val="243764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695DAA-A156-C203-5729-B8071CEAFB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29BB049B-2A44-F011-3472-72F510A7E916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D5A971CF-EAFD-C0A0-820F-919AB49BD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cs-CZ" b="1" dirty="0"/>
              <a:t>Auditorské důkazní informace</a:t>
            </a:r>
            <a:endParaRPr lang="pl-PL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2456546C-4476-85DB-53B8-7A1FBEFD7A1C}"/>
              </a:ext>
            </a:extLst>
          </p:cNvPr>
          <p:cNvSpPr txBox="1"/>
          <p:nvPr/>
        </p:nvSpPr>
        <p:spPr>
          <a:xfrm>
            <a:off x="179512" y="843558"/>
            <a:ext cx="8064896" cy="3268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dirty="0"/>
              <a:t>Statistické metody pro výběr vzorků které podrobí testům </a:t>
            </a:r>
            <a:r>
              <a:rPr lang="pl-PL" sz="2000" i="1" dirty="0"/>
              <a:t>věcné správnosti</a:t>
            </a:r>
            <a:r>
              <a:rPr lang="pl-PL" sz="2000" dirty="0"/>
              <a:t> </a:t>
            </a:r>
            <a:br>
              <a:rPr lang="pl-PL" sz="2000" dirty="0"/>
            </a:br>
            <a:r>
              <a:rPr lang="pl-PL" sz="2000" dirty="0"/>
              <a:t>a </a:t>
            </a:r>
            <a:r>
              <a:rPr lang="pl-PL" sz="2000" i="1" dirty="0"/>
              <a:t>testům spolehlivosti</a:t>
            </a:r>
            <a:r>
              <a:rPr lang="pl-PL" sz="2000" dirty="0"/>
              <a:t>, jejichž použití se obvykle kombinuje.</a:t>
            </a:r>
          </a:p>
          <a:p>
            <a:pPr>
              <a:lnSpc>
                <a:spcPct val="150000"/>
              </a:lnSpc>
            </a:pPr>
            <a:endParaRPr lang="pl-PL" sz="2000" dirty="0"/>
          </a:p>
          <a:p>
            <a:pPr>
              <a:lnSpc>
                <a:spcPct val="150000"/>
              </a:lnSpc>
            </a:pPr>
            <a:endParaRPr lang="pl-PL" sz="2000" dirty="0"/>
          </a:p>
          <a:p>
            <a:pPr>
              <a:lnSpc>
                <a:spcPct val="150000"/>
              </a:lnSpc>
            </a:pPr>
            <a:r>
              <a:rPr lang="pl-PL" sz="2000" dirty="0"/>
              <a:t>Mezi náklady na získání informací a jejich užitečností by měl být přiměřený vztah</a:t>
            </a:r>
          </a:p>
          <a:p>
            <a:pPr>
              <a:lnSpc>
                <a:spcPct val="150000"/>
              </a:lnSpc>
            </a:pPr>
            <a:endParaRPr lang="pl-PL" sz="2000" i="1" dirty="0"/>
          </a:p>
        </p:txBody>
      </p:sp>
    </p:spTree>
    <p:extLst>
      <p:ext uri="{BB962C8B-B14F-4D97-AF65-F5344CB8AC3E}">
        <p14:creationId xmlns:p14="http://schemas.microsoft.com/office/powerpoint/2010/main" val="398655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C3B067-668C-D72F-BFFD-A37C03117F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812424C5-3BAC-AD2D-8DC8-B8D2EA2868D5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B5BD4C67-DDDF-700D-3943-B469E394B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cs-CZ" b="1" dirty="0"/>
              <a:t>Auditorské důkazní informace</a:t>
            </a:r>
            <a:endParaRPr lang="pl-PL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A3E41F2-A729-8AF7-277D-968887AC6743}"/>
              </a:ext>
            </a:extLst>
          </p:cNvPr>
          <p:cNvSpPr txBox="1"/>
          <p:nvPr/>
        </p:nvSpPr>
        <p:spPr>
          <a:xfrm>
            <a:off x="179512" y="843558"/>
            <a:ext cx="8064896" cy="2806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dirty="0"/>
              <a:t>Testy spolehlivosti prověřují účinnost vnitřního kontrolního systému, </a:t>
            </a:r>
            <a:br>
              <a:rPr lang="pl-PL" sz="2000" dirty="0"/>
            </a:br>
            <a:r>
              <a:rPr lang="pl-PL" sz="2000" dirty="0"/>
              <a:t>a to z pohledu:</a:t>
            </a:r>
          </a:p>
          <a:p>
            <a:pPr>
              <a:lnSpc>
                <a:spcPct val="150000"/>
              </a:lnSpc>
            </a:pPr>
            <a:endParaRPr lang="pl-PL" sz="2000" dirty="0"/>
          </a:p>
          <a:p>
            <a:pPr>
              <a:lnSpc>
                <a:spcPct val="150000"/>
              </a:lnSpc>
            </a:pPr>
            <a:r>
              <a:rPr lang="pl-PL" sz="2000" dirty="0"/>
              <a:t>- existence, zda vnitřní kontrolní systém existuje;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- účinnosti, zda je existující kontrolní systém účinný;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- kontinuity, zda působí nepřetržitě</a:t>
            </a:r>
            <a:endParaRPr lang="pl-PL" sz="2000" i="1" dirty="0"/>
          </a:p>
        </p:txBody>
      </p:sp>
    </p:spTree>
    <p:extLst>
      <p:ext uri="{BB962C8B-B14F-4D97-AF65-F5344CB8AC3E}">
        <p14:creationId xmlns:p14="http://schemas.microsoft.com/office/powerpoint/2010/main" val="3181424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24F-5B57-FC99-CA2F-5D050AFFC2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63FFF7F7-3FAB-7581-6B7B-FBA6490D3ADA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B1CA3C6A-FABC-1B80-271E-2AF18CC61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cs-CZ" b="1" dirty="0"/>
              <a:t>Auditorské důkazní informace</a:t>
            </a:r>
            <a:endParaRPr lang="pl-PL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211E4CF0-4D0F-07AD-2E3A-09D2D8C71C52}"/>
              </a:ext>
            </a:extLst>
          </p:cNvPr>
          <p:cNvSpPr txBox="1"/>
          <p:nvPr/>
        </p:nvSpPr>
        <p:spPr>
          <a:xfrm>
            <a:off x="179512" y="843558"/>
            <a:ext cx="8064896" cy="2806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dirty="0"/>
              <a:t>Testy věcné správnosti mají za cíl prověřit u jednotlivých položek </a:t>
            </a:r>
            <a:br>
              <a:rPr lang="pl-PL" sz="2000" dirty="0"/>
            </a:br>
            <a:r>
              <a:rPr lang="pl-PL" sz="2000" dirty="0"/>
              <a:t>a hospodářských operací následující aspekty: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- existenci (aktivum nebo pasivum k danému datu v účetní jednotce existuje),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- úplnost (neexistují neevidovaná aktiva, pasiva, nebo hospodářské operace),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- vlastnictví (aktivum je k danému datu majetkem účetní jednotky a pasivum je jejím závazkem),</a:t>
            </a:r>
          </a:p>
        </p:txBody>
      </p:sp>
    </p:spTree>
    <p:extLst>
      <p:ext uri="{BB962C8B-B14F-4D97-AF65-F5344CB8AC3E}">
        <p14:creationId xmlns:p14="http://schemas.microsoft.com/office/powerpoint/2010/main" val="734560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000" b="1" dirty="0"/>
              <a:t>Spis auditora</a:t>
            </a:r>
            <a:endParaRPr lang="cs-CZ" altLang="cs-CZ" sz="30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/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/>
          <p:cNvSpPr/>
          <p:nvPr/>
        </p:nvSpPr>
        <p:spPr>
          <a:xfrm>
            <a:off x="251520" y="771550"/>
            <a:ext cx="777686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/>
            <a:r>
              <a:rPr lang="cs-CZ" b="1" i="1" dirty="0"/>
              <a:t>Smyslem auditorské dokumentace je:</a:t>
            </a:r>
          </a:p>
          <a:p>
            <a:pPr marL="285750" indent="-285750"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evidovat provedenou práci s cílem neopomenout důležité či problémové oblasti,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zabránit neefektivnostem a duplicitám v případě, že se na auditu podílí více osob,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uchovat informace o podnikatelské činnosti klienta, o jeho účetním systému a ostatní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informace, které jsou důležité pro audit v příštích letech,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prokázat provedení auditorských prací při hájení oprávněných zájmů auditora.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48147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E3C39-C582-0810-86AE-3615F345C4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AC1F71BE-B10F-7CFC-E391-47CDDD984FA2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9AF848E7-AA87-F110-A8DF-2BE544EEB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cs-CZ" b="1" dirty="0"/>
              <a:t>Auditorské důkazní informace</a:t>
            </a:r>
            <a:endParaRPr lang="pl-PL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403F404-1B9D-65C8-0CF1-CEDDFF0C486E}"/>
              </a:ext>
            </a:extLst>
          </p:cNvPr>
          <p:cNvSpPr txBox="1"/>
          <p:nvPr/>
        </p:nvSpPr>
        <p:spPr>
          <a:xfrm>
            <a:off x="179512" y="843558"/>
            <a:ext cx="8064896" cy="2345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dirty="0"/>
              <a:t>- ocenění (aktivum nebo pasivum je evidováno v odpovídajícím ocenění),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- zobrazení (hospodářská operace je evidována ve správné částce a přiřazena ke správnému účetnímu období),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- vykázání a zveřejnění (položky jsou vykázány, zatříděny a popsány v souladu s uznávanými účetními zásadami, věrně a pravdivě).</a:t>
            </a:r>
            <a:endParaRPr lang="pl-PL" sz="2000" i="1" dirty="0"/>
          </a:p>
        </p:txBody>
      </p:sp>
    </p:spTree>
    <p:extLst>
      <p:ext uri="{BB962C8B-B14F-4D97-AF65-F5344CB8AC3E}">
        <p14:creationId xmlns:p14="http://schemas.microsoft.com/office/powerpoint/2010/main" val="1064639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F46A20-AF15-76A7-4FCC-79833C8569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9922D110-5BDA-9146-CC1B-D737212FD813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3402941-3867-25E8-E27D-C938B7D02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cs-CZ" b="1" dirty="0"/>
              <a:t>Auditorské důkazní informace</a:t>
            </a:r>
            <a:endParaRPr lang="pl-PL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AABBA0A-DE47-BB5E-4515-C1730849FFE6}"/>
              </a:ext>
            </a:extLst>
          </p:cNvPr>
          <p:cNvSpPr txBox="1"/>
          <p:nvPr/>
        </p:nvSpPr>
        <p:spPr>
          <a:xfrm>
            <a:off x="251520" y="375507"/>
            <a:ext cx="8064896" cy="4191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dirty="0"/>
              <a:t>Jednotlivé metody se vzájemné prolínají a kombinují. Jsou to: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- prohlídka prováděná u hmotných aktiv (fyzická inventura) poskytuje spolehlivou informaci o jejich existenci, nikoliv již o jejich vlastnictví nebo ceně;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- prověrka se provádí u zápisů a dokladů (dokladová inventura) a poskytuje informaci, jejíž spolehlivost závisí na účinnosti vnitřního kontrolního systému;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- pozorování spočívá ve sledování procesů a postupů prováděných jinými osobami;</a:t>
            </a:r>
          </a:p>
        </p:txBody>
      </p:sp>
    </p:spTree>
    <p:extLst>
      <p:ext uri="{BB962C8B-B14F-4D97-AF65-F5344CB8AC3E}">
        <p14:creationId xmlns:p14="http://schemas.microsoft.com/office/powerpoint/2010/main" val="9998419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38FB92-FDFC-206E-C797-4A584D5889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21E8EADD-7105-6866-901A-52FD4FEED531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3DD03A4-8300-A3AD-D264-D8F3F2332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cs-CZ" b="1" dirty="0"/>
              <a:t>Auditorské důkazní informace</a:t>
            </a:r>
            <a:endParaRPr lang="pl-PL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44937B50-1403-1D9A-57EA-81460AD2C165}"/>
              </a:ext>
            </a:extLst>
          </p:cNvPr>
          <p:cNvSpPr txBox="1"/>
          <p:nvPr/>
        </p:nvSpPr>
        <p:spPr>
          <a:xfrm>
            <a:off x="179512" y="843558"/>
            <a:ext cx="8064896" cy="4191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dirty="0"/>
              <a:t>- dotazování může mít různou formu, od písemných dotazů adresovaných třetím stranám, až po neformální ústní otázky položené pracovníkům účetní jednotky;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- potvrzování jsou odpovědi na dotazy, které mají potvrdit určitou informaci (např. potvrzení pohledávek či závazků);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- výpočty představují kontrolu početní správnosti prvotních dokladů, účetních zápisů nebo provedených propočtů;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- analýza spočívá ve studiu důležitých poměrových ukazatelů, vývojových trendů a zkoumání neobvyklých výkyvů a položek.</a:t>
            </a:r>
            <a:endParaRPr lang="pl-PL" sz="2000" i="1" dirty="0"/>
          </a:p>
        </p:txBody>
      </p:sp>
    </p:spTree>
    <p:extLst>
      <p:ext uri="{BB962C8B-B14F-4D97-AF65-F5344CB8AC3E}">
        <p14:creationId xmlns:p14="http://schemas.microsoft.com/office/powerpoint/2010/main" val="11577653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cs-CZ" b="1" dirty="0"/>
              <a:t>Dokumentace jednotlivých fází procesu auditu</a:t>
            </a:r>
            <a:endParaRPr lang="pl-PL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23528" y="771550"/>
            <a:ext cx="8136904" cy="3730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Auditor by si měl vytvořit vlastní systém dokumentace a pro jednotlivé fáze auditu připravit formuláře, které jsou důležitým vodítkem celým procesem auditu. </a:t>
            </a:r>
            <a:br>
              <a:rPr lang="cs-CZ" sz="2000" dirty="0"/>
            </a:br>
            <a:br>
              <a:rPr lang="cs-CZ" sz="2000" dirty="0"/>
            </a:br>
            <a:r>
              <a:rPr lang="cs-CZ" sz="2000" dirty="0"/>
              <a:t>Vzorovou dokumentaci lze nalézt v Příručce pro provádění auditu u podnikatelů, vydanou Komorou auditorů ČR.</a:t>
            </a:r>
            <a:br>
              <a:rPr lang="cs-CZ" sz="2000" dirty="0"/>
            </a:br>
            <a:br>
              <a:rPr lang="cs-CZ" sz="2000" dirty="0"/>
            </a:br>
            <a:r>
              <a:rPr lang="cs-CZ" sz="2000" dirty="0"/>
              <a:t>Fáze auditu – </a:t>
            </a:r>
            <a:r>
              <a:rPr lang="cs-CZ" sz="2000"/>
              <a:t>příští přednáška</a:t>
            </a:r>
            <a:endParaRPr lang="pl-PL" sz="2000" i="1" dirty="0"/>
          </a:p>
        </p:txBody>
      </p:sp>
    </p:spTree>
    <p:extLst>
      <p:ext uri="{BB962C8B-B14F-4D97-AF65-F5344CB8AC3E}">
        <p14:creationId xmlns:p14="http://schemas.microsoft.com/office/powerpoint/2010/main" val="26798487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>
                <a:solidFill>
                  <a:srgbClr val="00544D"/>
                </a:solidFill>
              </a:rPr>
              <a:t>Děkuji za pozornost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3601978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136904" cy="504055"/>
          </a:xfrm>
        </p:spPr>
        <p:txBody>
          <a:bodyPr/>
          <a:lstStyle/>
          <a:p>
            <a:pPr marL="285750" indent="-285750"/>
            <a:r>
              <a:rPr lang="cs-CZ" sz="3000" b="1" dirty="0"/>
              <a:t>Spis auditora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61091" y="987574"/>
            <a:ext cx="79208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forma a obsah spisu by měly odpovídat povaze zakázky a potřebám auditora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rozsah spisu se může lišit v závislosti na velikosti účetní jednotky, předmětu její činnosti, případně úrovni jejího účetního systému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obsah a rozsah spisu může být ovlivněn i formou výroku auditora, neboť důvody výhrady, případně záporného výroku musí být velmi pečlivě zdokumentovány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920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pl-PL" b="1" dirty="0"/>
              <a:t>Spis auditora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2120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Obsahuje: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údaje o plánování a přípravě auditu, charakteru, čase, rozsahu, cílech a účelu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provedených auditorských postupů a úkonů a o závěrech vyvozených ze získaných podkladů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poznatků po jejich vyhodnocení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2679848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pl-PL" b="1" dirty="0"/>
              <a:t>Spis auditora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3528" y="771550"/>
            <a:ext cx="8136904" cy="2120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Spis musí být:</a:t>
            </a:r>
            <a:br>
              <a:rPr lang="cs-CZ" dirty="0"/>
            </a:br>
            <a:br>
              <a:rPr lang="cs-CZ" dirty="0"/>
            </a:br>
            <a:r>
              <a:rPr lang="cs-CZ" dirty="0"/>
              <a:t>-&gt; být přehledný, srozumitelný a dostatečně podrobný, aby umožňoval pochopení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-&gt; umožňovat zjistit, jaké práce byly provedeny a zda přijaté závěry jsou dostatečně podloženy</a:t>
            </a:r>
            <a:endParaRPr lang="pl-PL" sz="1400" i="1" dirty="0"/>
          </a:p>
        </p:txBody>
      </p:sp>
    </p:spTree>
    <p:extLst>
      <p:ext uri="{BB962C8B-B14F-4D97-AF65-F5344CB8AC3E}">
        <p14:creationId xmlns:p14="http://schemas.microsoft.com/office/powerpoint/2010/main" val="2679848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pl-PL" b="1" dirty="0"/>
              <a:t>Spis auditora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3528" y="771550"/>
            <a:ext cx="8064896" cy="2806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2000" dirty="0"/>
              <a:t>V případě opakujícího se auditu může být část pracovních materiálů zařazena do stálé složky spisu, ve které jsou údaje trvalého charakteru, které mají význam i pro následující audity.</a:t>
            </a:r>
          </a:p>
          <a:p>
            <a:pPr algn="just">
              <a:lnSpc>
                <a:spcPct val="150000"/>
              </a:lnSpc>
            </a:pPr>
            <a:endParaRPr lang="cs-CZ" sz="2000" dirty="0"/>
          </a:p>
          <a:p>
            <a:pPr algn="just">
              <a:lnSpc>
                <a:spcPct val="150000"/>
              </a:lnSpc>
            </a:pPr>
            <a:r>
              <a:rPr lang="cs-CZ" sz="2000" dirty="0"/>
              <a:t>Údaje týkající se auditu běžného období jsou potom obsaženy v běžné složce spisu.</a:t>
            </a:r>
            <a:endParaRPr lang="pl-PL" sz="2000" i="1" dirty="0"/>
          </a:p>
        </p:txBody>
      </p:sp>
    </p:spTree>
    <p:extLst>
      <p:ext uri="{BB962C8B-B14F-4D97-AF65-F5344CB8AC3E}">
        <p14:creationId xmlns:p14="http://schemas.microsoft.com/office/powerpoint/2010/main" val="2679848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pl-PL" b="1" dirty="0"/>
              <a:t>Spis auditora – stálá složka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3528" y="771550"/>
            <a:ext cx="8064896" cy="4191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2000" dirty="0"/>
              <a:t>Obsahuje  údaje trvalého charakteru: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stručný popis účetní jednotky a jejího vývoje,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právní informace (kopie důležitých právních dokumentů, smluv apod.),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organizační struktura účetní jednotky, případně skupiny, jejíž součástí je účetní jednotka,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stanovy, statut, společenská smlouva, popř. zakladatelská listina,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kopie výpisů z obchodního rejstříku,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kopie zápisů ze závažných jednání valné hromady, představenstva a dozorčí rady</a:t>
            </a:r>
            <a:endParaRPr lang="pl-PL" sz="2000" i="1" dirty="0"/>
          </a:p>
        </p:txBody>
      </p:sp>
    </p:spTree>
    <p:extLst>
      <p:ext uri="{BB962C8B-B14F-4D97-AF65-F5344CB8AC3E}">
        <p14:creationId xmlns:p14="http://schemas.microsoft.com/office/powerpoint/2010/main" val="2679848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pl-PL" b="1" dirty="0"/>
              <a:t>Spis auditora – běžná složka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3528" y="771550"/>
            <a:ext cx="8064896" cy="4191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2000" dirty="0"/>
              <a:t>Týká se auditovaného účetního období a měla by obsahovat:</a:t>
            </a:r>
            <a:br>
              <a:rPr lang="cs-CZ" sz="2000" dirty="0"/>
            </a:br>
            <a:r>
              <a:rPr lang="cs-CZ" sz="2000" dirty="0"/>
              <a:t>auditorské důkazní informace o průběhu auditu a vyvozených závěrech. </a:t>
            </a:r>
            <a:br>
              <a:rPr lang="cs-CZ" sz="2000" dirty="0"/>
            </a:br>
            <a:r>
              <a:rPr lang="cs-CZ" sz="2000" dirty="0"/>
              <a:t>Měla by obsahovat dokumentaci z jednotlivých fází auditu a z toho zejména: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/>
              <a:t>plánování auditu (celkový plán, časový harmonogram, složení auditorského týmu),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/>
              <a:t>hodnocení účetního systému a s ním spojených vnitřních kontrol,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/>
              <a:t>charakter, čas a rozsah použitých auditorských postupů a jejich výsledky (údaje o provedené práci, doklady nebo kopie dokladů z problémových oblastí),</a:t>
            </a:r>
          </a:p>
        </p:txBody>
      </p:sp>
    </p:spTree>
    <p:extLst>
      <p:ext uri="{BB962C8B-B14F-4D97-AF65-F5344CB8AC3E}">
        <p14:creationId xmlns:p14="http://schemas.microsoft.com/office/powerpoint/2010/main" val="2679848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A117D4-E25E-9870-3D39-DE85872A3B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25B81136-D5BB-E108-8A37-C689E53580BD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E186B66-926E-2090-F5C5-E179C4D2E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pl-PL" b="1" dirty="0"/>
              <a:t>Spis auditora – běžná složka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8F6DA23-336F-3085-44E6-307DCB877FB0}"/>
              </a:ext>
            </a:extLst>
          </p:cNvPr>
          <p:cNvSpPr txBox="1"/>
          <p:nvPr/>
        </p:nvSpPr>
        <p:spPr>
          <a:xfrm>
            <a:off x="323528" y="771550"/>
            <a:ext cx="8064896" cy="3730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2000" dirty="0"/>
              <a:t>vysvětlivky, popř. prohlášení získané od účetní jednotky,</a:t>
            </a:r>
          </a:p>
          <a:p>
            <a:pPr algn="just">
              <a:lnSpc>
                <a:spcPct val="150000"/>
              </a:lnSpc>
            </a:pPr>
            <a:r>
              <a:rPr lang="cs-CZ" sz="2000" dirty="0"/>
              <a:t>- údaje o využití práce jiných osob (jiných auditorů, znalců apod.),</a:t>
            </a:r>
          </a:p>
          <a:p>
            <a:pPr algn="just">
              <a:lnSpc>
                <a:spcPct val="150000"/>
              </a:lnSpc>
            </a:pPr>
            <a:r>
              <a:rPr lang="cs-CZ" sz="2000" dirty="0"/>
              <a:t>- potvrzení o tom, že práce asistentů auditora byly prováděny pod odborným dozorem a byly kontrolovány,</a:t>
            </a:r>
          </a:p>
          <a:p>
            <a:pPr algn="just">
              <a:lnSpc>
                <a:spcPct val="150000"/>
              </a:lnSpc>
            </a:pPr>
            <a:r>
              <a:rPr lang="cs-CZ" sz="2000" dirty="0"/>
              <a:t>- závěry, ke kterým auditor dospěl (shrnutí výsledků jednotlivých etap auditu, informace o vyřešení mimořádných nebo neobvyklých případů),</a:t>
            </a:r>
          </a:p>
          <a:p>
            <a:pPr algn="just">
              <a:lnSpc>
                <a:spcPct val="150000"/>
              </a:lnSpc>
            </a:pPr>
            <a:r>
              <a:rPr lang="cs-CZ" sz="2000" dirty="0"/>
              <a:t>- kopie účetní závěrky, výroční zprávy a zprávy auditora, dopis určený pro vedení účetní jednotky.</a:t>
            </a:r>
          </a:p>
        </p:txBody>
      </p:sp>
    </p:spTree>
    <p:extLst>
      <p:ext uri="{BB962C8B-B14F-4D97-AF65-F5344CB8AC3E}">
        <p14:creationId xmlns:p14="http://schemas.microsoft.com/office/powerpoint/2010/main" val="245274133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4579</TotalTime>
  <Words>1302</Words>
  <Application>Microsoft Office PowerPoint</Application>
  <PresentationFormat>Předvádění na obrazovce (16:9)</PresentationFormat>
  <Paragraphs>159</Paragraphs>
  <Slides>24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SLU</vt:lpstr>
      <vt:lpstr>DOKUMENTACE A DŮKAZNÍ INFORMACE </vt:lpstr>
      <vt:lpstr>Spis auditora</vt:lpstr>
      <vt:lpstr>Spis auditora</vt:lpstr>
      <vt:lpstr>Spis auditora</vt:lpstr>
      <vt:lpstr>Spis auditora </vt:lpstr>
      <vt:lpstr>Spis auditora</vt:lpstr>
      <vt:lpstr>Spis auditora – stálá složka</vt:lpstr>
      <vt:lpstr>Spis auditora – běžná složka</vt:lpstr>
      <vt:lpstr>Spis auditora – běžná složka</vt:lpstr>
      <vt:lpstr>Spis auditora</vt:lpstr>
      <vt:lpstr>Spis auditora</vt:lpstr>
      <vt:lpstr>Auditorské důkazní informace</vt:lpstr>
      <vt:lpstr>Auditorské důkazní informace</vt:lpstr>
      <vt:lpstr>Auditorské důkazní informace</vt:lpstr>
      <vt:lpstr>Auditorské důkazní informace</vt:lpstr>
      <vt:lpstr>Auditorské důkazní informace</vt:lpstr>
      <vt:lpstr>Auditorské důkazní informace</vt:lpstr>
      <vt:lpstr>Auditorské důkazní informace</vt:lpstr>
      <vt:lpstr>Auditorské důkazní informace</vt:lpstr>
      <vt:lpstr>Auditorské důkazní informace</vt:lpstr>
      <vt:lpstr>Auditorské důkazní informace</vt:lpstr>
      <vt:lpstr>Auditorské důkazní informace</vt:lpstr>
      <vt:lpstr>Dokumentace jednotlivých fází procesu auditu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Iveta Kováčová</cp:lastModifiedBy>
  <cp:revision>277</cp:revision>
  <dcterms:created xsi:type="dcterms:W3CDTF">2016-07-06T15:42:34Z</dcterms:created>
  <dcterms:modified xsi:type="dcterms:W3CDTF">2024-11-13T04:22:56Z</dcterms:modified>
</cp:coreProperties>
</file>