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29" r:id="rId3"/>
    <p:sldId id="388" r:id="rId4"/>
    <p:sldId id="389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327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99" d="100"/>
          <a:sy n="99" d="100"/>
        </p:scale>
        <p:origin x="994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Fišerová" userId="e52daf2a-4eac-4cbb-9679-2c107ef6c4e4" providerId="ADAL" clId="{5F9FE823-30CE-4882-A0B7-E58D7B187DA3}"/>
    <pc:docChg chg="undo custSel addSld delSld modSld sldOrd">
      <pc:chgData name="Veronika Fišerová" userId="e52daf2a-4eac-4cbb-9679-2c107ef6c4e4" providerId="ADAL" clId="{5F9FE823-30CE-4882-A0B7-E58D7B187DA3}" dt="2024-11-20T05:38:10.387" v="719" actId="6549"/>
      <pc:docMkLst>
        <pc:docMk/>
      </pc:docMkLst>
      <pc:sldChg chg="modSp mod">
        <pc:chgData name="Veronika Fišerová" userId="e52daf2a-4eac-4cbb-9679-2c107ef6c4e4" providerId="ADAL" clId="{5F9FE823-30CE-4882-A0B7-E58D7B187DA3}" dt="2024-11-20T04:37:22.849" v="20" actId="20577"/>
        <pc:sldMkLst>
          <pc:docMk/>
          <pc:sldMk cId="280633465" sldId="256"/>
        </pc:sldMkLst>
        <pc:spChg chg="mod">
          <ac:chgData name="Veronika Fišerová" userId="e52daf2a-4eac-4cbb-9679-2c107ef6c4e4" providerId="ADAL" clId="{5F9FE823-30CE-4882-A0B7-E58D7B187DA3}" dt="2024-11-20T04:37:18.745" v="18" actId="20577"/>
          <ac:spMkLst>
            <pc:docMk/>
            <pc:sldMk cId="280633465" sldId="256"/>
            <ac:spMk id="2" creationId="{00000000-0000-0000-0000-000000000000}"/>
          </ac:spMkLst>
        </pc:spChg>
        <pc:spChg chg="mod">
          <ac:chgData name="Veronika Fišerová" userId="e52daf2a-4eac-4cbb-9679-2c107ef6c4e4" providerId="ADAL" clId="{5F9FE823-30CE-4882-A0B7-E58D7B187DA3}" dt="2024-11-20T04:37:22.849" v="20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del">
        <pc:chgData name="Veronika Fišerová" userId="e52daf2a-4eac-4cbb-9679-2c107ef6c4e4" providerId="ADAL" clId="{5F9FE823-30CE-4882-A0B7-E58D7B187DA3}" dt="2024-11-20T04:56:06.101" v="189" actId="47"/>
        <pc:sldMkLst>
          <pc:docMk/>
          <pc:sldMk cId="2679848715" sldId="279"/>
        </pc:sldMkLst>
      </pc:sldChg>
      <pc:sldChg chg="add del">
        <pc:chgData name="Veronika Fišerová" userId="e52daf2a-4eac-4cbb-9679-2c107ef6c4e4" providerId="ADAL" clId="{5F9FE823-30CE-4882-A0B7-E58D7B187DA3}" dt="2024-11-20T04:56:21.935" v="216" actId="47"/>
        <pc:sldMkLst>
          <pc:docMk/>
          <pc:sldMk cId="3601978958" sldId="327"/>
        </pc:sldMkLst>
      </pc:sldChg>
      <pc:sldChg chg="modSp mod">
        <pc:chgData name="Veronika Fišerová" userId="e52daf2a-4eac-4cbb-9679-2c107ef6c4e4" providerId="ADAL" clId="{5F9FE823-30CE-4882-A0B7-E58D7B187DA3}" dt="2024-11-20T04:42:04.567" v="40" actId="948"/>
        <pc:sldMkLst>
          <pc:docMk/>
          <pc:sldMk cId="3334814744" sldId="329"/>
        </pc:sldMkLst>
        <pc:spChg chg="mod">
          <ac:chgData name="Veronika Fišerová" userId="e52daf2a-4eac-4cbb-9679-2c107ef6c4e4" providerId="ADAL" clId="{5F9FE823-30CE-4882-A0B7-E58D7B187DA3}" dt="2024-11-20T04:41:42.208" v="39" actId="20577"/>
          <ac:spMkLst>
            <pc:docMk/>
            <pc:sldMk cId="3334814744" sldId="329"/>
            <ac:spMk id="6" creationId="{00000000-0000-0000-0000-000000000000}"/>
          </ac:spMkLst>
        </pc:spChg>
        <pc:spChg chg="mod">
          <ac:chgData name="Veronika Fišerová" userId="e52daf2a-4eac-4cbb-9679-2c107ef6c4e4" providerId="ADAL" clId="{5F9FE823-30CE-4882-A0B7-E58D7B187DA3}" dt="2024-11-20T04:42:04.567" v="40" actId="948"/>
          <ac:spMkLst>
            <pc:docMk/>
            <pc:sldMk cId="3334814744" sldId="329"/>
            <ac:spMk id="8" creationId="{00000000-0000-0000-0000-000000000000}"/>
          </ac:spMkLst>
        </pc:spChg>
      </pc:sldChg>
      <pc:sldChg chg="del">
        <pc:chgData name="Veronika Fišerová" userId="e52daf2a-4eac-4cbb-9679-2c107ef6c4e4" providerId="ADAL" clId="{5F9FE823-30CE-4882-A0B7-E58D7B187DA3}" dt="2024-11-20T04:56:05.441" v="188" actId="47"/>
        <pc:sldMkLst>
          <pc:docMk/>
          <pc:sldMk cId="97920778" sldId="350"/>
        </pc:sldMkLst>
      </pc:sldChg>
      <pc:sldChg chg="del">
        <pc:chgData name="Veronika Fišerová" userId="e52daf2a-4eac-4cbb-9679-2c107ef6c4e4" providerId="ADAL" clId="{5F9FE823-30CE-4882-A0B7-E58D7B187DA3}" dt="2024-11-20T04:56:06.447" v="190" actId="47"/>
        <pc:sldMkLst>
          <pc:docMk/>
          <pc:sldMk cId="2679848715" sldId="351"/>
        </pc:sldMkLst>
      </pc:sldChg>
      <pc:sldChg chg="del">
        <pc:chgData name="Veronika Fišerová" userId="e52daf2a-4eac-4cbb-9679-2c107ef6c4e4" providerId="ADAL" clId="{5F9FE823-30CE-4882-A0B7-E58D7B187DA3}" dt="2024-11-20T04:56:06.684" v="191" actId="47"/>
        <pc:sldMkLst>
          <pc:docMk/>
          <pc:sldMk cId="2679848715" sldId="352"/>
        </pc:sldMkLst>
      </pc:sldChg>
      <pc:sldChg chg="del">
        <pc:chgData name="Veronika Fišerová" userId="e52daf2a-4eac-4cbb-9679-2c107ef6c4e4" providerId="ADAL" clId="{5F9FE823-30CE-4882-A0B7-E58D7B187DA3}" dt="2024-11-20T04:56:06.883" v="192" actId="47"/>
        <pc:sldMkLst>
          <pc:docMk/>
          <pc:sldMk cId="2679848715" sldId="353"/>
        </pc:sldMkLst>
      </pc:sldChg>
      <pc:sldChg chg="del">
        <pc:chgData name="Veronika Fišerová" userId="e52daf2a-4eac-4cbb-9679-2c107ef6c4e4" providerId="ADAL" clId="{5F9FE823-30CE-4882-A0B7-E58D7B187DA3}" dt="2024-11-20T04:56:07.046" v="193" actId="47"/>
        <pc:sldMkLst>
          <pc:docMk/>
          <pc:sldMk cId="2679848715" sldId="354"/>
        </pc:sldMkLst>
      </pc:sldChg>
      <pc:sldChg chg="del">
        <pc:chgData name="Veronika Fišerová" userId="e52daf2a-4eac-4cbb-9679-2c107ef6c4e4" providerId="ADAL" clId="{5F9FE823-30CE-4882-A0B7-E58D7B187DA3}" dt="2024-11-20T04:56:07.820" v="197" actId="47"/>
        <pc:sldMkLst>
          <pc:docMk/>
          <pc:sldMk cId="2679848715" sldId="355"/>
        </pc:sldMkLst>
      </pc:sldChg>
      <pc:sldChg chg="add del">
        <pc:chgData name="Veronika Fišerová" userId="e52daf2a-4eac-4cbb-9679-2c107ef6c4e4" providerId="ADAL" clId="{5F9FE823-30CE-4882-A0B7-E58D7B187DA3}" dt="2024-11-20T04:58:35.249" v="220" actId="47"/>
        <pc:sldMkLst>
          <pc:docMk/>
          <pc:sldMk cId="2679848715" sldId="356"/>
        </pc:sldMkLst>
      </pc:sldChg>
      <pc:sldChg chg="del">
        <pc:chgData name="Veronika Fišerová" userId="e52daf2a-4eac-4cbb-9679-2c107ef6c4e4" providerId="ADAL" clId="{5F9FE823-30CE-4882-A0B7-E58D7B187DA3}" dt="2024-11-20T04:56:07.197" v="194" actId="47"/>
        <pc:sldMkLst>
          <pc:docMk/>
          <pc:sldMk cId="2452741332" sldId="375"/>
        </pc:sldMkLst>
      </pc:sldChg>
      <pc:sldChg chg="del">
        <pc:chgData name="Veronika Fišerová" userId="e52daf2a-4eac-4cbb-9679-2c107ef6c4e4" providerId="ADAL" clId="{5F9FE823-30CE-4882-A0B7-E58D7B187DA3}" dt="2024-11-20T04:56:07.472" v="195" actId="47"/>
        <pc:sldMkLst>
          <pc:docMk/>
          <pc:sldMk cId="123523658" sldId="376"/>
        </pc:sldMkLst>
      </pc:sldChg>
      <pc:sldChg chg="del">
        <pc:chgData name="Veronika Fišerová" userId="e52daf2a-4eac-4cbb-9679-2c107ef6c4e4" providerId="ADAL" clId="{5F9FE823-30CE-4882-A0B7-E58D7B187DA3}" dt="2024-11-20T04:56:07.691" v="196" actId="47"/>
        <pc:sldMkLst>
          <pc:docMk/>
          <pc:sldMk cId="1252548028" sldId="377"/>
        </pc:sldMkLst>
      </pc:sldChg>
      <pc:sldChg chg="del">
        <pc:chgData name="Veronika Fišerová" userId="e52daf2a-4eac-4cbb-9679-2c107ef6c4e4" providerId="ADAL" clId="{5F9FE823-30CE-4882-A0B7-E58D7B187DA3}" dt="2024-11-20T04:56:08.011" v="198" actId="47"/>
        <pc:sldMkLst>
          <pc:docMk/>
          <pc:sldMk cId="2824363538" sldId="378"/>
        </pc:sldMkLst>
      </pc:sldChg>
      <pc:sldChg chg="del">
        <pc:chgData name="Veronika Fišerová" userId="e52daf2a-4eac-4cbb-9679-2c107ef6c4e4" providerId="ADAL" clId="{5F9FE823-30CE-4882-A0B7-E58D7B187DA3}" dt="2024-11-20T04:56:08.129" v="199" actId="47"/>
        <pc:sldMkLst>
          <pc:docMk/>
          <pc:sldMk cId="4123328496" sldId="379"/>
        </pc:sldMkLst>
      </pc:sldChg>
      <pc:sldChg chg="del">
        <pc:chgData name="Veronika Fišerová" userId="e52daf2a-4eac-4cbb-9679-2c107ef6c4e4" providerId="ADAL" clId="{5F9FE823-30CE-4882-A0B7-E58D7B187DA3}" dt="2024-11-20T04:56:08.338" v="200" actId="47"/>
        <pc:sldMkLst>
          <pc:docMk/>
          <pc:sldMk cId="1634148102" sldId="380"/>
        </pc:sldMkLst>
      </pc:sldChg>
      <pc:sldChg chg="del">
        <pc:chgData name="Veronika Fišerová" userId="e52daf2a-4eac-4cbb-9679-2c107ef6c4e4" providerId="ADAL" clId="{5F9FE823-30CE-4882-A0B7-E58D7B187DA3}" dt="2024-11-20T04:56:08.472" v="201" actId="47"/>
        <pc:sldMkLst>
          <pc:docMk/>
          <pc:sldMk cId="243764648" sldId="381"/>
        </pc:sldMkLst>
      </pc:sldChg>
      <pc:sldChg chg="del">
        <pc:chgData name="Veronika Fišerová" userId="e52daf2a-4eac-4cbb-9679-2c107ef6c4e4" providerId="ADAL" clId="{5F9FE823-30CE-4882-A0B7-E58D7B187DA3}" dt="2024-11-20T04:56:08.652" v="202" actId="47"/>
        <pc:sldMkLst>
          <pc:docMk/>
          <pc:sldMk cId="398655319" sldId="382"/>
        </pc:sldMkLst>
      </pc:sldChg>
      <pc:sldChg chg="del">
        <pc:chgData name="Veronika Fišerová" userId="e52daf2a-4eac-4cbb-9679-2c107ef6c4e4" providerId="ADAL" clId="{5F9FE823-30CE-4882-A0B7-E58D7B187DA3}" dt="2024-11-20T04:56:08.796" v="203" actId="47"/>
        <pc:sldMkLst>
          <pc:docMk/>
          <pc:sldMk cId="318142403" sldId="383"/>
        </pc:sldMkLst>
      </pc:sldChg>
      <pc:sldChg chg="del">
        <pc:chgData name="Veronika Fišerová" userId="e52daf2a-4eac-4cbb-9679-2c107ef6c4e4" providerId="ADAL" clId="{5F9FE823-30CE-4882-A0B7-E58D7B187DA3}" dt="2024-11-20T04:56:09.169" v="204" actId="47"/>
        <pc:sldMkLst>
          <pc:docMk/>
          <pc:sldMk cId="734560292" sldId="384"/>
        </pc:sldMkLst>
      </pc:sldChg>
      <pc:sldChg chg="del">
        <pc:chgData name="Veronika Fišerová" userId="e52daf2a-4eac-4cbb-9679-2c107ef6c4e4" providerId="ADAL" clId="{5F9FE823-30CE-4882-A0B7-E58D7B187DA3}" dt="2024-11-20T04:56:09.314" v="205" actId="47"/>
        <pc:sldMkLst>
          <pc:docMk/>
          <pc:sldMk cId="106463908" sldId="385"/>
        </pc:sldMkLst>
      </pc:sldChg>
      <pc:sldChg chg="del">
        <pc:chgData name="Veronika Fišerová" userId="e52daf2a-4eac-4cbb-9679-2c107ef6c4e4" providerId="ADAL" clId="{5F9FE823-30CE-4882-A0B7-E58D7B187DA3}" dt="2024-11-20T04:56:09.484" v="206" actId="47"/>
        <pc:sldMkLst>
          <pc:docMk/>
          <pc:sldMk cId="999841961" sldId="386"/>
        </pc:sldMkLst>
      </pc:sldChg>
      <pc:sldChg chg="add del">
        <pc:chgData name="Veronika Fišerová" userId="e52daf2a-4eac-4cbb-9679-2c107ef6c4e4" providerId="ADAL" clId="{5F9FE823-30CE-4882-A0B7-E58D7B187DA3}" dt="2024-11-20T04:58:34.486" v="219" actId="47"/>
        <pc:sldMkLst>
          <pc:docMk/>
          <pc:sldMk cId="1157765328" sldId="387"/>
        </pc:sldMkLst>
      </pc:sldChg>
      <pc:sldChg chg="modSp add mod">
        <pc:chgData name="Veronika Fišerová" userId="e52daf2a-4eac-4cbb-9679-2c107ef6c4e4" providerId="ADAL" clId="{5F9FE823-30CE-4882-A0B7-E58D7B187DA3}" dt="2024-11-20T04:46:26.218" v="69" actId="6549"/>
        <pc:sldMkLst>
          <pc:docMk/>
          <pc:sldMk cId="3502874216" sldId="388"/>
        </pc:sldMkLst>
        <pc:spChg chg="mod">
          <ac:chgData name="Veronika Fišerová" userId="e52daf2a-4eac-4cbb-9679-2c107ef6c4e4" providerId="ADAL" clId="{5F9FE823-30CE-4882-A0B7-E58D7B187DA3}" dt="2024-11-20T04:43:20.792" v="58" actId="20577"/>
          <ac:spMkLst>
            <pc:docMk/>
            <pc:sldMk cId="3502874216" sldId="388"/>
            <ac:spMk id="6" creationId="{5039F6FC-0FAA-37CA-16BE-B0932CB0A037}"/>
          </ac:spMkLst>
        </pc:spChg>
        <pc:spChg chg="mod">
          <ac:chgData name="Veronika Fišerová" userId="e52daf2a-4eac-4cbb-9679-2c107ef6c4e4" providerId="ADAL" clId="{5F9FE823-30CE-4882-A0B7-E58D7B187DA3}" dt="2024-11-20T04:46:26.218" v="69" actId="6549"/>
          <ac:spMkLst>
            <pc:docMk/>
            <pc:sldMk cId="3502874216" sldId="388"/>
            <ac:spMk id="8" creationId="{0E2FBD69-641A-D6C4-B7F0-141C9B8939D9}"/>
          </ac:spMkLst>
        </pc:spChg>
      </pc:sldChg>
      <pc:sldChg chg="modSp add del mod">
        <pc:chgData name="Veronika Fišerová" userId="e52daf2a-4eac-4cbb-9679-2c107ef6c4e4" providerId="ADAL" clId="{5F9FE823-30CE-4882-A0B7-E58D7B187DA3}" dt="2024-11-20T04:56:19.095" v="214" actId="47"/>
        <pc:sldMkLst>
          <pc:docMk/>
          <pc:sldMk cId="2768444186" sldId="389"/>
        </pc:sldMkLst>
        <pc:spChg chg="mod">
          <ac:chgData name="Veronika Fišerová" userId="e52daf2a-4eac-4cbb-9679-2c107ef6c4e4" providerId="ADAL" clId="{5F9FE823-30CE-4882-A0B7-E58D7B187DA3}" dt="2024-11-20T04:47:34.813" v="88" actId="20577"/>
          <ac:spMkLst>
            <pc:docMk/>
            <pc:sldMk cId="2768444186" sldId="389"/>
            <ac:spMk id="6" creationId="{4DF2063F-EDB3-11FC-0AE8-A0F342361D3E}"/>
          </ac:spMkLst>
        </pc:spChg>
        <pc:spChg chg="mod">
          <ac:chgData name="Veronika Fišerová" userId="e52daf2a-4eac-4cbb-9679-2c107ef6c4e4" providerId="ADAL" clId="{5F9FE823-30CE-4882-A0B7-E58D7B187DA3}" dt="2024-11-20T04:52:33.136" v="134" actId="6549"/>
          <ac:spMkLst>
            <pc:docMk/>
            <pc:sldMk cId="2768444186" sldId="389"/>
            <ac:spMk id="8" creationId="{30FE479B-5440-A8B1-E46D-BA46C1667CD2}"/>
          </ac:spMkLst>
        </pc:spChg>
      </pc:sldChg>
      <pc:sldChg chg="new del">
        <pc:chgData name="Veronika Fišerová" userId="e52daf2a-4eac-4cbb-9679-2c107ef6c4e4" providerId="ADAL" clId="{5F9FE823-30CE-4882-A0B7-E58D7B187DA3}" dt="2024-11-20T04:55:59.680" v="187" actId="47"/>
        <pc:sldMkLst>
          <pc:docMk/>
          <pc:sldMk cId="14181959" sldId="390"/>
        </pc:sldMkLst>
      </pc:sldChg>
      <pc:sldChg chg="new del">
        <pc:chgData name="Veronika Fišerová" userId="e52daf2a-4eac-4cbb-9679-2c107ef6c4e4" providerId="ADAL" clId="{5F9FE823-30CE-4882-A0B7-E58D7B187DA3}" dt="2024-11-20T04:55:58.811" v="186" actId="47"/>
        <pc:sldMkLst>
          <pc:docMk/>
          <pc:sldMk cId="1483849562" sldId="391"/>
        </pc:sldMkLst>
      </pc:sldChg>
      <pc:sldChg chg="modSp add del mod">
        <pc:chgData name="Veronika Fišerová" userId="e52daf2a-4eac-4cbb-9679-2c107ef6c4e4" providerId="ADAL" clId="{5F9FE823-30CE-4882-A0B7-E58D7B187DA3}" dt="2024-11-20T04:56:19.744" v="215" actId="47"/>
        <pc:sldMkLst>
          <pc:docMk/>
          <pc:sldMk cId="1487127064" sldId="392"/>
        </pc:sldMkLst>
        <pc:spChg chg="mod">
          <ac:chgData name="Veronika Fišerová" userId="e52daf2a-4eac-4cbb-9679-2c107ef6c4e4" providerId="ADAL" clId="{5F9FE823-30CE-4882-A0B7-E58D7B187DA3}" dt="2024-11-20T04:52:50.235" v="135" actId="1076"/>
          <ac:spMkLst>
            <pc:docMk/>
            <pc:sldMk cId="1487127064" sldId="392"/>
            <ac:spMk id="2" creationId="{DF7D7DBF-5ED3-40E3-4447-A77DCA31796F}"/>
          </ac:spMkLst>
        </pc:spChg>
        <pc:spChg chg="mod">
          <ac:chgData name="Veronika Fišerová" userId="e52daf2a-4eac-4cbb-9679-2c107ef6c4e4" providerId="ADAL" clId="{5F9FE823-30CE-4882-A0B7-E58D7B187DA3}" dt="2024-11-20T04:53:24.487" v="147" actId="20577"/>
          <ac:spMkLst>
            <pc:docMk/>
            <pc:sldMk cId="1487127064" sldId="392"/>
            <ac:spMk id="8" creationId="{37C62B87-8232-3D0E-E3A5-E48822C181C6}"/>
          </ac:spMkLst>
        </pc:spChg>
      </pc:sldChg>
      <pc:sldChg chg="modSp add del mod">
        <pc:chgData name="Veronika Fišerová" userId="e52daf2a-4eac-4cbb-9679-2c107ef6c4e4" providerId="ADAL" clId="{5F9FE823-30CE-4882-A0B7-E58D7B187DA3}" dt="2024-11-20T04:55:52.883" v="185" actId="2696"/>
        <pc:sldMkLst>
          <pc:docMk/>
          <pc:sldMk cId="1103326774" sldId="393"/>
        </pc:sldMkLst>
        <pc:spChg chg="mod">
          <ac:chgData name="Veronika Fišerová" userId="e52daf2a-4eac-4cbb-9679-2c107ef6c4e4" providerId="ADAL" clId="{5F9FE823-30CE-4882-A0B7-E58D7B187DA3}" dt="2024-11-20T04:54:06.466" v="177" actId="255"/>
          <ac:spMkLst>
            <pc:docMk/>
            <pc:sldMk cId="1103326774" sldId="393"/>
            <ac:spMk id="6" creationId="{2BC15B6F-DD87-7128-1C8E-216D082C0035}"/>
          </ac:spMkLst>
        </pc:spChg>
        <pc:spChg chg="mod">
          <ac:chgData name="Veronika Fišerová" userId="e52daf2a-4eac-4cbb-9679-2c107ef6c4e4" providerId="ADAL" clId="{5F9FE823-30CE-4882-A0B7-E58D7B187DA3}" dt="2024-11-20T04:55:42.635" v="184" actId="20577"/>
          <ac:spMkLst>
            <pc:docMk/>
            <pc:sldMk cId="1103326774" sldId="393"/>
            <ac:spMk id="8" creationId="{E9BAD2FB-33F8-E3C1-587C-9FA99E9A5D7C}"/>
          </ac:spMkLst>
        </pc:spChg>
      </pc:sldChg>
      <pc:sldChg chg="add">
        <pc:chgData name="Veronika Fišerová" userId="e52daf2a-4eac-4cbb-9679-2c107ef6c4e4" providerId="ADAL" clId="{5F9FE823-30CE-4882-A0B7-E58D7B187DA3}" dt="2024-11-20T04:58:46.109" v="221" actId="2890"/>
        <pc:sldMkLst>
          <pc:docMk/>
          <pc:sldMk cId="2821385433" sldId="393"/>
        </pc:sldMkLst>
      </pc:sldChg>
      <pc:sldChg chg="modSp add mod">
        <pc:chgData name="Veronika Fišerová" userId="e52daf2a-4eac-4cbb-9679-2c107ef6c4e4" providerId="ADAL" clId="{5F9FE823-30CE-4882-A0B7-E58D7B187DA3}" dt="2024-11-20T05:00:24.286" v="264" actId="20577"/>
        <pc:sldMkLst>
          <pc:docMk/>
          <pc:sldMk cId="1993599226" sldId="394"/>
        </pc:sldMkLst>
        <pc:spChg chg="mod">
          <ac:chgData name="Veronika Fišerová" userId="e52daf2a-4eac-4cbb-9679-2c107ef6c4e4" providerId="ADAL" clId="{5F9FE823-30CE-4882-A0B7-E58D7B187DA3}" dt="2024-11-20T05:00:05.309" v="257" actId="255"/>
          <ac:spMkLst>
            <pc:docMk/>
            <pc:sldMk cId="1993599226" sldId="394"/>
            <ac:spMk id="6" creationId="{9A3F3A7A-2017-E496-F1B8-F54F7EA3595B}"/>
          </ac:spMkLst>
        </pc:spChg>
        <pc:spChg chg="mod">
          <ac:chgData name="Veronika Fišerová" userId="e52daf2a-4eac-4cbb-9679-2c107ef6c4e4" providerId="ADAL" clId="{5F9FE823-30CE-4882-A0B7-E58D7B187DA3}" dt="2024-11-20T05:00:24.286" v="264" actId="20577"/>
          <ac:spMkLst>
            <pc:docMk/>
            <pc:sldMk cId="1993599226" sldId="394"/>
            <ac:spMk id="8" creationId="{F69BB7E4-A3DA-FB0A-039A-A0D414D935F0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10:17.118" v="385" actId="6549"/>
        <pc:sldMkLst>
          <pc:docMk/>
          <pc:sldMk cId="822777286" sldId="395"/>
        </pc:sldMkLst>
        <pc:spChg chg="mod">
          <ac:chgData name="Veronika Fišerová" userId="e52daf2a-4eac-4cbb-9679-2c107ef6c4e4" providerId="ADAL" clId="{5F9FE823-30CE-4882-A0B7-E58D7B187DA3}" dt="2024-11-20T05:10:17.118" v="385" actId="6549"/>
          <ac:spMkLst>
            <pc:docMk/>
            <pc:sldMk cId="822777286" sldId="395"/>
            <ac:spMk id="2" creationId="{5C0A0802-11AF-7FBB-6A0A-D54C03CA571F}"/>
          </ac:spMkLst>
        </pc:spChg>
        <pc:spChg chg="mod">
          <ac:chgData name="Veronika Fišerová" userId="e52daf2a-4eac-4cbb-9679-2c107ef6c4e4" providerId="ADAL" clId="{5F9FE823-30CE-4882-A0B7-E58D7B187DA3}" dt="2024-11-20T05:00:47.267" v="288" actId="255"/>
          <ac:spMkLst>
            <pc:docMk/>
            <pc:sldMk cId="822777286" sldId="395"/>
            <ac:spMk id="6" creationId="{7CE61C29-AC5F-D5AE-BCAA-2FD723A6AFB4}"/>
          </ac:spMkLst>
        </pc:spChg>
        <pc:spChg chg="mod">
          <ac:chgData name="Veronika Fišerová" userId="e52daf2a-4eac-4cbb-9679-2c107ef6c4e4" providerId="ADAL" clId="{5F9FE823-30CE-4882-A0B7-E58D7B187DA3}" dt="2024-11-20T05:04:44.167" v="289" actId="6549"/>
          <ac:spMkLst>
            <pc:docMk/>
            <pc:sldMk cId="822777286" sldId="395"/>
            <ac:spMk id="8" creationId="{9A1F367B-8125-4D07-654A-BC6D02E6CAA7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13:55.694" v="428" actId="20577"/>
        <pc:sldMkLst>
          <pc:docMk/>
          <pc:sldMk cId="3602798440" sldId="396"/>
        </pc:sldMkLst>
        <pc:spChg chg="mod">
          <ac:chgData name="Veronika Fišerová" userId="e52daf2a-4eac-4cbb-9679-2c107ef6c4e4" providerId="ADAL" clId="{5F9FE823-30CE-4882-A0B7-E58D7B187DA3}" dt="2024-11-20T05:13:55.694" v="428" actId="20577"/>
          <ac:spMkLst>
            <pc:docMk/>
            <pc:sldMk cId="3602798440" sldId="396"/>
            <ac:spMk id="2" creationId="{4E717E91-DE71-A66D-B492-C435FBEE801B}"/>
          </ac:spMkLst>
        </pc:spChg>
        <pc:spChg chg="mod">
          <ac:chgData name="Veronika Fišerová" userId="e52daf2a-4eac-4cbb-9679-2c107ef6c4e4" providerId="ADAL" clId="{5F9FE823-30CE-4882-A0B7-E58D7B187DA3}" dt="2024-11-20T05:10:46.791" v="417" actId="255"/>
          <ac:spMkLst>
            <pc:docMk/>
            <pc:sldMk cId="3602798440" sldId="396"/>
            <ac:spMk id="6" creationId="{10167C27-B2EE-9D34-715D-38D0F29BDC03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15:10.277" v="462" actId="6549"/>
        <pc:sldMkLst>
          <pc:docMk/>
          <pc:sldMk cId="1183455107" sldId="397"/>
        </pc:sldMkLst>
        <pc:spChg chg="mod">
          <ac:chgData name="Veronika Fišerová" userId="e52daf2a-4eac-4cbb-9679-2c107ef6c4e4" providerId="ADAL" clId="{5F9FE823-30CE-4882-A0B7-E58D7B187DA3}" dt="2024-11-20T05:15:10.277" v="462" actId="6549"/>
          <ac:spMkLst>
            <pc:docMk/>
            <pc:sldMk cId="1183455107" sldId="397"/>
            <ac:spMk id="2" creationId="{7E21B460-CD03-7A2D-84E1-F97AE7D7157C}"/>
          </ac:spMkLst>
        </pc:spChg>
        <pc:spChg chg="mod">
          <ac:chgData name="Veronika Fišerová" userId="e52daf2a-4eac-4cbb-9679-2c107ef6c4e4" providerId="ADAL" clId="{5F9FE823-30CE-4882-A0B7-E58D7B187DA3}" dt="2024-11-20T05:14:12.248" v="443" actId="20577"/>
          <ac:spMkLst>
            <pc:docMk/>
            <pc:sldMk cId="1183455107" sldId="397"/>
            <ac:spMk id="6" creationId="{08ECF3F0-16D2-2F69-E8D3-456E7000EAD8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0:10.037" v="503" actId="5793"/>
        <pc:sldMkLst>
          <pc:docMk/>
          <pc:sldMk cId="3628532206" sldId="398"/>
        </pc:sldMkLst>
        <pc:spChg chg="mod">
          <ac:chgData name="Veronika Fišerová" userId="e52daf2a-4eac-4cbb-9679-2c107ef6c4e4" providerId="ADAL" clId="{5F9FE823-30CE-4882-A0B7-E58D7B187DA3}" dt="2024-11-20T05:20:10.037" v="503" actId="5793"/>
          <ac:spMkLst>
            <pc:docMk/>
            <pc:sldMk cId="3628532206" sldId="398"/>
            <ac:spMk id="2" creationId="{FFEFDB4E-FF0D-9B8B-08D5-A4949DBDDB0B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1:39.596" v="532" actId="20577"/>
        <pc:sldMkLst>
          <pc:docMk/>
          <pc:sldMk cId="3467340817" sldId="399"/>
        </pc:sldMkLst>
        <pc:spChg chg="mod">
          <ac:chgData name="Veronika Fišerová" userId="e52daf2a-4eac-4cbb-9679-2c107ef6c4e4" providerId="ADAL" clId="{5F9FE823-30CE-4882-A0B7-E58D7B187DA3}" dt="2024-11-20T05:21:39.596" v="532" actId="20577"/>
          <ac:spMkLst>
            <pc:docMk/>
            <pc:sldMk cId="3467340817" sldId="399"/>
            <ac:spMk id="2" creationId="{4E02B8C6-B770-9471-2C03-9C5B463825D2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3:43.854" v="584" actId="20577"/>
        <pc:sldMkLst>
          <pc:docMk/>
          <pc:sldMk cId="409454708" sldId="400"/>
        </pc:sldMkLst>
        <pc:spChg chg="mod">
          <ac:chgData name="Veronika Fišerová" userId="e52daf2a-4eac-4cbb-9679-2c107ef6c4e4" providerId="ADAL" clId="{5F9FE823-30CE-4882-A0B7-E58D7B187DA3}" dt="2024-11-20T05:23:43.854" v="584" actId="20577"/>
          <ac:spMkLst>
            <pc:docMk/>
            <pc:sldMk cId="409454708" sldId="400"/>
            <ac:spMk id="2" creationId="{D516BFEF-590E-3481-A054-2FD35325FF88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5:13.317" v="598" actId="20577"/>
        <pc:sldMkLst>
          <pc:docMk/>
          <pc:sldMk cId="2276039061" sldId="401"/>
        </pc:sldMkLst>
        <pc:spChg chg="mod">
          <ac:chgData name="Veronika Fišerová" userId="e52daf2a-4eac-4cbb-9679-2c107ef6c4e4" providerId="ADAL" clId="{5F9FE823-30CE-4882-A0B7-E58D7B187DA3}" dt="2024-11-20T05:25:13.317" v="598" actId="20577"/>
          <ac:spMkLst>
            <pc:docMk/>
            <pc:sldMk cId="2276039061" sldId="401"/>
            <ac:spMk id="2" creationId="{53863CD0-DEB0-0A19-3EDB-B21F087A442E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8:45.778" v="622" actId="113"/>
        <pc:sldMkLst>
          <pc:docMk/>
          <pc:sldMk cId="2835481313" sldId="402"/>
        </pc:sldMkLst>
        <pc:spChg chg="mod">
          <ac:chgData name="Veronika Fišerová" userId="e52daf2a-4eac-4cbb-9679-2c107ef6c4e4" providerId="ADAL" clId="{5F9FE823-30CE-4882-A0B7-E58D7B187DA3}" dt="2024-11-20T05:28:45.778" v="622" actId="113"/>
          <ac:spMkLst>
            <pc:docMk/>
            <pc:sldMk cId="2835481313" sldId="402"/>
            <ac:spMk id="2" creationId="{91EF7C06-8693-6023-F93E-71A5D6E84A5E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8:41.365" v="621" actId="113"/>
        <pc:sldMkLst>
          <pc:docMk/>
          <pc:sldMk cId="1605109047" sldId="403"/>
        </pc:sldMkLst>
        <pc:spChg chg="mod">
          <ac:chgData name="Veronika Fišerová" userId="e52daf2a-4eac-4cbb-9679-2c107ef6c4e4" providerId="ADAL" clId="{5F9FE823-30CE-4882-A0B7-E58D7B187DA3}" dt="2024-11-20T05:28:41.365" v="621" actId="113"/>
          <ac:spMkLst>
            <pc:docMk/>
            <pc:sldMk cId="1605109047" sldId="403"/>
            <ac:spMk id="2" creationId="{73D8B6F9-6F2C-2395-4FD7-DE9CA1ADF6FA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9:54.738" v="638" actId="20577"/>
        <pc:sldMkLst>
          <pc:docMk/>
          <pc:sldMk cId="1520384235" sldId="404"/>
        </pc:sldMkLst>
        <pc:spChg chg="mod">
          <ac:chgData name="Veronika Fišerová" userId="e52daf2a-4eac-4cbb-9679-2c107ef6c4e4" providerId="ADAL" clId="{5F9FE823-30CE-4882-A0B7-E58D7B187DA3}" dt="2024-11-20T05:29:54.738" v="638" actId="20577"/>
          <ac:spMkLst>
            <pc:docMk/>
            <pc:sldMk cId="1520384235" sldId="404"/>
            <ac:spMk id="2" creationId="{B55D79F2-0A38-FAE6-7835-74332EAA8B8B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32:37.098" v="646" actId="113"/>
        <pc:sldMkLst>
          <pc:docMk/>
          <pc:sldMk cId="4119269236" sldId="405"/>
        </pc:sldMkLst>
        <pc:spChg chg="mod">
          <ac:chgData name="Veronika Fišerová" userId="e52daf2a-4eac-4cbb-9679-2c107ef6c4e4" providerId="ADAL" clId="{5F9FE823-30CE-4882-A0B7-E58D7B187DA3}" dt="2024-11-20T05:32:37.098" v="646" actId="113"/>
          <ac:spMkLst>
            <pc:docMk/>
            <pc:sldMk cId="4119269236" sldId="405"/>
            <ac:spMk id="2" creationId="{AE783D15-F0D7-FF05-DFBF-81B91DA8E930}"/>
          </ac:spMkLst>
        </pc:spChg>
      </pc:sldChg>
      <pc:sldChg chg="addSp add mod ord">
        <pc:chgData name="Veronika Fišerová" userId="e52daf2a-4eac-4cbb-9679-2c107ef6c4e4" providerId="ADAL" clId="{5F9FE823-30CE-4882-A0B7-E58D7B187DA3}" dt="2024-11-20T05:34:31.216" v="651"/>
        <pc:sldMkLst>
          <pc:docMk/>
          <pc:sldMk cId="1055064293" sldId="406"/>
        </pc:sldMkLst>
        <pc:picChg chg="add">
          <ac:chgData name="Veronika Fišerová" userId="e52daf2a-4eac-4cbb-9679-2c107ef6c4e4" providerId="ADAL" clId="{5F9FE823-30CE-4882-A0B7-E58D7B187DA3}" dt="2024-11-20T05:34:21.873" v="648" actId="22"/>
          <ac:picMkLst>
            <pc:docMk/>
            <pc:sldMk cId="1055064293" sldId="406"/>
            <ac:picMk id="4" creationId="{E167F026-753F-739F-7986-97505678736A}"/>
          </ac:picMkLst>
        </pc:picChg>
      </pc:sldChg>
      <pc:sldChg chg="modSp add mod">
        <pc:chgData name="Veronika Fišerová" userId="e52daf2a-4eac-4cbb-9679-2c107ef6c4e4" providerId="ADAL" clId="{5F9FE823-30CE-4882-A0B7-E58D7B187DA3}" dt="2024-11-20T05:35:23.488" v="670" actId="6549"/>
        <pc:sldMkLst>
          <pc:docMk/>
          <pc:sldMk cId="1570716878" sldId="407"/>
        </pc:sldMkLst>
        <pc:spChg chg="mod">
          <ac:chgData name="Veronika Fišerová" userId="e52daf2a-4eac-4cbb-9679-2c107ef6c4e4" providerId="ADAL" clId="{5F9FE823-30CE-4882-A0B7-E58D7B187DA3}" dt="2024-11-20T05:35:23.488" v="670" actId="6549"/>
          <ac:spMkLst>
            <pc:docMk/>
            <pc:sldMk cId="1570716878" sldId="407"/>
            <ac:spMk id="2" creationId="{E134F6F8-F09C-19AB-51C3-468429B4891C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36:58.731" v="687" actId="20577"/>
        <pc:sldMkLst>
          <pc:docMk/>
          <pc:sldMk cId="3719668182" sldId="408"/>
        </pc:sldMkLst>
        <pc:spChg chg="mod">
          <ac:chgData name="Veronika Fišerová" userId="e52daf2a-4eac-4cbb-9679-2c107ef6c4e4" providerId="ADAL" clId="{5F9FE823-30CE-4882-A0B7-E58D7B187DA3}" dt="2024-11-20T05:36:58.731" v="687" actId="20577"/>
          <ac:spMkLst>
            <pc:docMk/>
            <pc:sldMk cId="3719668182" sldId="408"/>
            <ac:spMk id="2" creationId="{71AF3572-8B8D-C25B-F7A5-000BF3C10250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38:10.387" v="719" actId="6549"/>
        <pc:sldMkLst>
          <pc:docMk/>
          <pc:sldMk cId="1485273646" sldId="409"/>
        </pc:sldMkLst>
        <pc:spChg chg="mod">
          <ac:chgData name="Veronika Fišerová" userId="e52daf2a-4eac-4cbb-9679-2c107ef6c4e4" providerId="ADAL" clId="{5F9FE823-30CE-4882-A0B7-E58D7B187DA3}" dt="2024-11-20T05:38:10.387" v="719" actId="6549"/>
          <ac:spMkLst>
            <pc:docMk/>
            <pc:sldMk cId="1485273646" sldId="409"/>
            <ac:spMk id="2" creationId="{3E59F57B-5C3E-1589-4328-C7579BAEBED3}"/>
          </ac:spMkLst>
        </pc:spChg>
        <pc:spChg chg="mod">
          <ac:chgData name="Veronika Fišerová" userId="e52daf2a-4eac-4cbb-9679-2c107ef6c4e4" providerId="ADAL" clId="{5F9FE823-30CE-4882-A0B7-E58D7B187DA3}" dt="2024-11-20T05:37:31.958" v="704" actId="20577"/>
          <ac:spMkLst>
            <pc:docMk/>
            <pc:sldMk cId="1485273646" sldId="409"/>
            <ac:spMk id="6" creationId="{E04E04DA-8F50-2B05-FA03-945B299E0E27}"/>
          </ac:spMkLst>
        </pc:spChg>
      </pc:sldChg>
    </pc:docChg>
  </pc:docChgLst>
  <pc:docChgLst>
    <pc:chgData name="Veronika Fišerová" userId="e52daf2a-4eac-4cbb-9679-2c107ef6c4e4" providerId="ADAL" clId="{761368AC-23A0-4F4F-B114-B615A1D08562}"/>
    <pc:docChg chg="undo custSel addSld delSld modSld">
      <pc:chgData name="Veronika Fišerová" userId="e52daf2a-4eac-4cbb-9679-2c107ef6c4e4" providerId="ADAL" clId="{761368AC-23A0-4F4F-B114-B615A1D08562}" dt="2024-11-13T04:22:55.123" v="845" actId="20577"/>
      <pc:docMkLst>
        <pc:docMk/>
      </pc:docMkLst>
      <pc:sldChg chg="modSp mod">
        <pc:chgData name="Veronika Fišerová" userId="e52daf2a-4eac-4cbb-9679-2c107ef6c4e4" providerId="ADAL" clId="{761368AC-23A0-4F4F-B114-B615A1D08562}" dt="2024-11-13T03:44:24.726" v="2"/>
        <pc:sldMkLst>
          <pc:docMk/>
          <pc:sldMk cId="280633465" sldId="256"/>
        </pc:sldMkLst>
        <pc:spChg chg="mod">
          <ac:chgData name="Veronika Fišerová" userId="e52daf2a-4eac-4cbb-9679-2c107ef6c4e4" providerId="ADAL" clId="{761368AC-23A0-4F4F-B114-B615A1D08562}" dt="2024-11-13T03:44:24.726" v="2"/>
          <ac:spMkLst>
            <pc:docMk/>
            <pc:sldMk cId="280633465" sldId="256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43:24.791" v="1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del">
        <pc:chgData name="Veronika Fišerová" userId="e52daf2a-4eac-4cbb-9679-2c107ef6c4e4" providerId="ADAL" clId="{761368AC-23A0-4F4F-B114-B615A1D08562}" dt="2024-11-13T04:20:33.169" v="790" actId="47"/>
        <pc:sldMkLst>
          <pc:docMk/>
          <pc:sldMk cId="97920778" sldId="277"/>
        </pc:sldMkLst>
      </pc:sldChg>
      <pc:sldChg chg="modSp mod">
        <pc:chgData name="Veronika Fišerová" userId="e52daf2a-4eac-4cbb-9679-2c107ef6c4e4" providerId="ADAL" clId="{761368AC-23A0-4F4F-B114-B615A1D08562}" dt="2024-11-13T03:52:37.521" v="342" actId="20577"/>
        <pc:sldMkLst>
          <pc:docMk/>
          <pc:sldMk cId="2679848715" sldId="279"/>
        </pc:sldMkLst>
        <pc:spChg chg="mod">
          <ac:chgData name="Veronika Fišerová" userId="e52daf2a-4eac-4cbb-9679-2c107ef6c4e4" providerId="ADAL" clId="{761368AC-23A0-4F4F-B114-B615A1D08562}" dt="2024-11-13T03:52:37.521" v="342" actId="20577"/>
          <ac:spMkLst>
            <pc:docMk/>
            <pc:sldMk cId="2679848715" sldId="279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1:33.722" v="333" actId="20577"/>
          <ac:spMkLst>
            <pc:docMk/>
            <pc:sldMk cId="2679848715" sldId="279"/>
            <ac:spMk id="6" creationId="{00000000-0000-0000-0000-000000000000}"/>
          </ac:spMkLst>
        </pc:spChg>
      </pc:sldChg>
      <pc:sldChg chg="add del">
        <pc:chgData name="Veronika Fišerová" userId="e52daf2a-4eac-4cbb-9679-2c107ef6c4e4" providerId="ADAL" clId="{761368AC-23A0-4F4F-B114-B615A1D08562}" dt="2024-11-13T04:20:40.493" v="804" actId="47"/>
        <pc:sldMkLst>
          <pc:docMk/>
          <pc:sldMk cId="3601978958" sldId="327"/>
        </pc:sldMkLst>
      </pc:sldChg>
      <pc:sldChg chg="modSp mod">
        <pc:chgData name="Veronika Fišerová" userId="e52daf2a-4eac-4cbb-9679-2c107ef6c4e4" providerId="ADAL" clId="{761368AC-23A0-4F4F-B114-B615A1D08562}" dt="2024-11-13T03:46:55.071" v="46" actId="20577"/>
        <pc:sldMkLst>
          <pc:docMk/>
          <pc:sldMk cId="3334814744" sldId="329"/>
        </pc:sldMkLst>
        <pc:spChg chg="mod">
          <ac:chgData name="Veronika Fišerová" userId="e52daf2a-4eac-4cbb-9679-2c107ef6c4e4" providerId="ADAL" clId="{761368AC-23A0-4F4F-B114-B615A1D08562}" dt="2024-11-13T03:45:28.894" v="3"/>
          <ac:spMkLst>
            <pc:docMk/>
            <pc:sldMk cId="3334814744" sldId="329"/>
            <ac:spMk id="6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46:55.071" v="46" actId="20577"/>
          <ac:spMkLst>
            <pc:docMk/>
            <pc:sldMk cId="3334814744" sldId="329"/>
            <ac:spMk id="8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1:14.215" v="318" actId="20577"/>
        <pc:sldMkLst>
          <pc:docMk/>
          <pc:sldMk cId="97920778" sldId="350"/>
        </pc:sldMkLst>
        <pc:spChg chg="mod">
          <ac:chgData name="Veronika Fišerová" userId="e52daf2a-4eac-4cbb-9679-2c107ef6c4e4" providerId="ADAL" clId="{761368AC-23A0-4F4F-B114-B615A1D08562}" dt="2024-11-13T03:51:14.215" v="318" actId="20577"/>
          <ac:spMkLst>
            <pc:docMk/>
            <pc:sldMk cId="97920778" sldId="350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47:21.745" v="63" actId="20577"/>
          <ac:spMkLst>
            <pc:docMk/>
            <pc:sldMk cId="97920778" sldId="350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5:42.257" v="454" actId="20577"/>
        <pc:sldMkLst>
          <pc:docMk/>
          <pc:sldMk cId="2679848715" sldId="351"/>
        </pc:sldMkLst>
        <pc:spChg chg="mod">
          <ac:chgData name="Veronika Fišerová" userId="e52daf2a-4eac-4cbb-9679-2c107ef6c4e4" providerId="ADAL" clId="{761368AC-23A0-4F4F-B114-B615A1D08562}" dt="2024-11-13T03:55:42.257" v="454" actId="20577"/>
          <ac:spMkLst>
            <pc:docMk/>
            <pc:sldMk cId="2679848715" sldId="351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3:23.774" v="409" actId="20577"/>
          <ac:spMkLst>
            <pc:docMk/>
            <pc:sldMk cId="2679848715" sldId="351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6:41.450" v="473" actId="5793"/>
        <pc:sldMkLst>
          <pc:docMk/>
          <pc:sldMk cId="2679848715" sldId="352"/>
        </pc:sldMkLst>
        <pc:spChg chg="mod">
          <ac:chgData name="Veronika Fišerová" userId="e52daf2a-4eac-4cbb-9679-2c107ef6c4e4" providerId="ADAL" clId="{761368AC-23A0-4F4F-B114-B615A1D08562}" dt="2024-11-13T03:56:41.450" v="473" actId="5793"/>
          <ac:spMkLst>
            <pc:docMk/>
            <pc:sldMk cId="2679848715" sldId="352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6:21.363" v="467" actId="20577"/>
          <ac:spMkLst>
            <pc:docMk/>
            <pc:sldMk cId="2679848715" sldId="352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9:21.761" v="523" actId="20577"/>
        <pc:sldMkLst>
          <pc:docMk/>
          <pc:sldMk cId="2679848715" sldId="353"/>
        </pc:sldMkLst>
        <pc:spChg chg="mod">
          <ac:chgData name="Veronika Fišerová" userId="e52daf2a-4eac-4cbb-9679-2c107ef6c4e4" providerId="ADAL" clId="{761368AC-23A0-4F4F-B114-B615A1D08562}" dt="2024-11-13T03:59:21.761" v="523" actId="20577"/>
          <ac:spMkLst>
            <pc:docMk/>
            <pc:sldMk cId="2679848715" sldId="353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7:02.458" v="490" actId="20577"/>
          <ac:spMkLst>
            <pc:docMk/>
            <pc:sldMk cId="2679848715" sldId="353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4:01:24.548" v="556" actId="6549"/>
        <pc:sldMkLst>
          <pc:docMk/>
          <pc:sldMk cId="2679848715" sldId="354"/>
        </pc:sldMkLst>
        <pc:spChg chg="mod">
          <ac:chgData name="Veronika Fišerová" userId="e52daf2a-4eac-4cbb-9679-2c107ef6c4e4" providerId="ADAL" clId="{761368AC-23A0-4F4F-B114-B615A1D08562}" dt="2024-11-13T04:01:24.548" v="556" actId="6549"/>
          <ac:spMkLst>
            <pc:docMk/>
            <pc:sldMk cId="2679848715" sldId="354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8:57.856" v="519" actId="20577"/>
          <ac:spMkLst>
            <pc:docMk/>
            <pc:sldMk cId="2679848715" sldId="354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4:08:34.019" v="632" actId="20577"/>
        <pc:sldMkLst>
          <pc:docMk/>
          <pc:sldMk cId="2679848715" sldId="355"/>
        </pc:sldMkLst>
        <pc:spChg chg="mod">
          <ac:chgData name="Veronika Fišerová" userId="e52daf2a-4eac-4cbb-9679-2c107ef6c4e4" providerId="ADAL" clId="{761368AC-23A0-4F4F-B114-B615A1D08562}" dt="2024-11-13T04:08:34.019" v="632" actId="20577"/>
          <ac:spMkLst>
            <pc:docMk/>
            <pc:sldMk cId="2679848715" sldId="355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4:07:42.725" v="618"/>
          <ac:spMkLst>
            <pc:docMk/>
            <pc:sldMk cId="2679848715" sldId="355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4:22:55.123" v="845" actId="20577"/>
        <pc:sldMkLst>
          <pc:docMk/>
          <pc:sldMk cId="2679848715" sldId="356"/>
        </pc:sldMkLst>
        <pc:spChg chg="mod">
          <ac:chgData name="Veronika Fišerová" userId="e52daf2a-4eac-4cbb-9679-2c107ef6c4e4" providerId="ADAL" clId="{761368AC-23A0-4F4F-B114-B615A1D08562}" dt="2024-11-13T04:22:55.123" v="845" actId="20577"/>
          <ac:spMkLst>
            <pc:docMk/>
            <pc:sldMk cId="2679848715" sldId="356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4:19:45.292" v="768"/>
          <ac:spMkLst>
            <pc:docMk/>
            <pc:sldMk cId="2679848715" sldId="356"/>
            <ac:spMk id="6" creationId="{00000000-0000-0000-0000-000000000000}"/>
          </ac:spMkLst>
        </pc:spChg>
      </pc:sldChg>
      <pc:sldChg chg="del">
        <pc:chgData name="Veronika Fišerová" userId="e52daf2a-4eac-4cbb-9679-2c107ef6c4e4" providerId="ADAL" clId="{761368AC-23A0-4F4F-B114-B615A1D08562}" dt="2024-11-13T04:20:30.668" v="784" actId="47"/>
        <pc:sldMkLst>
          <pc:docMk/>
          <pc:sldMk cId="2679848715" sldId="357"/>
        </pc:sldMkLst>
      </pc:sldChg>
      <pc:sldChg chg="del">
        <pc:chgData name="Veronika Fišerová" userId="e52daf2a-4eac-4cbb-9679-2c107ef6c4e4" providerId="ADAL" clId="{761368AC-23A0-4F4F-B114-B615A1D08562}" dt="2024-11-13T04:20:31.950" v="785" actId="47"/>
        <pc:sldMkLst>
          <pc:docMk/>
          <pc:sldMk cId="2679848715" sldId="358"/>
        </pc:sldMkLst>
      </pc:sldChg>
      <pc:sldChg chg="del">
        <pc:chgData name="Veronika Fišerová" userId="e52daf2a-4eac-4cbb-9679-2c107ef6c4e4" providerId="ADAL" clId="{761368AC-23A0-4F4F-B114-B615A1D08562}" dt="2024-11-13T04:20:32.362" v="786" actId="47"/>
        <pc:sldMkLst>
          <pc:docMk/>
          <pc:sldMk cId="2679848715" sldId="359"/>
        </pc:sldMkLst>
      </pc:sldChg>
      <pc:sldChg chg="del">
        <pc:chgData name="Veronika Fišerová" userId="e52daf2a-4eac-4cbb-9679-2c107ef6c4e4" providerId="ADAL" clId="{761368AC-23A0-4F4F-B114-B615A1D08562}" dt="2024-11-13T04:20:32.620" v="787" actId="47"/>
        <pc:sldMkLst>
          <pc:docMk/>
          <pc:sldMk cId="2679848715" sldId="360"/>
        </pc:sldMkLst>
      </pc:sldChg>
      <pc:sldChg chg="del">
        <pc:chgData name="Veronika Fišerová" userId="e52daf2a-4eac-4cbb-9679-2c107ef6c4e4" providerId="ADAL" clId="{761368AC-23A0-4F4F-B114-B615A1D08562}" dt="2024-11-13T04:20:32.826" v="788" actId="47"/>
        <pc:sldMkLst>
          <pc:docMk/>
          <pc:sldMk cId="2679848715" sldId="361"/>
        </pc:sldMkLst>
      </pc:sldChg>
      <pc:sldChg chg="del">
        <pc:chgData name="Veronika Fišerová" userId="e52daf2a-4eac-4cbb-9679-2c107ef6c4e4" providerId="ADAL" clId="{761368AC-23A0-4F4F-B114-B615A1D08562}" dt="2024-11-13T04:20:32.992" v="789" actId="47"/>
        <pc:sldMkLst>
          <pc:docMk/>
          <pc:sldMk cId="2679848715" sldId="362"/>
        </pc:sldMkLst>
      </pc:sldChg>
      <pc:sldChg chg="del">
        <pc:chgData name="Veronika Fišerová" userId="e52daf2a-4eac-4cbb-9679-2c107ef6c4e4" providerId="ADAL" clId="{761368AC-23A0-4F4F-B114-B615A1D08562}" dt="2024-11-13T04:20:33.731" v="791" actId="47"/>
        <pc:sldMkLst>
          <pc:docMk/>
          <pc:sldMk cId="97920778" sldId="363"/>
        </pc:sldMkLst>
      </pc:sldChg>
      <pc:sldChg chg="del">
        <pc:chgData name="Veronika Fišerová" userId="e52daf2a-4eac-4cbb-9679-2c107ef6c4e4" providerId="ADAL" clId="{761368AC-23A0-4F4F-B114-B615A1D08562}" dt="2024-11-13T04:20:34.063" v="792" actId="47"/>
        <pc:sldMkLst>
          <pc:docMk/>
          <pc:sldMk cId="97920778" sldId="364"/>
        </pc:sldMkLst>
      </pc:sldChg>
      <pc:sldChg chg="del">
        <pc:chgData name="Veronika Fišerová" userId="e52daf2a-4eac-4cbb-9679-2c107ef6c4e4" providerId="ADAL" clId="{761368AC-23A0-4F4F-B114-B615A1D08562}" dt="2024-11-13T04:20:34.484" v="793" actId="47"/>
        <pc:sldMkLst>
          <pc:docMk/>
          <pc:sldMk cId="97920778" sldId="365"/>
        </pc:sldMkLst>
      </pc:sldChg>
      <pc:sldChg chg="del">
        <pc:chgData name="Veronika Fišerová" userId="e52daf2a-4eac-4cbb-9679-2c107ef6c4e4" providerId="ADAL" clId="{761368AC-23A0-4F4F-B114-B615A1D08562}" dt="2024-11-13T04:20:34.946" v="794" actId="47"/>
        <pc:sldMkLst>
          <pc:docMk/>
          <pc:sldMk cId="97920778" sldId="366"/>
        </pc:sldMkLst>
      </pc:sldChg>
      <pc:sldChg chg="del">
        <pc:chgData name="Veronika Fišerová" userId="e52daf2a-4eac-4cbb-9679-2c107ef6c4e4" providerId="ADAL" clId="{761368AC-23A0-4F4F-B114-B615A1D08562}" dt="2024-11-13T04:20:35.388" v="795" actId="47"/>
        <pc:sldMkLst>
          <pc:docMk/>
          <pc:sldMk cId="97920778" sldId="367"/>
        </pc:sldMkLst>
      </pc:sldChg>
      <pc:sldChg chg="del">
        <pc:chgData name="Veronika Fišerová" userId="e52daf2a-4eac-4cbb-9679-2c107ef6c4e4" providerId="ADAL" clId="{761368AC-23A0-4F4F-B114-B615A1D08562}" dt="2024-11-13T04:20:35.793" v="796" actId="47"/>
        <pc:sldMkLst>
          <pc:docMk/>
          <pc:sldMk cId="97920778" sldId="368"/>
        </pc:sldMkLst>
      </pc:sldChg>
      <pc:sldChg chg="del">
        <pc:chgData name="Veronika Fišerová" userId="e52daf2a-4eac-4cbb-9679-2c107ef6c4e4" providerId="ADAL" clId="{761368AC-23A0-4F4F-B114-B615A1D08562}" dt="2024-11-13T04:20:35.958" v="797" actId="47"/>
        <pc:sldMkLst>
          <pc:docMk/>
          <pc:sldMk cId="97920778" sldId="369"/>
        </pc:sldMkLst>
      </pc:sldChg>
      <pc:sldChg chg="del">
        <pc:chgData name="Veronika Fišerová" userId="e52daf2a-4eac-4cbb-9679-2c107ef6c4e4" providerId="ADAL" clId="{761368AC-23A0-4F4F-B114-B615A1D08562}" dt="2024-11-13T04:20:36.179" v="798" actId="47"/>
        <pc:sldMkLst>
          <pc:docMk/>
          <pc:sldMk cId="97920778" sldId="370"/>
        </pc:sldMkLst>
      </pc:sldChg>
      <pc:sldChg chg="del">
        <pc:chgData name="Veronika Fišerová" userId="e52daf2a-4eac-4cbb-9679-2c107ef6c4e4" providerId="ADAL" clId="{761368AC-23A0-4F4F-B114-B615A1D08562}" dt="2024-11-13T04:20:36.590" v="799" actId="47"/>
        <pc:sldMkLst>
          <pc:docMk/>
          <pc:sldMk cId="97920778" sldId="371"/>
        </pc:sldMkLst>
      </pc:sldChg>
      <pc:sldChg chg="del">
        <pc:chgData name="Veronika Fišerová" userId="e52daf2a-4eac-4cbb-9679-2c107ef6c4e4" providerId="ADAL" clId="{761368AC-23A0-4F4F-B114-B615A1D08562}" dt="2024-11-13T04:20:36.758" v="800" actId="47"/>
        <pc:sldMkLst>
          <pc:docMk/>
          <pc:sldMk cId="97920778" sldId="372"/>
        </pc:sldMkLst>
      </pc:sldChg>
      <pc:sldChg chg="del">
        <pc:chgData name="Veronika Fišerová" userId="e52daf2a-4eac-4cbb-9679-2c107ef6c4e4" providerId="ADAL" clId="{761368AC-23A0-4F4F-B114-B615A1D08562}" dt="2024-11-13T04:20:36.935" v="801" actId="47"/>
        <pc:sldMkLst>
          <pc:docMk/>
          <pc:sldMk cId="97920778" sldId="373"/>
        </pc:sldMkLst>
      </pc:sldChg>
      <pc:sldChg chg="del">
        <pc:chgData name="Veronika Fišerová" userId="e52daf2a-4eac-4cbb-9679-2c107ef6c4e4" providerId="ADAL" clId="{761368AC-23A0-4F4F-B114-B615A1D08562}" dt="2024-11-13T04:20:37.115" v="802" actId="47"/>
        <pc:sldMkLst>
          <pc:docMk/>
          <pc:sldMk cId="97920778" sldId="374"/>
        </pc:sldMkLst>
      </pc:sldChg>
      <pc:sldChg chg="modSp add mod">
        <pc:chgData name="Veronika Fišerová" userId="e52daf2a-4eac-4cbb-9679-2c107ef6c4e4" providerId="ADAL" clId="{761368AC-23A0-4F4F-B114-B615A1D08562}" dt="2024-11-13T04:02:10.131" v="565" actId="20577"/>
        <pc:sldMkLst>
          <pc:docMk/>
          <pc:sldMk cId="2452741332" sldId="375"/>
        </pc:sldMkLst>
        <pc:spChg chg="mod">
          <ac:chgData name="Veronika Fišerová" userId="e52daf2a-4eac-4cbb-9679-2c107ef6c4e4" providerId="ADAL" clId="{761368AC-23A0-4F4F-B114-B615A1D08562}" dt="2024-11-13T04:02:10.131" v="565" actId="20577"/>
          <ac:spMkLst>
            <pc:docMk/>
            <pc:sldMk cId="2452741332" sldId="375"/>
            <ac:spMk id="2" creationId="{88F6DA23-336F-3085-44E6-307DCB877FB0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03:26.730" v="609" actId="20577"/>
        <pc:sldMkLst>
          <pc:docMk/>
          <pc:sldMk cId="123523658" sldId="376"/>
        </pc:sldMkLst>
        <pc:spChg chg="mod">
          <ac:chgData name="Veronika Fišerová" userId="e52daf2a-4eac-4cbb-9679-2c107ef6c4e4" providerId="ADAL" clId="{761368AC-23A0-4F4F-B114-B615A1D08562}" dt="2024-11-13T04:03:26.730" v="609" actId="20577"/>
          <ac:spMkLst>
            <pc:docMk/>
            <pc:sldMk cId="123523658" sldId="376"/>
            <ac:spMk id="2" creationId="{9D05F0FD-C7E6-B613-48E7-808811E56488}"/>
          </ac:spMkLst>
        </pc:spChg>
        <pc:spChg chg="mod">
          <ac:chgData name="Veronika Fišerová" userId="e52daf2a-4eac-4cbb-9679-2c107ef6c4e4" providerId="ADAL" clId="{761368AC-23A0-4F4F-B114-B615A1D08562}" dt="2024-11-13T04:02:32.945" v="567" actId="6549"/>
          <ac:spMkLst>
            <pc:docMk/>
            <pc:sldMk cId="123523658" sldId="376"/>
            <ac:spMk id="6" creationId="{0C438248-0FA2-F57C-0CDC-3D585D82F789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04:04.216" v="617" actId="20577"/>
        <pc:sldMkLst>
          <pc:docMk/>
          <pc:sldMk cId="1252548028" sldId="377"/>
        </pc:sldMkLst>
        <pc:spChg chg="mod">
          <ac:chgData name="Veronika Fišerová" userId="e52daf2a-4eac-4cbb-9679-2c107ef6c4e4" providerId="ADAL" clId="{761368AC-23A0-4F4F-B114-B615A1D08562}" dt="2024-11-13T04:04:04.216" v="617" actId="20577"/>
          <ac:spMkLst>
            <pc:docMk/>
            <pc:sldMk cId="1252548028" sldId="377"/>
            <ac:spMk id="2" creationId="{4629B80C-E42F-E014-F36C-789CBCEEB875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09:41.121" v="640" actId="20577"/>
        <pc:sldMkLst>
          <pc:docMk/>
          <pc:sldMk cId="2824363538" sldId="378"/>
        </pc:sldMkLst>
        <pc:spChg chg="mod">
          <ac:chgData name="Veronika Fišerová" userId="e52daf2a-4eac-4cbb-9679-2c107ef6c4e4" providerId="ADAL" clId="{761368AC-23A0-4F4F-B114-B615A1D08562}" dt="2024-11-13T04:09:41.121" v="640" actId="20577"/>
          <ac:spMkLst>
            <pc:docMk/>
            <pc:sldMk cId="2824363538" sldId="378"/>
            <ac:spMk id="2" creationId="{D3DFCB68-08D2-3A1C-1665-D3C6D5A86ED8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1:14.424" v="647" actId="6549"/>
        <pc:sldMkLst>
          <pc:docMk/>
          <pc:sldMk cId="4123328496" sldId="379"/>
        </pc:sldMkLst>
        <pc:spChg chg="mod">
          <ac:chgData name="Veronika Fišerová" userId="e52daf2a-4eac-4cbb-9679-2c107ef6c4e4" providerId="ADAL" clId="{761368AC-23A0-4F4F-B114-B615A1D08562}" dt="2024-11-13T04:11:14.424" v="647" actId="6549"/>
          <ac:spMkLst>
            <pc:docMk/>
            <pc:sldMk cId="4123328496" sldId="379"/>
            <ac:spMk id="2" creationId="{AD93CD46-AF5B-C01C-B158-25D51221B149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1:22.602" v="648" actId="6549"/>
        <pc:sldMkLst>
          <pc:docMk/>
          <pc:sldMk cId="1634148102" sldId="380"/>
        </pc:sldMkLst>
        <pc:spChg chg="mod">
          <ac:chgData name="Veronika Fišerová" userId="e52daf2a-4eac-4cbb-9679-2c107ef6c4e4" providerId="ADAL" clId="{761368AC-23A0-4F4F-B114-B615A1D08562}" dt="2024-11-13T04:11:22.602" v="648" actId="6549"/>
          <ac:spMkLst>
            <pc:docMk/>
            <pc:sldMk cId="1634148102" sldId="380"/>
            <ac:spMk id="2" creationId="{B628891F-9300-A4AF-2AF3-BCDFF2E2E5DE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2:58.748" v="673" actId="20577"/>
        <pc:sldMkLst>
          <pc:docMk/>
          <pc:sldMk cId="243764648" sldId="381"/>
        </pc:sldMkLst>
        <pc:spChg chg="mod">
          <ac:chgData name="Veronika Fišerová" userId="e52daf2a-4eac-4cbb-9679-2c107ef6c4e4" providerId="ADAL" clId="{761368AC-23A0-4F4F-B114-B615A1D08562}" dt="2024-11-13T04:12:58.748" v="673" actId="20577"/>
          <ac:spMkLst>
            <pc:docMk/>
            <pc:sldMk cId="243764648" sldId="381"/>
            <ac:spMk id="2" creationId="{5E92AD62-1478-291C-61E7-2B63A3172175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5:58.324" v="725" actId="114"/>
        <pc:sldMkLst>
          <pc:docMk/>
          <pc:sldMk cId="398655319" sldId="382"/>
        </pc:sldMkLst>
        <pc:spChg chg="mod">
          <ac:chgData name="Veronika Fišerová" userId="e52daf2a-4eac-4cbb-9679-2c107ef6c4e4" providerId="ADAL" clId="{761368AC-23A0-4F4F-B114-B615A1D08562}" dt="2024-11-13T04:15:58.324" v="725" actId="114"/>
          <ac:spMkLst>
            <pc:docMk/>
            <pc:sldMk cId="398655319" sldId="382"/>
            <ac:spMk id="2" creationId="{2456546C-4476-85DB-53B8-7A1FBEFD7A1C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6:28.501" v="734" actId="6549"/>
        <pc:sldMkLst>
          <pc:docMk/>
          <pc:sldMk cId="318142403" sldId="383"/>
        </pc:sldMkLst>
        <pc:spChg chg="mod">
          <ac:chgData name="Veronika Fišerová" userId="e52daf2a-4eac-4cbb-9679-2c107ef6c4e4" providerId="ADAL" clId="{761368AC-23A0-4F4F-B114-B615A1D08562}" dt="2024-11-13T04:16:28.501" v="734" actId="6549"/>
          <ac:spMkLst>
            <pc:docMk/>
            <pc:sldMk cId="318142403" sldId="383"/>
            <ac:spMk id="2" creationId="{AA3E41F2-A729-8AF7-277D-968887AC6743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7:12.155" v="743" actId="6549"/>
        <pc:sldMkLst>
          <pc:docMk/>
          <pc:sldMk cId="734560292" sldId="384"/>
        </pc:sldMkLst>
        <pc:spChg chg="mod">
          <ac:chgData name="Veronika Fišerová" userId="e52daf2a-4eac-4cbb-9679-2c107ef6c4e4" providerId="ADAL" clId="{761368AC-23A0-4F4F-B114-B615A1D08562}" dt="2024-11-13T04:17:12.155" v="743" actId="6549"/>
          <ac:spMkLst>
            <pc:docMk/>
            <pc:sldMk cId="734560292" sldId="384"/>
            <ac:spMk id="2" creationId="{211E4CF0-4D0F-07AD-2E3A-09D2D8C71C52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8:04.471" v="751" actId="20577"/>
        <pc:sldMkLst>
          <pc:docMk/>
          <pc:sldMk cId="106463908" sldId="385"/>
        </pc:sldMkLst>
        <pc:spChg chg="mod">
          <ac:chgData name="Veronika Fišerová" userId="e52daf2a-4eac-4cbb-9679-2c107ef6c4e4" providerId="ADAL" clId="{761368AC-23A0-4F4F-B114-B615A1D08562}" dt="2024-11-13T04:18:04.471" v="751" actId="20577"/>
          <ac:spMkLst>
            <pc:docMk/>
            <pc:sldMk cId="106463908" sldId="385"/>
            <ac:spMk id="2" creationId="{5403F404-1B9D-65C8-0CF1-CEDDFF0C486E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8:53.302" v="758" actId="6549"/>
        <pc:sldMkLst>
          <pc:docMk/>
          <pc:sldMk cId="999841961" sldId="386"/>
        </pc:sldMkLst>
        <pc:spChg chg="mod">
          <ac:chgData name="Veronika Fišerová" userId="e52daf2a-4eac-4cbb-9679-2c107ef6c4e4" providerId="ADAL" clId="{761368AC-23A0-4F4F-B114-B615A1D08562}" dt="2024-11-13T04:18:53.302" v="758" actId="6549"/>
          <ac:spMkLst>
            <pc:docMk/>
            <pc:sldMk cId="999841961" sldId="386"/>
            <ac:spMk id="2" creationId="{9AABBA0A-DE47-BB5E-4515-C1730849FFE6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9:13.558" v="767" actId="20577"/>
        <pc:sldMkLst>
          <pc:docMk/>
          <pc:sldMk cId="1157765328" sldId="387"/>
        </pc:sldMkLst>
        <pc:spChg chg="mod">
          <ac:chgData name="Veronika Fišerová" userId="e52daf2a-4eac-4cbb-9679-2c107ef6c4e4" providerId="ADAL" clId="{761368AC-23A0-4F4F-B114-B615A1D08562}" dt="2024-11-13T04:19:13.558" v="767" actId="20577"/>
          <ac:spMkLst>
            <pc:docMk/>
            <pc:sldMk cId="1157765328" sldId="387"/>
            <ac:spMk id="2" creationId="{44937B50-1403-1D9A-57EA-81460AD2C16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20.11.2024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101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90CAE-58F1-61E6-A807-A1B05AEBE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34E4F96-8A04-B5E0-3176-D967C049EC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8CA479C-DD14-D812-DA4C-659ED7097C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D7E731-9F83-230E-A348-DFC40A8345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83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81F69-642B-3B97-E8A0-71CA97154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E58B1B5-0FA8-B3BF-947F-39D6DAE0C5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908C776-EF49-1D80-14F2-FCC27153F3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354AE8B-9451-62A1-B4A9-288915A11E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3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939926-55C6-0DF2-788D-40C9053D6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7637792-FFC5-75A2-8BC6-8BA530D3BA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4AC91FD-1AA5-DECE-27B8-16BE3D8355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38A929-E8AC-B8E3-B808-88FB4E4D3E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210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338A08-A26D-4C70-8F52-2343A90B7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0DFC5B7-BD0E-E8C2-DF85-B977B4CA60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90DC714-7B15-85DB-4D07-0DF2C9CD56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3A64DA-807F-2BCB-31C9-8283FD4963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2330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3BEAC8-2D94-BEC8-DF43-21834C9FB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AD0150C-33F6-6C23-7BF9-2B4FA567D0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BF38439-BEE0-E9EA-C05D-F1F0EDE9D3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B52FCF-54C3-17D5-2043-3BEC977D60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5842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17D0E-9CD3-AADE-D3A0-EAD689A58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78BCD9E-C360-F0FC-9D3E-3A04DE6F4C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9622B79-5BD8-68EB-7A85-12D31A00C8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A53A05-7354-66FB-471C-203A09049F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08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CE69E-95C8-DA18-F1D6-887BBEECD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5E158C6-D453-9917-7E38-9C63093B7B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12D3483-BD5E-A51B-37C1-5E2F4C07C2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CFC335-CD0B-2F5F-01F6-9C268A1F35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414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2BEE3-3C24-FA2F-7331-74B53BA69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8AADE8E-E7C9-5669-2D88-2CD4AB8F24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3E28327-E0EE-4E68-A01E-D64BA9C841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18768B5-AD9E-0F3F-6F89-95FB416DDA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0599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EF3392-90AE-9630-54D3-66D7D317A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3161ADD-0A31-31AB-BCB7-EE1740CA12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313A2E2-81DB-9C18-3240-C337DB1E1D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35E0AD-E658-5524-1E25-88F96D947B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4982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29843-E77A-6979-B1B6-44C3DD0F7B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192F211-B690-96B3-8D57-5DBE30B6FC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2AC656D-1ECE-B0C2-076D-A18A3981F3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3E3E99-7730-421E-C3E5-114BB09DBD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619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1EB1C7-21E9-66F4-4949-67D071CE5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3586130-4A18-BA3C-96CA-EDB35D435B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32044F7-09FD-E7D0-9872-81CA2EEBD5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35667E-64D6-5AED-83F9-C920A6BF36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6326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8AAB67-F2DE-3C76-BBF8-B2E459A6C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37D5022-2D37-9166-6523-8E4D47E8F1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00D0C00-DACE-2001-F796-AD0525ADBA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A288BC3-0D93-D62C-6F44-F087D458CE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8129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9E4161-8E8C-A0F3-A0FC-292D3FE52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7BA6CC2-87F2-FB48-F387-9850AB3835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685ED91-7690-197A-881C-45A4764F0B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3D986D-A8CF-DFEC-CD2A-AD6B709F4A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793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87B3BE-64A5-4FF3-C2E7-6E71382873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9F43407-301F-FD03-8573-7566DC4519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FF1A0A3-9F0E-1089-61CB-2B086E74D3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F320A99-A664-372A-58A7-43DB87F1D6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557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E4443-3776-850B-CC67-95D421D9D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A51FEBE-6B94-34C3-63C4-7156A7429B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B136A5D-A125-5877-BC1B-56E5B1019F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0472D6-9754-F47D-6A24-38C665CB1A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4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05196-8798-A11A-BBC7-D475B276D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45F4107-C50B-FDD4-C278-4B284BDD97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CCC99F7-C99B-2DF9-DA13-90B6C58898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9E57A4-87A8-183B-7F46-510CC9647B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286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47B353-A1E2-5793-671D-40A67A4DF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6EE942A-476E-8B89-EB12-30F447C229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1AB4178-D949-D37E-DB91-C9D6A46A0F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A7BB7CA-5243-DBFD-9BBF-CD72A3CB75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905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6D642F-FC6B-83D8-8F84-D0CA77F90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5CC5B71-192B-2950-B762-5DE3DC07CD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ECD886D-7D1C-19BD-4E20-12D9EAEF90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68C5E3-D6F1-EB78-4630-0FD027F75B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26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5C1CBC-0FCA-6022-B244-E8B8F702C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7FBD783-FA0E-53E6-53ED-5BD9131E31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8707BF7-D8BF-14D3-9294-E3913E5283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A1D18-7D63-D6D6-29EF-2AB3D08854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70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36C368-67D7-CE13-AE4A-B5B114EE8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BF6D915-8E4C-D3F0-72AC-B51C0921F6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A56093E-5D32-A83B-B3F1-9BD61CE257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824180-C308-4B14-EE1C-04B7FA8208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bg1"/>
                </a:solidFill>
              </a:rPr>
              <a:t>ZPRÁVA AUDITORA</a:t>
            </a:r>
            <a:br>
              <a:rPr lang="cs-CZ" dirty="0">
                <a:solidFill>
                  <a:schemeClr val="bg1"/>
                </a:solidFill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8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9C0E5-4F88-D7E7-0096-B7C688928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80872E85-9FC2-3ED6-3444-7D93568F5DCD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8ECF3F0-16D2-2F69-E8D3-456E7000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E21B460-CD03-7A2D-84E1-F97AE7D7157C}"/>
              </a:ext>
            </a:extLst>
          </p:cNvPr>
          <p:cNvSpPr txBox="1"/>
          <p:nvPr/>
        </p:nvSpPr>
        <p:spPr>
          <a:xfrm>
            <a:off x="368249" y="987574"/>
            <a:ext cx="828092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vyjadřující auditorův názor na účetnictví auditované účetní jednotky a na to, zda účetní závěrka a výroční zpráva věrně zobrazují majetek, závazky, vlastní jmění, finanční situaci a výsledek hospodaření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Výrok auditora vyjádřený ve zprávě auditora a shodně ve výroční zprávě společnosti může mít následující formu: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výrok bez výhrad,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výrok s výhradou,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záporný výrok,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odmítnutí výroku.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C95569C-45FF-BE22-17A5-2B0068778728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B15A34F-C867-F26F-2350-0050403F478A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345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5E77B5-4B55-4A27-53E1-412AC3316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693CA1E9-CD9C-1F4A-A9DD-FEC9D126FDB5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66357E8-F28B-A038-08A4-CD2C2EABB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FEFDB4E-FF0D-9B8B-08D5-A4949DBDDB0B}"/>
              </a:ext>
            </a:extLst>
          </p:cNvPr>
          <p:cNvSpPr txBox="1"/>
          <p:nvPr/>
        </p:nvSpPr>
        <p:spPr>
          <a:xfrm>
            <a:off x="368249" y="987574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Výrok bez výhrad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vydá auditor tehdy, pokud je přesvědčen, že vykazované skutečnosti jsou v souladu s realitou, přičemž zobrazení reality je uskutečněno v souladu </a:t>
            </a:r>
            <a:br>
              <a:rPr lang="pl-PL" dirty="0"/>
            </a:br>
            <a:r>
              <a:rPr lang="pl-PL" dirty="0"/>
              <a:t>s předpisy vztahujícími se k vedení účetnictví</a:t>
            </a:r>
          </a:p>
          <a:p>
            <a:pPr lvl="1" algn="just"/>
            <a:r>
              <a:rPr lang="pl-PL" dirty="0"/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zásadu významnosti (materiality).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D4F6CF3-9004-5B87-BBC2-DB4EA26D89CF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81EE169-C60C-2B61-A890-8120AA483E11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8532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51B400-0CBF-BCB5-7799-DFC395B8E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76542A77-D12D-5746-2CCA-396BA989A84D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F025C59-8683-3336-C54B-ADC7E01BC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E02B8C6-B770-9471-2C03-9C5B463825D2}"/>
              </a:ext>
            </a:extLst>
          </p:cNvPr>
          <p:cNvSpPr txBox="1"/>
          <p:nvPr/>
        </p:nvSpPr>
        <p:spPr>
          <a:xfrm>
            <a:off x="368249" y="987574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Modifikovaná zpráva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Modifikace zprávy je důsledkem skutečností, které: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lvl="1" algn="just"/>
            <a:r>
              <a:rPr lang="pl-PL" dirty="0"/>
              <a:t>a) neovlivňují výrok auditora</a:t>
            </a:r>
          </a:p>
          <a:p>
            <a:pPr lvl="1" algn="just"/>
            <a:r>
              <a:rPr lang="pl-PL" dirty="0"/>
              <a:t>b) ovlivňují výrok auditora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C631E55-8034-A66C-F919-CA9527BEE872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3A08A2C-465F-3E6A-90B3-6EAFBEC7AE09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7340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04F84-BF82-03E0-4F64-E05E6B75D0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D516DAD3-6DEA-B66F-5DEC-58B0805267C8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92BA410-A8E0-E739-0D7C-F9723C0E1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516BFEF-590E-3481-A054-2FD35325FF88}"/>
              </a:ext>
            </a:extLst>
          </p:cNvPr>
          <p:cNvSpPr txBox="1"/>
          <p:nvPr/>
        </p:nvSpPr>
        <p:spPr>
          <a:xfrm>
            <a:off x="368249" y="987574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Ad a) neovlivňují výrok auditora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auditor doplní svoji zprávu odstavcem, kterým zdůrazní skutečnost či skutečnosti ovlivňující účetní závěrku, přičemž tyto skutečnosti jsou účetní jednotkou uvedeny v příloze k účetní závěrce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odstavec je zásadně uváděn až za vlastním výrokem auditora a obsahuje sdělení, že v něm uvedené skutečnosti nejsou předmětem výhrady auditora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např. soudní spor, o jehož výsledku nelze v době sestavení účetní závěrky učinit žádný závěr.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152B2B7-413A-DB88-6E32-AD71A493B085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38B0869-4731-13E9-F09F-BA191D0ED48E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454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7CF69-D97E-8869-0C9F-06A094592F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54657BC0-424F-314B-8BB7-42B282C4569D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6F4D2D5-538F-0A64-D3B8-9A8D133A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3863CD0-DEB0-0A19-3EDB-B21F087A442E}"/>
              </a:ext>
            </a:extLst>
          </p:cNvPr>
          <p:cNvSpPr txBox="1"/>
          <p:nvPr/>
        </p:nvSpPr>
        <p:spPr>
          <a:xfrm>
            <a:off x="251520" y="771550"/>
            <a:ext cx="83976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Ad b) ovlivňují výrok auditora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Důsledkem existence skutečností ovlivňujících výrok auditora je pak jeho modifikace na: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lvl="1" algn="just"/>
            <a:r>
              <a:rPr lang="pl-PL" dirty="0"/>
              <a:t>1. výrok s výhradou</a:t>
            </a:r>
          </a:p>
          <a:p>
            <a:pPr lvl="1" algn="just"/>
            <a:r>
              <a:rPr lang="pl-PL" dirty="0"/>
              <a:t>2. záporný výrok</a:t>
            </a:r>
          </a:p>
          <a:p>
            <a:pPr lvl="1" algn="just"/>
            <a:r>
              <a:rPr lang="pl-PL" dirty="0"/>
              <a:t>3. odmítnutí výroku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6C78E13-DB65-0EDC-301C-53EAB2BC3765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06A645F-0A46-B107-C1CA-CCAE5A4C7442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6039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46EF81-B7C0-4C3E-FA73-C74D9BF70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5D8CDE82-34CB-257A-EB10-7B7516532F80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0E25B80-3F0A-C31B-8ACA-66168A023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1EF7C06-8693-6023-F93E-71A5D6E84A5E}"/>
              </a:ext>
            </a:extLst>
          </p:cNvPr>
          <p:cNvSpPr txBox="1"/>
          <p:nvPr/>
        </p:nvSpPr>
        <p:spPr>
          <a:xfrm>
            <a:off x="251520" y="771550"/>
            <a:ext cx="83976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Auditor nemůže uvést </a:t>
            </a:r>
            <a:r>
              <a:rPr lang="pl-PL" b="1" dirty="0"/>
              <a:t>výrok bez výhrad</a:t>
            </a:r>
            <a:r>
              <a:rPr lang="pl-PL" dirty="0"/>
              <a:t>, jestliže: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lvl="1" algn="just"/>
            <a:r>
              <a:rPr lang="pl-PL" dirty="0"/>
              <a:t>- je omezen v rozsahu své činnosti</a:t>
            </a:r>
          </a:p>
          <a:p>
            <a:pPr lvl="1" algn="just"/>
            <a:r>
              <a:rPr lang="pl-PL" dirty="0"/>
              <a:t>- existují neshody s vedením účetní jednotky na způsob zobrazení reality </a:t>
            </a:r>
            <a:br>
              <a:rPr lang="pl-PL" dirty="0"/>
            </a:br>
            <a:r>
              <a:rPr lang="pl-PL" dirty="0"/>
              <a:t>v účetnictví a jestliže vliv těchto skutečností na údaje účetní závěrky je významný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FDF7DFC-D1DE-5245-454B-AE9356AA1A7F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2FAE26-EA7A-BFF6-91FE-61D5FC51ADCB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5481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49761F-332C-B027-EDC6-AB67E2142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CA50FEF3-449F-B122-3F13-E975498A902F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4E494F1-FC86-FD1E-41C3-E6AC6143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3D8B6F9-6F2C-2395-4FD7-DE9CA1ADF6FA}"/>
              </a:ext>
            </a:extLst>
          </p:cNvPr>
          <p:cNvSpPr txBox="1"/>
          <p:nvPr/>
        </p:nvSpPr>
        <p:spPr>
          <a:xfrm>
            <a:off x="251520" y="771550"/>
            <a:ext cx="83976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lvl="1" algn="just"/>
            <a:r>
              <a:rPr lang="pl-PL" b="1" dirty="0"/>
              <a:t>Výrok s výhradou </a:t>
            </a:r>
            <a:r>
              <a:rPr lang="pl-PL" dirty="0"/>
              <a:t>auditor použije, jestliže důvod nesouhlasu nebo rozsah omezení není tak značný, aby udělil záporný výrok nebo výrok odmítl.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Ve zprávě auditora by měl být výrok s výhradou uveden formulací "s výhradou..." a také s přesným uvedením skutečností, kterých se výhrada týká.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7488AE4-443C-C9BD-4C7A-F7025C595745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8AD1573-FC3E-C1A1-F272-21A4FA5FB937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5109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C1831D-3D27-C5DB-AF63-382F1D821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6E2EAEBE-B396-B941-543D-9A3C76B7172D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C995178-4A98-B633-74DA-811C25F8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55D79F2-0A38-FAE6-7835-74332EAA8B8B}"/>
              </a:ext>
            </a:extLst>
          </p:cNvPr>
          <p:cNvSpPr txBox="1"/>
          <p:nvPr/>
        </p:nvSpPr>
        <p:spPr>
          <a:xfrm>
            <a:off x="251520" y="771550"/>
            <a:ext cx="839764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lvl="1" algn="just"/>
            <a:r>
              <a:rPr lang="pl-PL" b="1" dirty="0"/>
              <a:t>Záporný výrok </a:t>
            </a:r>
            <a:r>
              <a:rPr lang="pl-PL" dirty="0"/>
              <a:t>auditor použije, jestliže nesouhlas s vedením účetní jednotky se dotýká tak významné skutečnosti, že dochází k zásadnímu ovlivnění účetní závěrky a tudíž výrok s výhradou není adekvátní odhaleným nedostatkům, chybám </a:t>
            </a:r>
            <a:br>
              <a:rPr lang="pl-PL" dirty="0"/>
            </a:br>
            <a:r>
              <a:rPr lang="pl-PL" dirty="0"/>
              <a:t>a nesprávnostem.</a:t>
            </a:r>
          </a:p>
          <a:p>
            <a:pPr lvl="1" algn="just"/>
            <a:endParaRPr lang="pl-PL" dirty="0"/>
          </a:p>
          <a:p>
            <a:pPr lvl="1" algn="just"/>
            <a:r>
              <a:rPr lang="pl-PL" dirty="0"/>
              <a:t>Auditor uvede ve zprávě všechny důvody, které jej vedly k vyjádření záporného výroku a pokud je to možné, zároveň i kvantifikuje dopad chyb, omylů a nesprávností na účetní závěrku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E5B91C9-DF1A-5555-2274-6C45A9820AC0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515F36B-BE29-CA06-E764-96FE18CB47F4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0384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545BD-F10D-70BA-3B79-C5C6257C0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FA9F27BF-7CE6-A06B-FEEC-5F52392F91DE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8BBF666-7E58-3965-D581-D91064FB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E783D15-F0D7-FF05-DFBF-81B91DA8E930}"/>
              </a:ext>
            </a:extLst>
          </p:cNvPr>
          <p:cNvSpPr txBox="1"/>
          <p:nvPr/>
        </p:nvSpPr>
        <p:spPr>
          <a:xfrm>
            <a:off x="251520" y="771550"/>
            <a:ext cx="83976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lvl="1" algn="just"/>
            <a:r>
              <a:rPr lang="pl-PL" dirty="0"/>
              <a:t>Auditor </a:t>
            </a:r>
            <a:r>
              <a:rPr lang="pl-PL" b="1" dirty="0"/>
              <a:t>odmítne výrok </a:t>
            </a:r>
            <a:r>
              <a:rPr lang="pl-PL" dirty="0"/>
              <a:t>tehdy, jestliže důsledky omezení jeho rozsahu působení v účetní jednotce jsou tak významné, že není schopen vyjádřit svůj názor na věrnost a pravdivost zobrazení skutečnosti v účetní závěrce</a:t>
            </a:r>
            <a:r>
              <a:rPr lang="pl-PL" b="1" dirty="0"/>
              <a:t>.</a:t>
            </a: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13CA43-F32C-3159-50B0-419817A644B8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9B09D68-A4E9-3ED0-0428-0CF77D7CF644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9269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FC338-3AF5-DA38-05CF-AC9392CCC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4C901177-A61A-1168-696D-D1DBBFC17412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74F9EA7-17B6-E5E9-096F-F7FCBCCD3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ED9D060-A156-11C4-CCDD-31ED05E71DD7}"/>
              </a:ext>
            </a:extLst>
          </p:cNvPr>
          <p:cNvSpPr txBox="1"/>
          <p:nvPr/>
        </p:nvSpPr>
        <p:spPr>
          <a:xfrm>
            <a:off x="251520" y="771550"/>
            <a:ext cx="83976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lvl="1" algn="just"/>
            <a:r>
              <a:rPr lang="pl-PL" dirty="0"/>
              <a:t>Auditor </a:t>
            </a:r>
            <a:r>
              <a:rPr lang="pl-PL" b="1" dirty="0"/>
              <a:t>odmítne výrok </a:t>
            </a:r>
            <a:r>
              <a:rPr lang="pl-PL" dirty="0"/>
              <a:t>tehdy, jestliže důsledky omezení jeho rozsahu působení v účetní jednotce jsou tak významné, že není schopen vyjádřit svůj názor na věrnost a pravdivost zobrazení skutečnosti v účetní závěrce</a:t>
            </a:r>
            <a:r>
              <a:rPr lang="pl-PL" b="1" dirty="0"/>
              <a:t>.</a:t>
            </a: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EE6CDB6-FD59-91E9-4924-AAF65F1F4007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34BFA02-0D9C-ECEE-27EB-EACA86C0327C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167F026-753F-739F-7986-975056787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" y="233362"/>
            <a:ext cx="904875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06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Zpráva auditora</a:t>
            </a:r>
            <a:endParaRPr lang="cs-CZ" altLang="cs-CZ" sz="3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/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/>
          <p:cNvSpPr/>
          <p:nvPr/>
        </p:nvSpPr>
        <p:spPr>
          <a:xfrm>
            <a:off x="251520" y="771550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/>
            <a:endParaRPr lang="cs-CZ" b="1" i="1" dirty="0"/>
          </a:p>
          <a:p>
            <a:pPr marL="285750" indent="-285750" algn="ctr"/>
            <a:r>
              <a:rPr lang="cs-CZ" b="1" i="1" dirty="0"/>
              <a:t>Auditorská zpráva je písemným sdělením o tom:</a:t>
            </a:r>
          </a:p>
          <a:p>
            <a:pPr marL="285750" indent="-285750" algn="ctr"/>
            <a:endParaRPr lang="cs-CZ" b="1" i="1" dirty="0"/>
          </a:p>
          <a:p>
            <a:pPr marL="285750" indent="-285750" algn="ctr"/>
            <a:endParaRPr lang="cs-CZ" b="1" i="1" dirty="0"/>
          </a:p>
          <a:p>
            <a:pPr marL="285750" indent="-285750" algn="ctr">
              <a:lnSpc>
                <a:spcPct val="150000"/>
              </a:lnSpc>
            </a:pPr>
            <a:r>
              <a:rPr lang="cs-CZ" b="1" i="1" dirty="0"/>
              <a:t>- co bylo auditováno,</a:t>
            </a:r>
          </a:p>
          <a:p>
            <a:pPr marL="285750" indent="-285750" algn="ctr">
              <a:lnSpc>
                <a:spcPct val="150000"/>
              </a:lnSpc>
            </a:pPr>
            <a:r>
              <a:rPr lang="cs-CZ" b="1" i="1" dirty="0"/>
              <a:t>- jaká je odpovědnost auditora,</a:t>
            </a:r>
          </a:p>
          <a:p>
            <a:pPr marL="285750" indent="-285750" algn="ctr">
              <a:lnSpc>
                <a:spcPct val="150000"/>
              </a:lnSpc>
            </a:pPr>
            <a:r>
              <a:rPr lang="cs-CZ" b="1" i="1" dirty="0"/>
              <a:t>- jaká je odpovědnost managementu,</a:t>
            </a:r>
          </a:p>
          <a:p>
            <a:pPr marL="285750" indent="-285750" algn="ctr">
              <a:lnSpc>
                <a:spcPct val="150000"/>
              </a:lnSpc>
            </a:pPr>
            <a:r>
              <a:rPr lang="cs-CZ" b="1" i="1" dirty="0"/>
              <a:t>- jaký je názor auditora na účetní závěrku.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4814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349E31-EBD6-4AB3-7DF8-F01AD9D48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E66C9374-DAB6-B2A9-2D36-6E57EAE02DD0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0F9FA2-3E5D-BC49-95AC-D3DD6583E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34F6F8-F09C-19AB-51C3-468429B4891C}"/>
              </a:ext>
            </a:extLst>
          </p:cNvPr>
          <p:cNvSpPr txBox="1"/>
          <p:nvPr/>
        </p:nvSpPr>
        <p:spPr>
          <a:xfrm>
            <a:off x="251520" y="771550"/>
            <a:ext cx="83976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lvl="1" algn="just"/>
            <a:r>
              <a:rPr lang="pl-PL" dirty="0"/>
              <a:t>Příklady skutečností, které by auditor mohl oprávněně požadovat zdůraznit v příloze</a:t>
            </a:r>
          </a:p>
          <a:p>
            <a:pPr lvl="1" algn="just"/>
            <a:r>
              <a:rPr lang="pl-PL" dirty="0"/>
              <a:t>jsou: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nejistota v oblasti podmíněných skutečností (předpoklady o schopnosti společnosti pokračovat ve svých aktivitách, soudní spory, rezervy)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důležité skutečnosti následující po datu účetní závěrky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neobvyklé účetní postupy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významné změny v účetních postupech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významné operace s osobami se zvláštním vztahem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závislost na osobách se zvláštním vztahem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závislost na jednom zákazníkovi nebo dodavateli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FEE3C93-66E2-2961-98DA-0A7AB8C46082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EB84791-7B99-1BF7-D743-CD317AC0A654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0716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97908-692F-767B-B50B-FBE1907894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27BF41F8-A8A7-2BBF-9D6E-9E85557BD93E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6BC5790-31F8-04CE-DACC-1A791AC4C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výrok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1AF3572-8B8D-C25B-F7A5-000BF3C10250}"/>
              </a:ext>
            </a:extLst>
          </p:cNvPr>
          <p:cNvSpPr txBox="1"/>
          <p:nvPr/>
        </p:nvSpPr>
        <p:spPr>
          <a:xfrm>
            <a:off x="251520" y="771550"/>
            <a:ext cx="839764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lvl="1" algn="just"/>
            <a:r>
              <a:rPr lang="pl-PL" dirty="0"/>
              <a:t>Povinností auditora je nejen ověřit účetní závěrku, ale ověřit i výroční zprávu</a:t>
            </a:r>
          </a:p>
          <a:p>
            <a:pPr lvl="1" algn="just"/>
            <a:r>
              <a:rPr lang="pl-PL" dirty="0"/>
              <a:t>Společnosti</a:t>
            </a:r>
          </a:p>
          <a:p>
            <a:pPr lvl="1" algn="just"/>
            <a:endParaRPr lang="pl-PL" dirty="0"/>
          </a:p>
          <a:p>
            <a:pPr lvl="1" algn="just"/>
            <a:r>
              <a:rPr lang="pl-PL" dirty="0"/>
              <a:t>Auditor by měl výroční zprávu ověřit před jejím zveřejněním nesrovnalosti mezi účetní závěrkou a informacemi obsaženými ve výroční zprávě</a:t>
            </a:r>
          </a:p>
          <a:p>
            <a:pPr lvl="1" algn="just"/>
            <a:endParaRPr lang="pl-PL" dirty="0"/>
          </a:p>
          <a:p>
            <a:pPr lvl="1" algn="just"/>
            <a:r>
              <a:rPr lang="pl-PL" dirty="0"/>
              <a:t>Ověřit by měl nejen kvantitativní údaje převzaté z účetních (finančních) výkazů do výroční zprávy, ale i ostatní ve výroční zprávě uvedené informace, například:</a:t>
            </a:r>
          </a:p>
          <a:p>
            <a:pPr lvl="1" algn="just"/>
            <a:r>
              <a:rPr lang="pl-PL" dirty="0"/>
              <a:t>− časové řady údajů z minulých let</a:t>
            </a:r>
          </a:p>
          <a:p>
            <a:pPr lvl="1" algn="just"/>
            <a:r>
              <a:rPr lang="pl-PL" dirty="0"/>
              <a:t>− grafické znázornění vývojových trendů</a:t>
            </a:r>
          </a:p>
          <a:p>
            <a:pPr lvl="1" algn="just"/>
            <a:r>
              <a:rPr lang="pl-PL" dirty="0"/>
              <a:t>− číselné údaje obsažené ve zprávě předsedy představenstva, generálního ředitele či</a:t>
            </a:r>
          </a:p>
          <a:p>
            <a:pPr lvl="1" algn="just"/>
            <a:r>
              <a:rPr lang="pl-PL" dirty="0"/>
              <a:t>předsedy dozorčí rady atp.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A26C664-0931-E438-BB34-39BBC0415322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758EF26-5489-E8F6-BCDB-79B3C1527B30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9668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75324B-5AC7-3C6D-ED46-00843D93F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A1892328-0664-9C01-FD09-8B5BE9191DCF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04E04DA-8F50-2B05-FA03-945B299E0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dopis auditora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E59F57B-5C3E-1589-4328-C7579BAEBED3}"/>
              </a:ext>
            </a:extLst>
          </p:cNvPr>
          <p:cNvSpPr txBox="1"/>
          <p:nvPr/>
        </p:nvSpPr>
        <p:spPr>
          <a:xfrm>
            <a:off x="251520" y="771550"/>
            <a:ext cx="83976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Doporučenou formou komunikace auditora s vedením společnosti jsou dopisy pro vedení účetní jednotky (management letters)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Účelem dopisu je sdělení auditorova názoru na: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nedostatky ve vnitřní kontrole a v účetním systému (v jejich struktuře i funkci)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/>
              <a:t>nevhodné </a:t>
            </a:r>
            <a:r>
              <a:rPr lang="pl-PL" dirty="0"/>
              <a:t>nebo nedovolené účetní postupy a způsoby ověřování,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/>
              <a:t>případné </a:t>
            </a:r>
            <a:r>
              <a:rPr lang="pl-PL" dirty="0"/>
              <a:t>rozpory s platnými právními předpisy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C9D31E3-8FDC-FE8D-B5B9-0C3D8C5D44E7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81FA49A-C98A-AF4A-A80A-84E9FC443B72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5273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60197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69DE29-4EF9-9286-40A6-A1202EEE0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37294638-164D-E516-66C3-B51B1BBAA085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039F6FC-0FAA-37CA-16BE-B0932CB0A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Zpráva auditora – právní úprava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2249675-FA40-78D4-6369-BBE3C3812191}"/>
              </a:ext>
            </a:extLst>
          </p:cNvPr>
          <p:cNvSpPr txBox="1"/>
          <p:nvPr/>
        </p:nvSpPr>
        <p:spPr>
          <a:xfrm>
            <a:off x="395536" y="98757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F6F0B3E-1802-CE6F-F0D1-3CE146B62557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E2FBD69-641A-D6C4-B7F0-141C9B8939D9}"/>
              </a:ext>
            </a:extLst>
          </p:cNvPr>
          <p:cNvSpPr/>
          <p:nvPr/>
        </p:nvSpPr>
        <p:spPr>
          <a:xfrm>
            <a:off x="251520" y="771550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/>
            <a:endParaRPr lang="cs-CZ" b="1" i="1" dirty="0"/>
          </a:p>
          <a:p>
            <a:pPr marL="285750" indent="-285750" algn="ctr"/>
            <a:endParaRPr lang="cs-CZ" b="1" i="1" dirty="0"/>
          </a:p>
          <a:p>
            <a:pPr marL="285750" indent="-285750" algn="ctr"/>
            <a:r>
              <a:rPr lang="cs-CZ" b="1" i="1" dirty="0"/>
              <a:t>zákon o auditorech § 20. Strukturu a minimální obsah zprávy </a:t>
            </a:r>
          </a:p>
          <a:p>
            <a:pPr marL="285750" indent="-285750" algn="ctr"/>
            <a:endParaRPr lang="cs-CZ" b="1" i="1" dirty="0"/>
          </a:p>
          <a:p>
            <a:pPr marL="285750" indent="-285750" algn="ctr"/>
            <a:endParaRPr lang="cs-CZ" b="1" i="1" dirty="0"/>
          </a:p>
          <a:p>
            <a:pPr marL="285750" indent="-285750" algn="ctr"/>
            <a:endParaRPr lang="cs-CZ" b="1" i="1" dirty="0"/>
          </a:p>
          <a:p>
            <a:pPr marL="285750" indent="-285750" algn="ctr"/>
            <a:r>
              <a:rPr lang="cs-CZ" b="1" i="1" dirty="0"/>
              <a:t>Auditorská směrnice č. 3 „Zpráva a výrok auditora“.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287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88252-3D7F-F223-7C88-1AE1EB3D8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F013065D-B32C-5F9A-8E1A-AABD534EA4A8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DF2063F-EDB3-11FC-0AE8-A0F34236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Zpráva auditora – struktura zprávy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00A4873-7CC7-7FBC-4965-430D71999557}"/>
              </a:ext>
            </a:extLst>
          </p:cNvPr>
          <p:cNvSpPr txBox="1"/>
          <p:nvPr/>
        </p:nvSpPr>
        <p:spPr>
          <a:xfrm>
            <a:off x="395536" y="98757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123FD97-8427-1312-C9BF-F1E54C0E0E56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0FE479B-5440-A8B1-E46D-BA46C1667CD2}"/>
              </a:ext>
            </a:extLst>
          </p:cNvPr>
          <p:cNvSpPr/>
          <p:nvPr/>
        </p:nvSpPr>
        <p:spPr>
          <a:xfrm>
            <a:off x="179512" y="843558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název zprávy,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příjemce,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úvodní odstavec obsahující: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- určení účetní závěrky, která je předmětem zprávy auditora,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- prohlášení o odpovědnosti vedení účetní jednotky a úloze auditora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odstavec o rozsahu auditu (popisující podstatu auditu) obsahující: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- odkaz na auditorské směrnice Komory auditorů České republiky, případně též na Mezinárodní auditorské standardy,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- stručný popis činností, které auditor provedl,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odstavec obsahující vlastní výrok auditora o auditované účetní závěrce,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datum zprávy,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jméno a sídlo auditora,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podpis auditora</a:t>
            </a:r>
          </a:p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844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FAAE46-779D-ABA6-256A-DCD0C0AC9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054B1935-B9FF-32CF-A748-29BC3867BB4B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0100A66-3F2E-8BA0-A3EE-551A70E48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Zpráva auditora – struktura zprávy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F7D7DBF-5ED3-40E3-4447-A77DCA31796F}"/>
              </a:ext>
            </a:extLst>
          </p:cNvPr>
          <p:cNvSpPr txBox="1"/>
          <p:nvPr/>
        </p:nvSpPr>
        <p:spPr>
          <a:xfrm>
            <a:off x="368249" y="98757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994D5E3-C41F-5F84-D4A0-9597DE1F3847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7C62B87-8232-3D0E-E3A5-E48822C181C6}"/>
              </a:ext>
            </a:extLst>
          </p:cNvPr>
          <p:cNvSpPr/>
          <p:nvPr/>
        </p:nvSpPr>
        <p:spPr>
          <a:xfrm>
            <a:off x="179512" y="84355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Ke zprávě je přiložena účetní závěrka, která byla předmětem auditu.</a:t>
            </a:r>
          </a:p>
          <a:p>
            <a:endParaRPr lang="cs-CZ" dirty="0"/>
          </a:p>
          <a:p>
            <a:r>
              <a:rPr lang="cs-CZ" dirty="0"/>
              <a:t>Zpráva auditora by měla obsahovat zdůvodnění případných výhrad auditora</a:t>
            </a:r>
            <a:br>
              <a:rPr lang="cs-CZ" dirty="0"/>
            </a:br>
            <a:r>
              <a:rPr lang="cs-CZ" dirty="0"/>
              <a:t>(k použití účetních postupů, reálnosti ocenění, uplatnění účetních politik atp.) </a:t>
            </a:r>
            <a:br>
              <a:rPr lang="cs-CZ" dirty="0"/>
            </a:br>
            <a:r>
              <a:rPr lang="cs-CZ" dirty="0"/>
              <a:t>a významné zjištěné skutečnosti.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712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57CEAB-EDB4-7313-CECC-26DE905C1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B21D2703-2C40-E627-F1FD-70C977D10C9E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D66FD87-3BFE-E7D8-2BBD-4976731BC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Zpráva auditora – struktura zprávy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490F7E1-EB7B-FFDA-9C74-E99FEC02557F}"/>
              </a:ext>
            </a:extLst>
          </p:cNvPr>
          <p:cNvSpPr txBox="1"/>
          <p:nvPr/>
        </p:nvSpPr>
        <p:spPr>
          <a:xfrm>
            <a:off x="368249" y="98757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77615AC-6973-C0A5-A9C9-D64B0ABE9189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3CD9ABA-FE51-507F-D287-07F3F9A720C0}"/>
              </a:ext>
            </a:extLst>
          </p:cNvPr>
          <p:cNvSpPr/>
          <p:nvPr/>
        </p:nvSpPr>
        <p:spPr>
          <a:xfrm>
            <a:off x="179512" y="84355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Ke zprávě je přiložena účetní závěrka, která byla předmětem auditu.</a:t>
            </a:r>
          </a:p>
          <a:p>
            <a:endParaRPr lang="cs-CZ" dirty="0"/>
          </a:p>
          <a:p>
            <a:r>
              <a:rPr lang="cs-CZ" dirty="0"/>
              <a:t>Zpráva auditora by měla obsahovat zdůvodnění případných výhrad auditora</a:t>
            </a:r>
            <a:br>
              <a:rPr lang="cs-CZ" dirty="0"/>
            </a:br>
            <a:r>
              <a:rPr lang="cs-CZ" dirty="0"/>
              <a:t>(k použití účetních postupů, reálnosti ocenění, uplatnění účetních politik atp.) </a:t>
            </a:r>
            <a:br>
              <a:rPr lang="cs-CZ" dirty="0"/>
            </a:br>
            <a:r>
              <a:rPr lang="cs-CZ" dirty="0"/>
              <a:t>a významné zjištěné skutečnosti.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1385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01B876-87D3-5EBE-55AC-1AB1C407DC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D907E4EE-97C8-B766-1179-406309ADCC96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A3F3A7A-2017-E496-F1B8-F54F7EA3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formální a obsahové prvky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B43CAD4-FD34-E58C-48C4-35A96C5B8B07}"/>
              </a:ext>
            </a:extLst>
          </p:cNvPr>
          <p:cNvSpPr txBox="1"/>
          <p:nvPr/>
        </p:nvSpPr>
        <p:spPr>
          <a:xfrm>
            <a:off x="368249" y="98757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618398F-8451-C43D-E37E-DC0E290E0054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9BB7E4-A3DA-FB0A-039A-A0D414D935F0}"/>
              </a:ext>
            </a:extLst>
          </p:cNvPr>
          <p:cNvSpPr/>
          <p:nvPr/>
        </p:nvSpPr>
        <p:spPr>
          <a:xfrm>
            <a:off x="179512" y="843558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Některé prvky zprávy je možné považovat za formální, identifikační (i ty však mají svůj význam pro věrohodnost sdělovaných informací), jiné mají svůj obzvláště silný informační náboj. </a:t>
            </a:r>
          </a:p>
          <a:p>
            <a:endParaRPr lang="cs-CZ" dirty="0"/>
          </a:p>
          <a:p>
            <a:r>
              <a:rPr lang="cs-CZ" dirty="0"/>
              <a:t>Jedná se o tyto prvky:</a:t>
            </a:r>
          </a:p>
          <a:p>
            <a:r>
              <a:rPr lang="cs-CZ" dirty="0"/>
              <a:t>- vymezení odpovědnosti</a:t>
            </a:r>
          </a:p>
          <a:p>
            <a:r>
              <a:rPr lang="cs-CZ" dirty="0"/>
              <a:t>- odvolávky na uplatněné auditorské směrnice a postupy,</a:t>
            </a:r>
          </a:p>
          <a:p>
            <a:r>
              <a:rPr lang="cs-CZ" dirty="0"/>
              <a:t>- výrok auditora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3599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596F4-0589-D51B-874C-3C819D8043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6475C4DF-068D-1FFA-EFC0-E4A3956DAE4D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CE61C29-AC5F-D5AE-BCAA-2FD723A6A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sz="2600" b="1" dirty="0"/>
              <a:t>Zpráva auditora – vymezení odpovědnosti</a:t>
            </a:r>
            <a:endParaRPr lang="cs-CZ" altLang="cs-CZ" sz="26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C0A0802-11AF-7FBB-6A0A-D54C03CA571F}"/>
              </a:ext>
            </a:extLst>
          </p:cNvPr>
          <p:cNvSpPr txBox="1"/>
          <p:nvPr/>
        </p:nvSpPr>
        <p:spPr>
          <a:xfrm>
            <a:off x="368249" y="987574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objevuje se nejen ve zprávě auditora, ale již v textu smlouvy o provedení auditorských služeb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zdůrazňuje se, že za vedení účetnictví, jeho úplnost, průkaznost </a:t>
            </a:r>
            <a:br>
              <a:rPr lang="cs-CZ" sz="2000" dirty="0"/>
            </a:br>
            <a:r>
              <a:rPr lang="cs-CZ" sz="2000" dirty="0"/>
              <a:t>a správnost odpovídá účetní jednotka resp. její statutární orgán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povinností auditora je na základě provedeného auditu zpracovat zprávu </a:t>
            </a:r>
            <a:br>
              <a:rPr lang="cs-CZ" sz="2000" dirty="0"/>
            </a:br>
            <a:r>
              <a:rPr lang="cs-CZ" sz="2000" dirty="0"/>
              <a:t>a vyjádřit názor na účetní závěrku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ověření výběrovým způsobem podle zásady významnosti vykazovaných skutečností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přiměřená záruku, že účetní závěrka a výroční zpráva neobsahují významné nesprávnosti, ať již byly způsobeny omylem, podvodem nebo jinou příčinou.</a:t>
            </a:r>
          </a:p>
          <a:p>
            <a:pPr lvl="1" algn="just"/>
            <a:endParaRPr lang="cs-CZ" sz="2000" dirty="0"/>
          </a:p>
          <a:p>
            <a:pPr lvl="1" algn="just"/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EB9DA05-9A7B-760F-D9F8-F5769ADA58CD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A1F367B-8125-4D07-654A-BC6D02E6CAA7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277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F53E4-5499-E236-6396-FBAE033DC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8F0791FD-4B9B-5937-57BA-E71B8ABDE956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0167C27-B2EE-9D34-715D-38D0F29BD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7474"/>
            <a:ext cx="6624736" cy="432048"/>
          </a:xfrm>
        </p:spPr>
        <p:txBody>
          <a:bodyPr/>
          <a:lstStyle/>
          <a:p>
            <a:r>
              <a:rPr lang="cs-CZ" b="1" dirty="0"/>
              <a:t>Zpráva auditora – uplatnění auditorské směrnice</a:t>
            </a:r>
            <a:endParaRPr lang="cs-CZ" altLang="cs-CZ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E717E91-DE71-A66D-B492-C435FBEE801B}"/>
              </a:ext>
            </a:extLst>
          </p:cNvPr>
          <p:cNvSpPr txBox="1"/>
          <p:nvPr/>
        </p:nvSpPr>
        <p:spPr>
          <a:xfrm>
            <a:off x="368249" y="987574"/>
            <a:ext cx="828092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audit byl proveden v souladu s auditorskými směrnicemi a auditorskými postupy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auditorské směrnice vydané Komorou auditorů České republiky jsou výrazně ovlivněny mezinárodními auditorskými standardy</a:t>
            </a:r>
          </a:p>
          <a:p>
            <a:pPr lvl="1" algn="just"/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7EBB946-FB12-60A4-4F7A-86320F12FFEC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DEAB653-40E2-7F26-1C6B-213E806B3E77}"/>
              </a:ext>
            </a:extLst>
          </p:cNvPr>
          <p:cNvSpPr/>
          <p:nvPr/>
        </p:nvSpPr>
        <p:spPr>
          <a:xfrm>
            <a:off x="179512" y="84355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279844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4640</TotalTime>
  <Words>1284</Words>
  <Application>Microsoft Office PowerPoint</Application>
  <PresentationFormat>Předvádění na obrazovce (16:9)</PresentationFormat>
  <Paragraphs>253</Paragraphs>
  <Slides>23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SLU</vt:lpstr>
      <vt:lpstr>ZPRÁVA AUDITORA </vt:lpstr>
      <vt:lpstr>Zpráva auditora</vt:lpstr>
      <vt:lpstr>Zpráva auditora – právní úprava</vt:lpstr>
      <vt:lpstr>Zpráva auditora – struktura zprávy</vt:lpstr>
      <vt:lpstr>Zpráva auditora – struktura zprávy</vt:lpstr>
      <vt:lpstr>Zpráva auditora – struktura zprávy</vt:lpstr>
      <vt:lpstr>Zpráva auditora – formální a obsahové prvky</vt:lpstr>
      <vt:lpstr>Zpráva auditora – vymezení odpovědnosti</vt:lpstr>
      <vt:lpstr>Zpráva auditora – uplatnění auditorské směrnice</vt:lpstr>
      <vt:lpstr>Zpráva auditora – výrok auditora</vt:lpstr>
      <vt:lpstr>Zpráva auditora – výrok auditora</vt:lpstr>
      <vt:lpstr>Zpráva auditora – výrok auditora</vt:lpstr>
      <vt:lpstr>Zpráva auditora – výrok auditora</vt:lpstr>
      <vt:lpstr>Zpráva auditora – výrok auditora</vt:lpstr>
      <vt:lpstr>Zpráva auditora – výrok auditora</vt:lpstr>
      <vt:lpstr>Zpráva auditora – výrok auditora</vt:lpstr>
      <vt:lpstr>Zpráva auditora – výrok auditora</vt:lpstr>
      <vt:lpstr>Zpráva auditora – výrok auditora</vt:lpstr>
      <vt:lpstr>Zpráva auditora – výrok auditora</vt:lpstr>
      <vt:lpstr>Zpráva auditora – výrok auditora</vt:lpstr>
      <vt:lpstr>Zpráva auditora – výrok auditora</vt:lpstr>
      <vt:lpstr>Zpráva auditora – dopis auditora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Iveta Kováčová</cp:lastModifiedBy>
  <cp:revision>277</cp:revision>
  <dcterms:created xsi:type="dcterms:W3CDTF">2016-07-06T15:42:34Z</dcterms:created>
  <dcterms:modified xsi:type="dcterms:W3CDTF">2024-11-20T05:38:19Z</dcterms:modified>
</cp:coreProperties>
</file>