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29" r:id="rId3"/>
    <p:sldId id="410" r:id="rId4"/>
    <p:sldId id="411" r:id="rId5"/>
    <p:sldId id="412" r:id="rId6"/>
    <p:sldId id="413" r:id="rId7"/>
    <p:sldId id="414" r:id="rId8"/>
    <p:sldId id="415" r:id="rId9"/>
    <p:sldId id="416" r:id="rId10"/>
    <p:sldId id="417" r:id="rId11"/>
    <p:sldId id="418" r:id="rId12"/>
    <p:sldId id="419" r:id="rId13"/>
    <p:sldId id="420" r:id="rId14"/>
    <p:sldId id="421" r:id="rId15"/>
    <p:sldId id="422" r:id="rId16"/>
    <p:sldId id="423" r:id="rId17"/>
    <p:sldId id="424" r:id="rId18"/>
    <p:sldId id="425" r:id="rId19"/>
    <p:sldId id="426" r:id="rId20"/>
    <p:sldId id="327"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21" autoAdjust="0"/>
  </p:normalViewPr>
  <p:slideViewPr>
    <p:cSldViewPr>
      <p:cViewPr varScale="1">
        <p:scale>
          <a:sx n="99" d="100"/>
          <a:sy n="99" d="100"/>
        </p:scale>
        <p:origin x="994" y="8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Fišerová" userId="e52daf2a-4eac-4cbb-9679-2c107ef6c4e4" providerId="ADAL" clId="{07B92BA2-1443-432B-B1F9-C59E62648C4D}"/>
    <pc:docChg chg="undo custSel addSld delSld modSld sldOrd">
      <pc:chgData name="Veronika Fišerová" userId="e52daf2a-4eac-4cbb-9679-2c107ef6c4e4" providerId="ADAL" clId="{07B92BA2-1443-432B-B1F9-C59E62648C4D}" dt="2024-11-26T16:24:09.273" v="484" actId="20577"/>
      <pc:docMkLst>
        <pc:docMk/>
      </pc:docMkLst>
      <pc:sldChg chg="modSp mod">
        <pc:chgData name="Veronika Fišerová" userId="e52daf2a-4eac-4cbb-9679-2c107ef6c4e4" providerId="ADAL" clId="{07B92BA2-1443-432B-B1F9-C59E62648C4D}" dt="2024-11-26T15:43:51.137" v="38" actId="20577"/>
        <pc:sldMkLst>
          <pc:docMk/>
          <pc:sldMk cId="280633465" sldId="256"/>
        </pc:sldMkLst>
        <pc:spChg chg="mod">
          <ac:chgData name="Veronika Fišerová" userId="e52daf2a-4eac-4cbb-9679-2c107ef6c4e4" providerId="ADAL" clId="{07B92BA2-1443-432B-B1F9-C59E62648C4D}" dt="2024-11-26T15:43:51.137" v="38" actId="20577"/>
          <ac:spMkLst>
            <pc:docMk/>
            <pc:sldMk cId="280633465" sldId="256"/>
            <ac:spMk id="2" creationId="{00000000-0000-0000-0000-000000000000}"/>
          </ac:spMkLst>
        </pc:spChg>
        <pc:spChg chg="mod">
          <ac:chgData name="Veronika Fišerová" userId="e52daf2a-4eac-4cbb-9679-2c107ef6c4e4" providerId="ADAL" clId="{07B92BA2-1443-432B-B1F9-C59E62648C4D}" dt="2024-11-26T15:43:05.906" v="0" actId="20577"/>
          <ac:spMkLst>
            <pc:docMk/>
            <pc:sldMk cId="280633465" sldId="256"/>
            <ac:spMk id="9" creationId="{00000000-0000-0000-0000-000000000000}"/>
          </ac:spMkLst>
        </pc:spChg>
      </pc:sldChg>
      <pc:sldChg chg="add del">
        <pc:chgData name="Veronika Fišerová" userId="e52daf2a-4eac-4cbb-9679-2c107ef6c4e4" providerId="ADAL" clId="{07B92BA2-1443-432B-B1F9-C59E62648C4D}" dt="2024-11-26T16:04:46.309" v="229" actId="47"/>
        <pc:sldMkLst>
          <pc:docMk/>
          <pc:sldMk cId="3601978958" sldId="327"/>
        </pc:sldMkLst>
      </pc:sldChg>
      <pc:sldChg chg="modSp mod">
        <pc:chgData name="Veronika Fišerová" userId="e52daf2a-4eac-4cbb-9679-2c107ef6c4e4" providerId="ADAL" clId="{07B92BA2-1443-432B-B1F9-C59E62648C4D}" dt="2024-11-26T15:47:01.332" v="69" actId="5793"/>
        <pc:sldMkLst>
          <pc:docMk/>
          <pc:sldMk cId="3334814744" sldId="329"/>
        </pc:sldMkLst>
        <pc:spChg chg="mod">
          <ac:chgData name="Veronika Fišerová" userId="e52daf2a-4eac-4cbb-9679-2c107ef6c4e4" providerId="ADAL" clId="{07B92BA2-1443-432B-B1F9-C59E62648C4D}" dt="2024-11-26T15:46:23.578" v="58" actId="20577"/>
          <ac:spMkLst>
            <pc:docMk/>
            <pc:sldMk cId="3334814744" sldId="329"/>
            <ac:spMk id="6" creationId="{00000000-0000-0000-0000-000000000000}"/>
          </ac:spMkLst>
        </pc:spChg>
        <pc:spChg chg="mod">
          <ac:chgData name="Veronika Fišerová" userId="e52daf2a-4eac-4cbb-9679-2c107ef6c4e4" providerId="ADAL" clId="{07B92BA2-1443-432B-B1F9-C59E62648C4D}" dt="2024-11-26T15:47:01.332" v="69" actId="5793"/>
          <ac:spMkLst>
            <pc:docMk/>
            <pc:sldMk cId="3334814744" sldId="329"/>
            <ac:spMk id="8" creationId="{00000000-0000-0000-0000-000000000000}"/>
          </ac:spMkLst>
        </pc:spChg>
      </pc:sldChg>
      <pc:sldChg chg="del">
        <pc:chgData name="Veronika Fišerová" userId="e52daf2a-4eac-4cbb-9679-2c107ef6c4e4" providerId="ADAL" clId="{07B92BA2-1443-432B-B1F9-C59E62648C4D}" dt="2024-11-26T16:04:24.249" v="208" actId="47"/>
        <pc:sldMkLst>
          <pc:docMk/>
          <pc:sldMk cId="3502874216" sldId="388"/>
        </pc:sldMkLst>
      </pc:sldChg>
      <pc:sldChg chg="del">
        <pc:chgData name="Veronika Fišerová" userId="e52daf2a-4eac-4cbb-9679-2c107ef6c4e4" providerId="ADAL" clId="{07B92BA2-1443-432B-B1F9-C59E62648C4D}" dt="2024-11-26T16:04:26.379" v="209" actId="47"/>
        <pc:sldMkLst>
          <pc:docMk/>
          <pc:sldMk cId="2768444186" sldId="389"/>
        </pc:sldMkLst>
      </pc:sldChg>
      <pc:sldChg chg="del">
        <pc:chgData name="Veronika Fišerová" userId="e52daf2a-4eac-4cbb-9679-2c107ef6c4e4" providerId="ADAL" clId="{07B92BA2-1443-432B-B1F9-C59E62648C4D}" dt="2024-11-26T16:04:27.865" v="210" actId="47"/>
        <pc:sldMkLst>
          <pc:docMk/>
          <pc:sldMk cId="1487127064" sldId="392"/>
        </pc:sldMkLst>
      </pc:sldChg>
      <pc:sldChg chg="del">
        <pc:chgData name="Veronika Fišerová" userId="e52daf2a-4eac-4cbb-9679-2c107ef6c4e4" providerId="ADAL" clId="{07B92BA2-1443-432B-B1F9-C59E62648C4D}" dt="2024-11-26T16:04:28.472" v="211" actId="47"/>
        <pc:sldMkLst>
          <pc:docMk/>
          <pc:sldMk cId="2821385433" sldId="393"/>
        </pc:sldMkLst>
      </pc:sldChg>
      <pc:sldChg chg="del">
        <pc:chgData name="Veronika Fišerová" userId="e52daf2a-4eac-4cbb-9679-2c107ef6c4e4" providerId="ADAL" clId="{07B92BA2-1443-432B-B1F9-C59E62648C4D}" dt="2024-11-26T16:04:29.121" v="212" actId="47"/>
        <pc:sldMkLst>
          <pc:docMk/>
          <pc:sldMk cId="1993599226" sldId="394"/>
        </pc:sldMkLst>
      </pc:sldChg>
      <pc:sldChg chg="del">
        <pc:chgData name="Veronika Fišerová" userId="e52daf2a-4eac-4cbb-9679-2c107ef6c4e4" providerId="ADAL" clId="{07B92BA2-1443-432B-B1F9-C59E62648C4D}" dt="2024-11-26T16:04:29.783" v="213" actId="47"/>
        <pc:sldMkLst>
          <pc:docMk/>
          <pc:sldMk cId="822777286" sldId="395"/>
        </pc:sldMkLst>
      </pc:sldChg>
      <pc:sldChg chg="del">
        <pc:chgData name="Veronika Fišerová" userId="e52daf2a-4eac-4cbb-9679-2c107ef6c4e4" providerId="ADAL" clId="{07B92BA2-1443-432B-B1F9-C59E62648C4D}" dt="2024-11-26T16:04:30.635" v="214" actId="47"/>
        <pc:sldMkLst>
          <pc:docMk/>
          <pc:sldMk cId="3602798440" sldId="396"/>
        </pc:sldMkLst>
      </pc:sldChg>
      <pc:sldChg chg="del">
        <pc:chgData name="Veronika Fišerová" userId="e52daf2a-4eac-4cbb-9679-2c107ef6c4e4" providerId="ADAL" clId="{07B92BA2-1443-432B-B1F9-C59E62648C4D}" dt="2024-11-26T16:04:31.638" v="215" actId="47"/>
        <pc:sldMkLst>
          <pc:docMk/>
          <pc:sldMk cId="1183455107" sldId="397"/>
        </pc:sldMkLst>
      </pc:sldChg>
      <pc:sldChg chg="del">
        <pc:chgData name="Veronika Fišerová" userId="e52daf2a-4eac-4cbb-9679-2c107ef6c4e4" providerId="ADAL" clId="{07B92BA2-1443-432B-B1F9-C59E62648C4D}" dt="2024-11-26T16:04:32.678" v="216" actId="47"/>
        <pc:sldMkLst>
          <pc:docMk/>
          <pc:sldMk cId="3628532206" sldId="398"/>
        </pc:sldMkLst>
      </pc:sldChg>
      <pc:sldChg chg="del">
        <pc:chgData name="Veronika Fišerová" userId="e52daf2a-4eac-4cbb-9679-2c107ef6c4e4" providerId="ADAL" clId="{07B92BA2-1443-432B-B1F9-C59E62648C4D}" dt="2024-11-26T16:04:33.339" v="217" actId="47"/>
        <pc:sldMkLst>
          <pc:docMk/>
          <pc:sldMk cId="3467340817" sldId="399"/>
        </pc:sldMkLst>
      </pc:sldChg>
      <pc:sldChg chg="del">
        <pc:chgData name="Veronika Fišerová" userId="e52daf2a-4eac-4cbb-9679-2c107ef6c4e4" providerId="ADAL" clId="{07B92BA2-1443-432B-B1F9-C59E62648C4D}" dt="2024-11-26T16:04:34.470" v="218" actId="47"/>
        <pc:sldMkLst>
          <pc:docMk/>
          <pc:sldMk cId="409454708" sldId="400"/>
        </pc:sldMkLst>
      </pc:sldChg>
      <pc:sldChg chg="del">
        <pc:chgData name="Veronika Fišerová" userId="e52daf2a-4eac-4cbb-9679-2c107ef6c4e4" providerId="ADAL" clId="{07B92BA2-1443-432B-B1F9-C59E62648C4D}" dt="2024-11-26T16:04:35.287" v="219" actId="47"/>
        <pc:sldMkLst>
          <pc:docMk/>
          <pc:sldMk cId="2276039061" sldId="401"/>
        </pc:sldMkLst>
      </pc:sldChg>
      <pc:sldChg chg="del">
        <pc:chgData name="Veronika Fišerová" userId="e52daf2a-4eac-4cbb-9679-2c107ef6c4e4" providerId="ADAL" clId="{07B92BA2-1443-432B-B1F9-C59E62648C4D}" dt="2024-11-26T16:04:38.009" v="220" actId="47"/>
        <pc:sldMkLst>
          <pc:docMk/>
          <pc:sldMk cId="2835481313" sldId="402"/>
        </pc:sldMkLst>
      </pc:sldChg>
      <pc:sldChg chg="del">
        <pc:chgData name="Veronika Fišerová" userId="e52daf2a-4eac-4cbb-9679-2c107ef6c4e4" providerId="ADAL" clId="{07B92BA2-1443-432B-B1F9-C59E62648C4D}" dt="2024-11-26T16:04:38.819" v="221" actId="47"/>
        <pc:sldMkLst>
          <pc:docMk/>
          <pc:sldMk cId="1605109047" sldId="403"/>
        </pc:sldMkLst>
      </pc:sldChg>
      <pc:sldChg chg="del">
        <pc:chgData name="Veronika Fišerová" userId="e52daf2a-4eac-4cbb-9679-2c107ef6c4e4" providerId="ADAL" clId="{07B92BA2-1443-432B-B1F9-C59E62648C4D}" dt="2024-11-26T16:04:39.406" v="222" actId="47"/>
        <pc:sldMkLst>
          <pc:docMk/>
          <pc:sldMk cId="1520384235" sldId="404"/>
        </pc:sldMkLst>
      </pc:sldChg>
      <pc:sldChg chg="del">
        <pc:chgData name="Veronika Fišerová" userId="e52daf2a-4eac-4cbb-9679-2c107ef6c4e4" providerId="ADAL" clId="{07B92BA2-1443-432B-B1F9-C59E62648C4D}" dt="2024-11-26T16:04:40.110" v="223" actId="47"/>
        <pc:sldMkLst>
          <pc:docMk/>
          <pc:sldMk cId="4119269236" sldId="405"/>
        </pc:sldMkLst>
      </pc:sldChg>
      <pc:sldChg chg="del">
        <pc:chgData name="Veronika Fišerová" userId="e52daf2a-4eac-4cbb-9679-2c107ef6c4e4" providerId="ADAL" clId="{07B92BA2-1443-432B-B1F9-C59E62648C4D}" dt="2024-11-26T16:04:41.190" v="224" actId="47"/>
        <pc:sldMkLst>
          <pc:docMk/>
          <pc:sldMk cId="1055064293" sldId="406"/>
        </pc:sldMkLst>
      </pc:sldChg>
      <pc:sldChg chg="del">
        <pc:chgData name="Veronika Fišerová" userId="e52daf2a-4eac-4cbb-9679-2c107ef6c4e4" providerId="ADAL" clId="{07B92BA2-1443-432B-B1F9-C59E62648C4D}" dt="2024-11-26T16:04:41.794" v="225" actId="47"/>
        <pc:sldMkLst>
          <pc:docMk/>
          <pc:sldMk cId="1570716878" sldId="407"/>
        </pc:sldMkLst>
      </pc:sldChg>
      <pc:sldChg chg="del">
        <pc:chgData name="Veronika Fišerová" userId="e52daf2a-4eac-4cbb-9679-2c107ef6c4e4" providerId="ADAL" clId="{07B92BA2-1443-432B-B1F9-C59E62648C4D}" dt="2024-11-26T16:04:42.779" v="226" actId="47"/>
        <pc:sldMkLst>
          <pc:docMk/>
          <pc:sldMk cId="3719668182" sldId="408"/>
        </pc:sldMkLst>
      </pc:sldChg>
      <pc:sldChg chg="del">
        <pc:chgData name="Veronika Fišerová" userId="e52daf2a-4eac-4cbb-9679-2c107ef6c4e4" providerId="ADAL" clId="{07B92BA2-1443-432B-B1F9-C59E62648C4D}" dt="2024-11-26T16:04:43.600" v="227" actId="47"/>
        <pc:sldMkLst>
          <pc:docMk/>
          <pc:sldMk cId="1485273646" sldId="409"/>
        </pc:sldMkLst>
      </pc:sldChg>
      <pc:sldChg chg="modSp add mod">
        <pc:chgData name="Veronika Fišerová" userId="e52daf2a-4eac-4cbb-9679-2c107ef6c4e4" providerId="ADAL" clId="{07B92BA2-1443-432B-B1F9-C59E62648C4D}" dt="2024-11-26T15:51:09.059" v="94" actId="20577"/>
        <pc:sldMkLst>
          <pc:docMk/>
          <pc:sldMk cId="1480997696" sldId="410"/>
        </pc:sldMkLst>
        <pc:spChg chg="mod">
          <ac:chgData name="Veronika Fišerová" userId="e52daf2a-4eac-4cbb-9679-2c107ef6c4e4" providerId="ADAL" clId="{07B92BA2-1443-432B-B1F9-C59E62648C4D}" dt="2024-11-26T15:50:56.138" v="84" actId="14100"/>
          <ac:spMkLst>
            <pc:docMk/>
            <pc:sldMk cId="1480997696" sldId="410"/>
            <ac:spMk id="2" creationId="{955946DF-C6AA-476B-5A58-27C84F62268A}"/>
          </ac:spMkLst>
        </pc:spChg>
        <pc:spChg chg="mod">
          <ac:chgData name="Veronika Fišerová" userId="e52daf2a-4eac-4cbb-9679-2c107ef6c4e4" providerId="ADAL" clId="{07B92BA2-1443-432B-B1F9-C59E62648C4D}" dt="2024-11-26T15:47:30.587" v="73" actId="6549"/>
          <ac:spMkLst>
            <pc:docMk/>
            <pc:sldMk cId="1480997696" sldId="410"/>
            <ac:spMk id="6" creationId="{A564252F-7A98-D9A4-B3A8-EF3A1FD128E8}"/>
          </ac:spMkLst>
        </pc:spChg>
        <pc:spChg chg="mod">
          <ac:chgData name="Veronika Fišerová" userId="e52daf2a-4eac-4cbb-9679-2c107ef6c4e4" providerId="ADAL" clId="{07B92BA2-1443-432B-B1F9-C59E62648C4D}" dt="2024-11-26T15:51:09.059" v="94" actId="20577"/>
          <ac:spMkLst>
            <pc:docMk/>
            <pc:sldMk cId="1480997696" sldId="410"/>
            <ac:spMk id="8" creationId="{49933077-B653-8E84-71A6-ED3EBB7D599A}"/>
          </ac:spMkLst>
        </pc:spChg>
      </pc:sldChg>
      <pc:sldChg chg="modSp add mod">
        <pc:chgData name="Veronika Fišerová" userId="e52daf2a-4eac-4cbb-9679-2c107ef6c4e4" providerId="ADAL" clId="{07B92BA2-1443-432B-B1F9-C59E62648C4D}" dt="2024-11-26T15:54:26.853" v="114" actId="20577"/>
        <pc:sldMkLst>
          <pc:docMk/>
          <pc:sldMk cId="1059848292" sldId="411"/>
        </pc:sldMkLst>
        <pc:spChg chg="mod">
          <ac:chgData name="Veronika Fišerová" userId="e52daf2a-4eac-4cbb-9679-2c107ef6c4e4" providerId="ADAL" clId="{07B92BA2-1443-432B-B1F9-C59E62648C4D}" dt="2024-11-26T15:54:26.853" v="114" actId="20577"/>
          <ac:spMkLst>
            <pc:docMk/>
            <pc:sldMk cId="1059848292" sldId="411"/>
            <ac:spMk id="8" creationId="{1363FC4A-6FC9-CB42-1B45-9DE56C922BC8}"/>
          </ac:spMkLst>
        </pc:spChg>
      </pc:sldChg>
      <pc:sldChg chg="modSp add mod">
        <pc:chgData name="Veronika Fišerová" userId="e52daf2a-4eac-4cbb-9679-2c107ef6c4e4" providerId="ADAL" clId="{07B92BA2-1443-432B-B1F9-C59E62648C4D}" dt="2024-11-26T15:55:52.728" v="141" actId="114"/>
        <pc:sldMkLst>
          <pc:docMk/>
          <pc:sldMk cId="2969038211" sldId="412"/>
        </pc:sldMkLst>
        <pc:spChg chg="mod">
          <ac:chgData name="Veronika Fišerová" userId="e52daf2a-4eac-4cbb-9679-2c107ef6c4e4" providerId="ADAL" clId="{07B92BA2-1443-432B-B1F9-C59E62648C4D}" dt="2024-11-26T15:55:52.728" v="141" actId="114"/>
          <ac:spMkLst>
            <pc:docMk/>
            <pc:sldMk cId="2969038211" sldId="412"/>
            <ac:spMk id="8" creationId="{D9EBA066-2940-0F8A-A40D-D0173AC34C47}"/>
          </ac:spMkLst>
        </pc:spChg>
      </pc:sldChg>
      <pc:sldChg chg="modSp add mod">
        <pc:chgData name="Veronika Fišerová" userId="e52daf2a-4eac-4cbb-9679-2c107ef6c4e4" providerId="ADAL" clId="{07B92BA2-1443-432B-B1F9-C59E62648C4D}" dt="2024-11-26T16:01:40.580" v="178" actId="20577"/>
        <pc:sldMkLst>
          <pc:docMk/>
          <pc:sldMk cId="3109730019" sldId="413"/>
        </pc:sldMkLst>
        <pc:spChg chg="mod">
          <ac:chgData name="Veronika Fišerová" userId="e52daf2a-4eac-4cbb-9679-2c107ef6c4e4" providerId="ADAL" clId="{07B92BA2-1443-432B-B1F9-C59E62648C4D}" dt="2024-11-26T16:01:40.580" v="178" actId="20577"/>
          <ac:spMkLst>
            <pc:docMk/>
            <pc:sldMk cId="3109730019" sldId="413"/>
            <ac:spMk id="8" creationId="{B19355F3-9D92-9023-91B8-DCA61ECB3211}"/>
          </ac:spMkLst>
        </pc:spChg>
      </pc:sldChg>
      <pc:sldChg chg="modSp add mod">
        <pc:chgData name="Veronika Fišerová" userId="e52daf2a-4eac-4cbb-9679-2c107ef6c4e4" providerId="ADAL" clId="{07B92BA2-1443-432B-B1F9-C59E62648C4D}" dt="2024-11-26T16:04:12.647" v="206" actId="120"/>
        <pc:sldMkLst>
          <pc:docMk/>
          <pc:sldMk cId="1227929502" sldId="414"/>
        </pc:sldMkLst>
        <pc:spChg chg="mod">
          <ac:chgData name="Veronika Fišerová" userId="e52daf2a-4eac-4cbb-9679-2c107ef6c4e4" providerId="ADAL" clId="{07B92BA2-1443-432B-B1F9-C59E62648C4D}" dt="2024-11-26T16:04:12.647" v="206" actId="120"/>
          <ac:spMkLst>
            <pc:docMk/>
            <pc:sldMk cId="1227929502" sldId="414"/>
            <ac:spMk id="8" creationId="{1DBB89C5-5378-F40C-381E-B72133CBCE0A}"/>
          </ac:spMkLst>
        </pc:spChg>
      </pc:sldChg>
      <pc:sldChg chg="modSp add del mod">
        <pc:chgData name="Veronika Fišerová" userId="e52daf2a-4eac-4cbb-9679-2c107ef6c4e4" providerId="ADAL" clId="{07B92BA2-1443-432B-B1F9-C59E62648C4D}" dt="2024-11-26T16:05:46.491" v="247" actId="2696"/>
        <pc:sldMkLst>
          <pc:docMk/>
          <pc:sldMk cId="1071960502" sldId="415"/>
        </pc:sldMkLst>
        <pc:spChg chg="mod">
          <ac:chgData name="Veronika Fišerová" userId="e52daf2a-4eac-4cbb-9679-2c107ef6c4e4" providerId="ADAL" clId="{07B92BA2-1443-432B-B1F9-C59E62648C4D}" dt="2024-11-26T16:05:39.140" v="245" actId="948"/>
          <ac:spMkLst>
            <pc:docMk/>
            <pc:sldMk cId="1071960502" sldId="415"/>
            <ac:spMk id="8" creationId="{2EF24EF1-C2F0-5643-A8DC-D17EFCCCE095}"/>
          </ac:spMkLst>
        </pc:spChg>
      </pc:sldChg>
      <pc:sldChg chg="modSp add mod">
        <pc:chgData name="Veronika Fišerová" userId="e52daf2a-4eac-4cbb-9679-2c107ef6c4e4" providerId="ADAL" clId="{07B92BA2-1443-432B-B1F9-C59E62648C4D}" dt="2024-11-26T16:06:44.080" v="269" actId="6549"/>
        <pc:sldMkLst>
          <pc:docMk/>
          <pc:sldMk cId="2689856305" sldId="416"/>
        </pc:sldMkLst>
        <pc:spChg chg="mod">
          <ac:chgData name="Veronika Fišerová" userId="e52daf2a-4eac-4cbb-9679-2c107ef6c4e4" providerId="ADAL" clId="{07B92BA2-1443-432B-B1F9-C59E62648C4D}" dt="2024-11-26T16:06:44.080" v="269" actId="6549"/>
          <ac:spMkLst>
            <pc:docMk/>
            <pc:sldMk cId="2689856305" sldId="416"/>
            <ac:spMk id="8" creationId="{0CDC3852-F73F-4DAE-26F4-2ACDEFE97A1F}"/>
          </ac:spMkLst>
        </pc:spChg>
      </pc:sldChg>
      <pc:sldChg chg="modSp add mod">
        <pc:chgData name="Veronika Fišerová" userId="e52daf2a-4eac-4cbb-9679-2c107ef6c4e4" providerId="ADAL" clId="{07B92BA2-1443-432B-B1F9-C59E62648C4D}" dt="2024-11-26T16:08:25.562" v="287" actId="20577"/>
        <pc:sldMkLst>
          <pc:docMk/>
          <pc:sldMk cId="1242554980" sldId="417"/>
        </pc:sldMkLst>
        <pc:spChg chg="mod">
          <ac:chgData name="Veronika Fišerová" userId="e52daf2a-4eac-4cbb-9679-2c107ef6c4e4" providerId="ADAL" clId="{07B92BA2-1443-432B-B1F9-C59E62648C4D}" dt="2024-11-26T16:08:25.562" v="287" actId="20577"/>
          <ac:spMkLst>
            <pc:docMk/>
            <pc:sldMk cId="1242554980" sldId="417"/>
            <ac:spMk id="8" creationId="{FC10CCE7-1ECC-C074-7C7D-F97212217F84}"/>
          </ac:spMkLst>
        </pc:spChg>
      </pc:sldChg>
      <pc:sldChg chg="modSp add mod">
        <pc:chgData name="Veronika Fišerová" userId="e52daf2a-4eac-4cbb-9679-2c107ef6c4e4" providerId="ADAL" clId="{07B92BA2-1443-432B-B1F9-C59E62648C4D}" dt="2024-11-26T16:23:24.364" v="473" actId="20577"/>
        <pc:sldMkLst>
          <pc:docMk/>
          <pc:sldMk cId="2094958733" sldId="418"/>
        </pc:sldMkLst>
        <pc:spChg chg="mod">
          <ac:chgData name="Veronika Fišerová" userId="e52daf2a-4eac-4cbb-9679-2c107ef6c4e4" providerId="ADAL" clId="{07B92BA2-1443-432B-B1F9-C59E62648C4D}" dt="2024-11-26T16:23:24.364" v="473" actId="20577"/>
          <ac:spMkLst>
            <pc:docMk/>
            <pc:sldMk cId="2094958733" sldId="418"/>
            <ac:spMk id="8" creationId="{676EE8E5-4044-AC4C-131A-9580C9321BF5}"/>
          </ac:spMkLst>
        </pc:spChg>
      </pc:sldChg>
      <pc:sldChg chg="modSp add mod">
        <pc:chgData name="Veronika Fišerová" userId="e52daf2a-4eac-4cbb-9679-2c107ef6c4e4" providerId="ADAL" clId="{07B92BA2-1443-432B-B1F9-C59E62648C4D}" dt="2024-11-26T16:13:35.888" v="330" actId="20577"/>
        <pc:sldMkLst>
          <pc:docMk/>
          <pc:sldMk cId="147767949" sldId="419"/>
        </pc:sldMkLst>
        <pc:spChg chg="mod">
          <ac:chgData name="Veronika Fišerová" userId="e52daf2a-4eac-4cbb-9679-2c107ef6c4e4" providerId="ADAL" clId="{07B92BA2-1443-432B-B1F9-C59E62648C4D}" dt="2024-11-26T16:13:35.888" v="330" actId="20577"/>
          <ac:spMkLst>
            <pc:docMk/>
            <pc:sldMk cId="147767949" sldId="419"/>
            <ac:spMk id="8" creationId="{453C120F-72EC-4D1A-8BFD-AFEE83D831F1}"/>
          </ac:spMkLst>
        </pc:spChg>
      </pc:sldChg>
      <pc:sldChg chg="modSp add mod">
        <pc:chgData name="Veronika Fišerová" userId="e52daf2a-4eac-4cbb-9679-2c107ef6c4e4" providerId="ADAL" clId="{07B92BA2-1443-432B-B1F9-C59E62648C4D}" dt="2024-11-26T16:17:06.682" v="408" actId="6549"/>
        <pc:sldMkLst>
          <pc:docMk/>
          <pc:sldMk cId="4184911477" sldId="420"/>
        </pc:sldMkLst>
        <pc:spChg chg="mod">
          <ac:chgData name="Veronika Fišerová" userId="e52daf2a-4eac-4cbb-9679-2c107ef6c4e4" providerId="ADAL" clId="{07B92BA2-1443-432B-B1F9-C59E62648C4D}" dt="2024-11-26T16:17:06.682" v="408" actId="6549"/>
          <ac:spMkLst>
            <pc:docMk/>
            <pc:sldMk cId="4184911477" sldId="420"/>
            <ac:spMk id="8" creationId="{3F1CAEAC-9528-91CC-1903-5902A96331B1}"/>
          </ac:spMkLst>
        </pc:spChg>
      </pc:sldChg>
      <pc:sldChg chg="modSp add mod ord">
        <pc:chgData name="Veronika Fišerová" userId="e52daf2a-4eac-4cbb-9679-2c107ef6c4e4" providerId="ADAL" clId="{07B92BA2-1443-432B-B1F9-C59E62648C4D}" dt="2024-11-26T16:21:08.999" v="442"/>
        <pc:sldMkLst>
          <pc:docMk/>
          <pc:sldMk cId="3770972659" sldId="421"/>
        </pc:sldMkLst>
        <pc:spChg chg="mod">
          <ac:chgData name="Veronika Fišerová" userId="e52daf2a-4eac-4cbb-9679-2c107ef6c4e4" providerId="ADAL" clId="{07B92BA2-1443-432B-B1F9-C59E62648C4D}" dt="2024-11-26T16:18:36.628" v="428" actId="20577"/>
          <ac:spMkLst>
            <pc:docMk/>
            <pc:sldMk cId="3770972659" sldId="421"/>
            <ac:spMk id="8" creationId="{C797F177-BB28-75F9-18CF-CB814F689D7E}"/>
          </ac:spMkLst>
        </pc:spChg>
      </pc:sldChg>
      <pc:sldChg chg="add del">
        <pc:chgData name="Veronika Fišerová" userId="e52daf2a-4eac-4cbb-9679-2c107ef6c4e4" providerId="ADAL" clId="{07B92BA2-1443-432B-B1F9-C59E62648C4D}" dt="2024-11-26T16:18:54.647" v="430" actId="47"/>
        <pc:sldMkLst>
          <pc:docMk/>
          <pc:sldMk cId="317048150" sldId="422"/>
        </pc:sldMkLst>
      </pc:sldChg>
      <pc:sldChg chg="modSp add mod ord">
        <pc:chgData name="Veronika Fišerová" userId="e52daf2a-4eac-4cbb-9679-2c107ef6c4e4" providerId="ADAL" clId="{07B92BA2-1443-432B-B1F9-C59E62648C4D}" dt="2024-11-26T16:20:47.527" v="440"/>
        <pc:sldMkLst>
          <pc:docMk/>
          <pc:sldMk cId="1538474217" sldId="422"/>
        </pc:sldMkLst>
        <pc:spChg chg="mod">
          <ac:chgData name="Veronika Fišerová" userId="e52daf2a-4eac-4cbb-9679-2c107ef6c4e4" providerId="ADAL" clId="{07B92BA2-1443-432B-B1F9-C59E62648C4D}" dt="2024-11-26T16:19:48.167" v="436" actId="20577"/>
          <ac:spMkLst>
            <pc:docMk/>
            <pc:sldMk cId="1538474217" sldId="422"/>
            <ac:spMk id="8" creationId="{CD43C7C7-C735-7AD6-F107-F5113E5400E5}"/>
          </ac:spMkLst>
        </pc:spChg>
      </pc:sldChg>
      <pc:sldChg chg="add del">
        <pc:chgData name="Veronika Fišerová" userId="e52daf2a-4eac-4cbb-9679-2c107ef6c4e4" providerId="ADAL" clId="{07B92BA2-1443-432B-B1F9-C59E62648C4D}" dt="2024-11-26T16:20:26.730" v="438" actId="2890"/>
        <pc:sldMkLst>
          <pc:docMk/>
          <pc:sldMk cId="3750432143" sldId="423"/>
        </pc:sldMkLst>
      </pc:sldChg>
      <pc:sldChg chg="modSp add mod">
        <pc:chgData name="Veronika Fišerová" userId="e52daf2a-4eac-4cbb-9679-2c107ef6c4e4" providerId="ADAL" clId="{07B92BA2-1443-432B-B1F9-C59E62648C4D}" dt="2024-11-26T16:22:10.073" v="456" actId="21"/>
        <pc:sldMkLst>
          <pc:docMk/>
          <pc:sldMk cId="3789357282" sldId="423"/>
        </pc:sldMkLst>
        <pc:spChg chg="mod">
          <ac:chgData name="Veronika Fišerová" userId="e52daf2a-4eac-4cbb-9679-2c107ef6c4e4" providerId="ADAL" clId="{07B92BA2-1443-432B-B1F9-C59E62648C4D}" dt="2024-11-26T16:22:10.073" v="456" actId="21"/>
          <ac:spMkLst>
            <pc:docMk/>
            <pc:sldMk cId="3789357282" sldId="423"/>
            <ac:spMk id="8" creationId="{0FA22EEB-B074-40A8-DA18-8C6D2102C673}"/>
          </ac:spMkLst>
        </pc:spChg>
      </pc:sldChg>
      <pc:sldChg chg="modSp add mod">
        <pc:chgData name="Veronika Fišerová" userId="e52daf2a-4eac-4cbb-9679-2c107ef6c4e4" providerId="ADAL" clId="{07B92BA2-1443-432B-B1F9-C59E62648C4D}" dt="2024-11-26T16:22:16.199" v="458"/>
        <pc:sldMkLst>
          <pc:docMk/>
          <pc:sldMk cId="2304583710" sldId="424"/>
        </pc:sldMkLst>
        <pc:spChg chg="mod">
          <ac:chgData name="Veronika Fišerová" userId="e52daf2a-4eac-4cbb-9679-2c107ef6c4e4" providerId="ADAL" clId="{07B92BA2-1443-432B-B1F9-C59E62648C4D}" dt="2024-11-26T16:22:16.199" v="458"/>
          <ac:spMkLst>
            <pc:docMk/>
            <pc:sldMk cId="2304583710" sldId="424"/>
            <ac:spMk id="8" creationId="{F661BCAE-95E4-C74D-F9A0-DE0A0ED0B415}"/>
          </ac:spMkLst>
        </pc:spChg>
      </pc:sldChg>
      <pc:sldChg chg="modSp add mod ord">
        <pc:chgData name="Veronika Fišerová" userId="e52daf2a-4eac-4cbb-9679-2c107ef6c4e4" providerId="ADAL" clId="{07B92BA2-1443-432B-B1F9-C59E62648C4D}" dt="2024-11-26T16:23:08.365" v="470" actId="5793"/>
        <pc:sldMkLst>
          <pc:docMk/>
          <pc:sldMk cId="2152274248" sldId="425"/>
        </pc:sldMkLst>
        <pc:spChg chg="mod">
          <ac:chgData name="Veronika Fišerová" userId="e52daf2a-4eac-4cbb-9679-2c107ef6c4e4" providerId="ADAL" clId="{07B92BA2-1443-432B-B1F9-C59E62648C4D}" dt="2024-11-26T16:23:08.365" v="470" actId="5793"/>
          <ac:spMkLst>
            <pc:docMk/>
            <pc:sldMk cId="2152274248" sldId="425"/>
            <ac:spMk id="8" creationId="{359CD5A6-EE45-A3D6-8BC3-B476790011D5}"/>
          </ac:spMkLst>
        </pc:spChg>
      </pc:sldChg>
      <pc:sldChg chg="modSp add mod ord">
        <pc:chgData name="Veronika Fišerová" userId="e52daf2a-4eac-4cbb-9679-2c107ef6c4e4" providerId="ADAL" clId="{07B92BA2-1443-432B-B1F9-C59E62648C4D}" dt="2024-11-26T16:24:09.273" v="484" actId="20577"/>
        <pc:sldMkLst>
          <pc:docMk/>
          <pc:sldMk cId="3689200744" sldId="426"/>
        </pc:sldMkLst>
        <pc:spChg chg="mod">
          <ac:chgData name="Veronika Fišerová" userId="e52daf2a-4eac-4cbb-9679-2c107ef6c4e4" providerId="ADAL" clId="{07B92BA2-1443-432B-B1F9-C59E62648C4D}" dt="2024-11-26T16:24:09.273" v="484" actId="20577"/>
          <ac:spMkLst>
            <pc:docMk/>
            <pc:sldMk cId="3689200744" sldId="426"/>
            <ac:spMk id="8" creationId="{80951478-F56B-D203-CDC3-72F4C2BCA19E}"/>
          </ac:spMkLst>
        </pc:spChg>
      </pc:sldChg>
    </pc:docChg>
  </pc:docChgLst>
  <pc:docChgLst>
    <pc:chgData name="Veronika Fišerová" userId="e52daf2a-4eac-4cbb-9679-2c107ef6c4e4" providerId="ADAL" clId="{5F9FE823-30CE-4882-A0B7-E58D7B187DA3}"/>
    <pc:docChg chg="undo custSel addSld delSld modSld sldOrd">
      <pc:chgData name="Veronika Fišerová" userId="e52daf2a-4eac-4cbb-9679-2c107ef6c4e4" providerId="ADAL" clId="{5F9FE823-30CE-4882-A0B7-E58D7B187DA3}" dt="2024-11-20T05:38:10.387" v="719" actId="6549"/>
      <pc:docMkLst>
        <pc:docMk/>
      </pc:docMkLst>
      <pc:sldChg chg="modSp mod">
        <pc:chgData name="Veronika Fišerová" userId="e52daf2a-4eac-4cbb-9679-2c107ef6c4e4" providerId="ADAL" clId="{5F9FE823-30CE-4882-A0B7-E58D7B187DA3}" dt="2024-11-20T04:37:22.849" v="20" actId="20577"/>
        <pc:sldMkLst>
          <pc:docMk/>
          <pc:sldMk cId="280633465" sldId="256"/>
        </pc:sldMkLst>
        <pc:spChg chg="mod">
          <ac:chgData name="Veronika Fišerová" userId="e52daf2a-4eac-4cbb-9679-2c107ef6c4e4" providerId="ADAL" clId="{5F9FE823-30CE-4882-A0B7-E58D7B187DA3}" dt="2024-11-20T04:37:18.745" v="18" actId="20577"/>
          <ac:spMkLst>
            <pc:docMk/>
            <pc:sldMk cId="280633465" sldId="256"/>
            <ac:spMk id="2" creationId="{00000000-0000-0000-0000-000000000000}"/>
          </ac:spMkLst>
        </pc:spChg>
        <pc:spChg chg="mod">
          <ac:chgData name="Veronika Fišerová" userId="e52daf2a-4eac-4cbb-9679-2c107ef6c4e4" providerId="ADAL" clId="{5F9FE823-30CE-4882-A0B7-E58D7B187DA3}" dt="2024-11-20T04:37:22.849" v="20" actId="20577"/>
          <ac:spMkLst>
            <pc:docMk/>
            <pc:sldMk cId="280633465" sldId="256"/>
            <ac:spMk id="9" creationId="{00000000-0000-0000-0000-000000000000}"/>
          </ac:spMkLst>
        </pc:spChg>
      </pc:sldChg>
      <pc:sldChg chg="del">
        <pc:chgData name="Veronika Fišerová" userId="e52daf2a-4eac-4cbb-9679-2c107ef6c4e4" providerId="ADAL" clId="{5F9FE823-30CE-4882-A0B7-E58D7B187DA3}" dt="2024-11-20T04:56:06.101" v="189" actId="47"/>
        <pc:sldMkLst>
          <pc:docMk/>
          <pc:sldMk cId="2679848715" sldId="279"/>
        </pc:sldMkLst>
      </pc:sldChg>
      <pc:sldChg chg="add del">
        <pc:chgData name="Veronika Fišerová" userId="e52daf2a-4eac-4cbb-9679-2c107ef6c4e4" providerId="ADAL" clId="{5F9FE823-30CE-4882-A0B7-E58D7B187DA3}" dt="2024-11-20T04:56:21.935" v="216" actId="47"/>
        <pc:sldMkLst>
          <pc:docMk/>
          <pc:sldMk cId="3601978958" sldId="327"/>
        </pc:sldMkLst>
      </pc:sldChg>
      <pc:sldChg chg="modSp mod">
        <pc:chgData name="Veronika Fišerová" userId="e52daf2a-4eac-4cbb-9679-2c107ef6c4e4" providerId="ADAL" clId="{5F9FE823-30CE-4882-A0B7-E58D7B187DA3}" dt="2024-11-20T04:42:04.567" v="40" actId="948"/>
        <pc:sldMkLst>
          <pc:docMk/>
          <pc:sldMk cId="3334814744" sldId="329"/>
        </pc:sldMkLst>
        <pc:spChg chg="mod">
          <ac:chgData name="Veronika Fišerová" userId="e52daf2a-4eac-4cbb-9679-2c107ef6c4e4" providerId="ADAL" clId="{5F9FE823-30CE-4882-A0B7-E58D7B187DA3}" dt="2024-11-20T04:41:42.208" v="39" actId="20577"/>
          <ac:spMkLst>
            <pc:docMk/>
            <pc:sldMk cId="3334814744" sldId="329"/>
            <ac:spMk id="6" creationId="{00000000-0000-0000-0000-000000000000}"/>
          </ac:spMkLst>
        </pc:spChg>
        <pc:spChg chg="mod">
          <ac:chgData name="Veronika Fišerová" userId="e52daf2a-4eac-4cbb-9679-2c107ef6c4e4" providerId="ADAL" clId="{5F9FE823-30CE-4882-A0B7-E58D7B187DA3}" dt="2024-11-20T04:42:04.567" v="40" actId="948"/>
          <ac:spMkLst>
            <pc:docMk/>
            <pc:sldMk cId="3334814744" sldId="329"/>
            <ac:spMk id="8" creationId="{00000000-0000-0000-0000-000000000000}"/>
          </ac:spMkLst>
        </pc:spChg>
      </pc:sldChg>
      <pc:sldChg chg="del">
        <pc:chgData name="Veronika Fišerová" userId="e52daf2a-4eac-4cbb-9679-2c107ef6c4e4" providerId="ADAL" clId="{5F9FE823-30CE-4882-A0B7-E58D7B187DA3}" dt="2024-11-20T04:56:05.441" v="188" actId="47"/>
        <pc:sldMkLst>
          <pc:docMk/>
          <pc:sldMk cId="97920778" sldId="350"/>
        </pc:sldMkLst>
      </pc:sldChg>
      <pc:sldChg chg="del">
        <pc:chgData name="Veronika Fišerová" userId="e52daf2a-4eac-4cbb-9679-2c107ef6c4e4" providerId="ADAL" clId="{5F9FE823-30CE-4882-A0B7-E58D7B187DA3}" dt="2024-11-20T04:56:06.447" v="190" actId="47"/>
        <pc:sldMkLst>
          <pc:docMk/>
          <pc:sldMk cId="2679848715" sldId="351"/>
        </pc:sldMkLst>
      </pc:sldChg>
      <pc:sldChg chg="del">
        <pc:chgData name="Veronika Fišerová" userId="e52daf2a-4eac-4cbb-9679-2c107ef6c4e4" providerId="ADAL" clId="{5F9FE823-30CE-4882-A0B7-E58D7B187DA3}" dt="2024-11-20T04:56:06.684" v="191" actId="47"/>
        <pc:sldMkLst>
          <pc:docMk/>
          <pc:sldMk cId="2679848715" sldId="352"/>
        </pc:sldMkLst>
      </pc:sldChg>
      <pc:sldChg chg="del">
        <pc:chgData name="Veronika Fišerová" userId="e52daf2a-4eac-4cbb-9679-2c107ef6c4e4" providerId="ADAL" clId="{5F9FE823-30CE-4882-A0B7-E58D7B187DA3}" dt="2024-11-20T04:56:06.883" v="192" actId="47"/>
        <pc:sldMkLst>
          <pc:docMk/>
          <pc:sldMk cId="2679848715" sldId="353"/>
        </pc:sldMkLst>
      </pc:sldChg>
      <pc:sldChg chg="del">
        <pc:chgData name="Veronika Fišerová" userId="e52daf2a-4eac-4cbb-9679-2c107ef6c4e4" providerId="ADAL" clId="{5F9FE823-30CE-4882-A0B7-E58D7B187DA3}" dt="2024-11-20T04:56:07.046" v="193" actId="47"/>
        <pc:sldMkLst>
          <pc:docMk/>
          <pc:sldMk cId="2679848715" sldId="354"/>
        </pc:sldMkLst>
      </pc:sldChg>
      <pc:sldChg chg="del">
        <pc:chgData name="Veronika Fišerová" userId="e52daf2a-4eac-4cbb-9679-2c107ef6c4e4" providerId="ADAL" clId="{5F9FE823-30CE-4882-A0B7-E58D7B187DA3}" dt="2024-11-20T04:56:07.820" v="197" actId="47"/>
        <pc:sldMkLst>
          <pc:docMk/>
          <pc:sldMk cId="2679848715" sldId="355"/>
        </pc:sldMkLst>
      </pc:sldChg>
      <pc:sldChg chg="add del">
        <pc:chgData name="Veronika Fišerová" userId="e52daf2a-4eac-4cbb-9679-2c107ef6c4e4" providerId="ADAL" clId="{5F9FE823-30CE-4882-A0B7-E58D7B187DA3}" dt="2024-11-20T04:58:35.249" v="220" actId="47"/>
        <pc:sldMkLst>
          <pc:docMk/>
          <pc:sldMk cId="2679848715" sldId="356"/>
        </pc:sldMkLst>
      </pc:sldChg>
      <pc:sldChg chg="del">
        <pc:chgData name="Veronika Fišerová" userId="e52daf2a-4eac-4cbb-9679-2c107ef6c4e4" providerId="ADAL" clId="{5F9FE823-30CE-4882-A0B7-E58D7B187DA3}" dt="2024-11-20T04:56:07.197" v="194" actId="47"/>
        <pc:sldMkLst>
          <pc:docMk/>
          <pc:sldMk cId="2452741332" sldId="375"/>
        </pc:sldMkLst>
      </pc:sldChg>
      <pc:sldChg chg="del">
        <pc:chgData name="Veronika Fišerová" userId="e52daf2a-4eac-4cbb-9679-2c107ef6c4e4" providerId="ADAL" clId="{5F9FE823-30CE-4882-A0B7-E58D7B187DA3}" dt="2024-11-20T04:56:07.472" v="195" actId="47"/>
        <pc:sldMkLst>
          <pc:docMk/>
          <pc:sldMk cId="123523658" sldId="376"/>
        </pc:sldMkLst>
      </pc:sldChg>
      <pc:sldChg chg="del">
        <pc:chgData name="Veronika Fišerová" userId="e52daf2a-4eac-4cbb-9679-2c107ef6c4e4" providerId="ADAL" clId="{5F9FE823-30CE-4882-A0B7-E58D7B187DA3}" dt="2024-11-20T04:56:07.691" v="196" actId="47"/>
        <pc:sldMkLst>
          <pc:docMk/>
          <pc:sldMk cId="1252548028" sldId="377"/>
        </pc:sldMkLst>
      </pc:sldChg>
      <pc:sldChg chg="del">
        <pc:chgData name="Veronika Fišerová" userId="e52daf2a-4eac-4cbb-9679-2c107ef6c4e4" providerId="ADAL" clId="{5F9FE823-30CE-4882-A0B7-E58D7B187DA3}" dt="2024-11-20T04:56:08.011" v="198" actId="47"/>
        <pc:sldMkLst>
          <pc:docMk/>
          <pc:sldMk cId="2824363538" sldId="378"/>
        </pc:sldMkLst>
      </pc:sldChg>
      <pc:sldChg chg="del">
        <pc:chgData name="Veronika Fišerová" userId="e52daf2a-4eac-4cbb-9679-2c107ef6c4e4" providerId="ADAL" clId="{5F9FE823-30CE-4882-A0B7-E58D7B187DA3}" dt="2024-11-20T04:56:08.129" v="199" actId="47"/>
        <pc:sldMkLst>
          <pc:docMk/>
          <pc:sldMk cId="4123328496" sldId="379"/>
        </pc:sldMkLst>
      </pc:sldChg>
      <pc:sldChg chg="del">
        <pc:chgData name="Veronika Fišerová" userId="e52daf2a-4eac-4cbb-9679-2c107ef6c4e4" providerId="ADAL" clId="{5F9FE823-30CE-4882-A0B7-E58D7B187DA3}" dt="2024-11-20T04:56:08.338" v="200" actId="47"/>
        <pc:sldMkLst>
          <pc:docMk/>
          <pc:sldMk cId="1634148102" sldId="380"/>
        </pc:sldMkLst>
      </pc:sldChg>
      <pc:sldChg chg="del">
        <pc:chgData name="Veronika Fišerová" userId="e52daf2a-4eac-4cbb-9679-2c107ef6c4e4" providerId="ADAL" clId="{5F9FE823-30CE-4882-A0B7-E58D7B187DA3}" dt="2024-11-20T04:56:08.472" v="201" actId="47"/>
        <pc:sldMkLst>
          <pc:docMk/>
          <pc:sldMk cId="243764648" sldId="381"/>
        </pc:sldMkLst>
      </pc:sldChg>
      <pc:sldChg chg="del">
        <pc:chgData name="Veronika Fišerová" userId="e52daf2a-4eac-4cbb-9679-2c107ef6c4e4" providerId="ADAL" clId="{5F9FE823-30CE-4882-A0B7-E58D7B187DA3}" dt="2024-11-20T04:56:08.652" v="202" actId="47"/>
        <pc:sldMkLst>
          <pc:docMk/>
          <pc:sldMk cId="398655319" sldId="382"/>
        </pc:sldMkLst>
      </pc:sldChg>
      <pc:sldChg chg="del">
        <pc:chgData name="Veronika Fišerová" userId="e52daf2a-4eac-4cbb-9679-2c107ef6c4e4" providerId="ADAL" clId="{5F9FE823-30CE-4882-A0B7-E58D7B187DA3}" dt="2024-11-20T04:56:08.796" v="203" actId="47"/>
        <pc:sldMkLst>
          <pc:docMk/>
          <pc:sldMk cId="318142403" sldId="383"/>
        </pc:sldMkLst>
      </pc:sldChg>
      <pc:sldChg chg="del">
        <pc:chgData name="Veronika Fišerová" userId="e52daf2a-4eac-4cbb-9679-2c107ef6c4e4" providerId="ADAL" clId="{5F9FE823-30CE-4882-A0B7-E58D7B187DA3}" dt="2024-11-20T04:56:09.169" v="204" actId="47"/>
        <pc:sldMkLst>
          <pc:docMk/>
          <pc:sldMk cId="734560292" sldId="384"/>
        </pc:sldMkLst>
      </pc:sldChg>
      <pc:sldChg chg="del">
        <pc:chgData name="Veronika Fišerová" userId="e52daf2a-4eac-4cbb-9679-2c107ef6c4e4" providerId="ADAL" clId="{5F9FE823-30CE-4882-A0B7-E58D7B187DA3}" dt="2024-11-20T04:56:09.314" v="205" actId="47"/>
        <pc:sldMkLst>
          <pc:docMk/>
          <pc:sldMk cId="106463908" sldId="385"/>
        </pc:sldMkLst>
      </pc:sldChg>
      <pc:sldChg chg="del">
        <pc:chgData name="Veronika Fišerová" userId="e52daf2a-4eac-4cbb-9679-2c107ef6c4e4" providerId="ADAL" clId="{5F9FE823-30CE-4882-A0B7-E58D7B187DA3}" dt="2024-11-20T04:56:09.484" v="206" actId="47"/>
        <pc:sldMkLst>
          <pc:docMk/>
          <pc:sldMk cId="999841961" sldId="386"/>
        </pc:sldMkLst>
      </pc:sldChg>
      <pc:sldChg chg="add del">
        <pc:chgData name="Veronika Fišerová" userId="e52daf2a-4eac-4cbb-9679-2c107ef6c4e4" providerId="ADAL" clId="{5F9FE823-30CE-4882-A0B7-E58D7B187DA3}" dt="2024-11-20T04:58:34.486" v="219" actId="47"/>
        <pc:sldMkLst>
          <pc:docMk/>
          <pc:sldMk cId="1157765328" sldId="387"/>
        </pc:sldMkLst>
      </pc:sldChg>
      <pc:sldChg chg="modSp add mod">
        <pc:chgData name="Veronika Fišerová" userId="e52daf2a-4eac-4cbb-9679-2c107ef6c4e4" providerId="ADAL" clId="{5F9FE823-30CE-4882-A0B7-E58D7B187DA3}" dt="2024-11-20T04:46:26.218" v="69" actId="6549"/>
        <pc:sldMkLst>
          <pc:docMk/>
          <pc:sldMk cId="3502874216" sldId="388"/>
        </pc:sldMkLst>
        <pc:spChg chg="mod">
          <ac:chgData name="Veronika Fišerová" userId="e52daf2a-4eac-4cbb-9679-2c107ef6c4e4" providerId="ADAL" clId="{5F9FE823-30CE-4882-A0B7-E58D7B187DA3}" dt="2024-11-20T04:43:20.792" v="58" actId="20577"/>
          <ac:spMkLst>
            <pc:docMk/>
            <pc:sldMk cId="3502874216" sldId="388"/>
            <ac:spMk id="6" creationId="{5039F6FC-0FAA-37CA-16BE-B0932CB0A037}"/>
          </ac:spMkLst>
        </pc:spChg>
        <pc:spChg chg="mod">
          <ac:chgData name="Veronika Fišerová" userId="e52daf2a-4eac-4cbb-9679-2c107ef6c4e4" providerId="ADAL" clId="{5F9FE823-30CE-4882-A0B7-E58D7B187DA3}" dt="2024-11-20T04:46:26.218" v="69" actId="6549"/>
          <ac:spMkLst>
            <pc:docMk/>
            <pc:sldMk cId="3502874216" sldId="388"/>
            <ac:spMk id="8" creationId="{0E2FBD69-641A-D6C4-B7F0-141C9B8939D9}"/>
          </ac:spMkLst>
        </pc:spChg>
      </pc:sldChg>
      <pc:sldChg chg="modSp add del mod">
        <pc:chgData name="Veronika Fišerová" userId="e52daf2a-4eac-4cbb-9679-2c107ef6c4e4" providerId="ADAL" clId="{5F9FE823-30CE-4882-A0B7-E58D7B187DA3}" dt="2024-11-20T04:56:19.095" v="214" actId="47"/>
        <pc:sldMkLst>
          <pc:docMk/>
          <pc:sldMk cId="2768444186" sldId="389"/>
        </pc:sldMkLst>
        <pc:spChg chg="mod">
          <ac:chgData name="Veronika Fišerová" userId="e52daf2a-4eac-4cbb-9679-2c107ef6c4e4" providerId="ADAL" clId="{5F9FE823-30CE-4882-A0B7-E58D7B187DA3}" dt="2024-11-20T04:47:34.813" v="88" actId="20577"/>
          <ac:spMkLst>
            <pc:docMk/>
            <pc:sldMk cId="2768444186" sldId="389"/>
            <ac:spMk id="6" creationId="{4DF2063F-EDB3-11FC-0AE8-A0F342361D3E}"/>
          </ac:spMkLst>
        </pc:spChg>
        <pc:spChg chg="mod">
          <ac:chgData name="Veronika Fišerová" userId="e52daf2a-4eac-4cbb-9679-2c107ef6c4e4" providerId="ADAL" clId="{5F9FE823-30CE-4882-A0B7-E58D7B187DA3}" dt="2024-11-20T04:52:33.136" v="134" actId="6549"/>
          <ac:spMkLst>
            <pc:docMk/>
            <pc:sldMk cId="2768444186" sldId="389"/>
            <ac:spMk id="8" creationId="{30FE479B-5440-A8B1-E46D-BA46C1667CD2}"/>
          </ac:spMkLst>
        </pc:spChg>
      </pc:sldChg>
      <pc:sldChg chg="new del">
        <pc:chgData name="Veronika Fišerová" userId="e52daf2a-4eac-4cbb-9679-2c107ef6c4e4" providerId="ADAL" clId="{5F9FE823-30CE-4882-A0B7-E58D7B187DA3}" dt="2024-11-20T04:55:59.680" v="187" actId="47"/>
        <pc:sldMkLst>
          <pc:docMk/>
          <pc:sldMk cId="14181959" sldId="390"/>
        </pc:sldMkLst>
      </pc:sldChg>
      <pc:sldChg chg="new del">
        <pc:chgData name="Veronika Fišerová" userId="e52daf2a-4eac-4cbb-9679-2c107ef6c4e4" providerId="ADAL" clId="{5F9FE823-30CE-4882-A0B7-E58D7B187DA3}" dt="2024-11-20T04:55:58.811" v="186" actId="47"/>
        <pc:sldMkLst>
          <pc:docMk/>
          <pc:sldMk cId="1483849562" sldId="391"/>
        </pc:sldMkLst>
      </pc:sldChg>
      <pc:sldChg chg="modSp add del mod">
        <pc:chgData name="Veronika Fišerová" userId="e52daf2a-4eac-4cbb-9679-2c107ef6c4e4" providerId="ADAL" clId="{5F9FE823-30CE-4882-A0B7-E58D7B187DA3}" dt="2024-11-20T04:56:19.744" v="215" actId="47"/>
        <pc:sldMkLst>
          <pc:docMk/>
          <pc:sldMk cId="1487127064" sldId="392"/>
        </pc:sldMkLst>
        <pc:spChg chg="mod">
          <ac:chgData name="Veronika Fišerová" userId="e52daf2a-4eac-4cbb-9679-2c107ef6c4e4" providerId="ADAL" clId="{5F9FE823-30CE-4882-A0B7-E58D7B187DA3}" dt="2024-11-20T04:52:50.235" v="135" actId="1076"/>
          <ac:spMkLst>
            <pc:docMk/>
            <pc:sldMk cId="1487127064" sldId="392"/>
            <ac:spMk id="2" creationId="{DF7D7DBF-5ED3-40E3-4447-A77DCA31796F}"/>
          </ac:spMkLst>
        </pc:spChg>
        <pc:spChg chg="mod">
          <ac:chgData name="Veronika Fišerová" userId="e52daf2a-4eac-4cbb-9679-2c107ef6c4e4" providerId="ADAL" clId="{5F9FE823-30CE-4882-A0B7-E58D7B187DA3}" dt="2024-11-20T04:53:24.487" v="147" actId="20577"/>
          <ac:spMkLst>
            <pc:docMk/>
            <pc:sldMk cId="1487127064" sldId="392"/>
            <ac:spMk id="8" creationId="{37C62B87-8232-3D0E-E3A5-E48822C181C6}"/>
          </ac:spMkLst>
        </pc:spChg>
      </pc:sldChg>
      <pc:sldChg chg="modSp add del mod">
        <pc:chgData name="Veronika Fišerová" userId="e52daf2a-4eac-4cbb-9679-2c107ef6c4e4" providerId="ADAL" clId="{5F9FE823-30CE-4882-A0B7-E58D7B187DA3}" dt="2024-11-20T04:55:52.883" v="185" actId="2696"/>
        <pc:sldMkLst>
          <pc:docMk/>
          <pc:sldMk cId="1103326774" sldId="393"/>
        </pc:sldMkLst>
        <pc:spChg chg="mod">
          <ac:chgData name="Veronika Fišerová" userId="e52daf2a-4eac-4cbb-9679-2c107ef6c4e4" providerId="ADAL" clId="{5F9FE823-30CE-4882-A0B7-E58D7B187DA3}" dt="2024-11-20T04:54:06.466" v="177" actId="255"/>
          <ac:spMkLst>
            <pc:docMk/>
            <pc:sldMk cId="1103326774" sldId="393"/>
            <ac:spMk id="6" creationId="{2BC15B6F-DD87-7128-1C8E-216D082C0035}"/>
          </ac:spMkLst>
        </pc:spChg>
        <pc:spChg chg="mod">
          <ac:chgData name="Veronika Fišerová" userId="e52daf2a-4eac-4cbb-9679-2c107ef6c4e4" providerId="ADAL" clId="{5F9FE823-30CE-4882-A0B7-E58D7B187DA3}" dt="2024-11-20T04:55:42.635" v="184" actId="20577"/>
          <ac:spMkLst>
            <pc:docMk/>
            <pc:sldMk cId="1103326774" sldId="393"/>
            <ac:spMk id="8" creationId="{E9BAD2FB-33F8-E3C1-587C-9FA99E9A5D7C}"/>
          </ac:spMkLst>
        </pc:spChg>
      </pc:sldChg>
      <pc:sldChg chg="add">
        <pc:chgData name="Veronika Fišerová" userId="e52daf2a-4eac-4cbb-9679-2c107ef6c4e4" providerId="ADAL" clId="{5F9FE823-30CE-4882-A0B7-E58D7B187DA3}" dt="2024-11-20T04:58:46.109" v="221" actId="2890"/>
        <pc:sldMkLst>
          <pc:docMk/>
          <pc:sldMk cId="2821385433" sldId="393"/>
        </pc:sldMkLst>
      </pc:sldChg>
      <pc:sldChg chg="modSp add mod">
        <pc:chgData name="Veronika Fišerová" userId="e52daf2a-4eac-4cbb-9679-2c107ef6c4e4" providerId="ADAL" clId="{5F9FE823-30CE-4882-A0B7-E58D7B187DA3}" dt="2024-11-20T05:00:24.286" v="264" actId="20577"/>
        <pc:sldMkLst>
          <pc:docMk/>
          <pc:sldMk cId="1993599226" sldId="394"/>
        </pc:sldMkLst>
        <pc:spChg chg="mod">
          <ac:chgData name="Veronika Fišerová" userId="e52daf2a-4eac-4cbb-9679-2c107ef6c4e4" providerId="ADAL" clId="{5F9FE823-30CE-4882-A0B7-E58D7B187DA3}" dt="2024-11-20T05:00:05.309" v="257" actId="255"/>
          <ac:spMkLst>
            <pc:docMk/>
            <pc:sldMk cId="1993599226" sldId="394"/>
            <ac:spMk id="6" creationId="{9A3F3A7A-2017-E496-F1B8-F54F7EA3595B}"/>
          </ac:spMkLst>
        </pc:spChg>
        <pc:spChg chg="mod">
          <ac:chgData name="Veronika Fišerová" userId="e52daf2a-4eac-4cbb-9679-2c107ef6c4e4" providerId="ADAL" clId="{5F9FE823-30CE-4882-A0B7-E58D7B187DA3}" dt="2024-11-20T05:00:24.286" v="264" actId="20577"/>
          <ac:spMkLst>
            <pc:docMk/>
            <pc:sldMk cId="1993599226" sldId="394"/>
            <ac:spMk id="8" creationId="{F69BB7E4-A3DA-FB0A-039A-A0D414D935F0}"/>
          </ac:spMkLst>
        </pc:spChg>
      </pc:sldChg>
      <pc:sldChg chg="modSp add mod">
        <pc:chgData name="Veronika Fišerová" userId="e52daf2a-4eac-4cbb-9679-2c107ef6c4e4" providerId="ADAL" clId="{5F9FE823-30CE-4882-A0B7-E58D7B187DA3}" dt="2024-11-20T05:10:17.118" v="385" actId="6549"/>
        <pc:sldMkLst>
          <pc:docMk/>
          <pc:sldMk cId="822777286" sldId="395"/>
        </pc:sldMkLst>
        <pc:spChg chg="mod">
          <ac:chgData name="Veronika Fišerová" userId="e52daf2a-4eac-4cbb-9679-2c107ef6c4e4" providerId="ADAL" clId="{5F9FE823-30CE-4882-A0B7-E58D7B187DA3}" dt="2024-11-20T05:10:17.118" v="385" actId="6549"/>
          <ac:spMkLst>
            <pc:docMk/>
            <pc:sldMk cId="822777286" sldId="395"/>
            <ac:spMk id="2" creationId="{5C0A0802-11AF-7FBB-6A0A-D54C03CA571F}"/>
          </ac:spMkLst>
        </pc:spChg>
        <pc:spChg chg="mod">
          <ac:chgData name="Veronika Fišerová" userId="e52daf2a-4eac-4cbb-9679-2c107ef6c4e4" providerId="ADAL" clId="{5F9FE823-30CE-4882-A0B7-E58D7B187DA3}" dt="2024-11-20T05:00:47.267" v="288" actId="255"/>
          <ac:spMkLst>
            <pc:docMk/>
            <pc:sldMk cId="822777286" sldId="395"/>
            <ac:spMk id="6" creationId="{7CE61C29-AC5F-D5AE-BCAA-2FD723A6AFB4}"/>
          </ac:spMkLst>
        </pc:spChg>
        <pc:spChg chg="mod">
          <ac:chgData name="Veronika Fišerová" userId="e52daf2a-4eac-4cbb-9679-2c107ef6c4e4" providerId="ADAL" clId="{5F9FE823-30CE-4882-A0B7-E58D7B187DA3}" dt="2024-11-20T05:04:44.167" v="289" actId="6549"/>
          <ac:spMkLst>
            <pc:docMk/>
            <pc:sldMk cId="822777286" sldId="395"/>
            <ac:spMk id="8" creationId="{9A1F367B-8125-4D07-654A-BC6D02E6CAA7}"/>
          </ac:spMkLst>
        </pc:spChg>
      </pc:sldChg>
      <pc:sldChg chg="modSp add mod">
        <pc:chgData name="Veronika Fišerová" userId="e52daf2a-4eac-4cbb-9679-2c107ef6c4e4" providerId="ADAL" clId="{5F9FE823-30CE-4882-A0B7-E58D7B187DA3}" dt="2024-11-20T05:13:55.694" v="428" actId="20577"/>
        <pc:sldMkLst>
          <pc:docMk/>
          <pc:sldMk cId="3602798440" sldId="396"/>
        </pc:sldMkLst>
        <pc:spChg chg="mod">
          <ac:chgData name="Veronika Fišerová" userId="e52daf2a-4eac-4cbb-9679-2c107ef6c4e4" providerId="ADAL" clId="{5F9FE823-30CE-4882-A0B7-E58D7B187DA3}" dt="2024-11-20T05:13:55.694" v="428" actId="20577"/>
          <ac:spMkLst>
            <pc:docMk/>
            <pc:sldMk cId="3602798440" sldId="396"/>
            <ac:spMk id="2" creationId="{4E717E91-DE71-A66D-B492-C435FBEE801B}"/>
          </ac:spMkLst>
        </pc:spChg>
        <pc:spChg chg="mod">
          <ac:chgData name="Veronika Fišerová" userId="e52daf2a-4eac-4cbb-9679-2c107ef6c4e4" providerId="ADAL" clId="{5F9FE823-30CE-4882-A0B7-E58D7B187DA3}" dt="2024-11-20T05:10:46.791" v="417" actId="255"/>
          <ac:spMkLst>
            <pc:docMk/>
            <pc:sldMk cId="3602798440" sldId="396"/>
            <ac:spMk id="6" creationId="{10167C27-B2EE-9D34-715D-38D0F29BDC03}"/>
          </ac:spMkLst>
        </pc:spChg>
      </pc:sldChg>
      <pc:sldChg chg="modSp add mod">
        <pc:chgData name="Veronika Fišerová" userId="e52daf2a-4eac-4cbb-9679-2c107ef6c4e4" providerId="ADAL" clId="{5F9FE823-30CE-4882-A0B7-E58D7B187DA3}" dt="2024-11-20T05:15:10.277" v="462" actId="6549"/>
        <pc:sldMkLst>
          <pc:docMk/>
          <pc:sldMk cId="1183455107" sldId="397"/>
        </pc:sldMkLst>
        <pc:spChg chg="mod">
          <ac:chgData name="Veronika Fišerová" userId="e52daf2a-4eac-4cbb-9679-2c107ef6c4e4" providerId="ADAL" clId="{5F9FE823-30CE-4882-A0B7-E58D7B187DA3}" dt="2024-11-20T05:15:10.277" v="462" actId="6549"/>
          <ac:spMkLst>
            <pc:docMk/>
            <pc:sldMk cId="1183455107" sldId="397"/>
            <ac:spMk id="2" creationId="{7E21B460-CD03-7A2D-84E1-F97AE7D7157C}"/>
          </ac:spMkLst>
        </pc:spChg>
        <pc:spChg chg="mod">
          <ac:chgData name="Veronika Fišerová" userId="e52daf2a-4eac-4cbb-9679-2c107ef6c4e4" providerId="ADAL" clId="{5F9FE823-30CE-4882-A0B7-E58D7B187DA3}" dt="2024-11-20T05:14:12.248" v="443" actId="20577"/>
          <ac:spMkLst>
            <pc:docMk/>
            <pc:sldMk cId="1183455107" sldId="397"/>
            <ac:spMk id="6" creationId="{08ECF3F0-16D2-2F69-E8D3-456E7000EAD8}"/>
          </ac:spMkLst>
        </pc:spChg>
      </pc:sldChg>
      <pc:sldChg chg="modSp add mod">
        <pc:chgData name="Veronika Fišerová" userId="e52daf2a-4eac-4cbb-9679-2c107ef6c4e4" providerId="ADAL" clId="{5F9FE823-30CE-4882-A0B7-E58D7B187DA3}" dt="2024-11-20T05:20:10.037" v="503" actId="5793"/>
        <pc:sldMkLst>
          <pc:docMk/>
          <pc:sldMk cId="3628532206" sldId="398"/>
        </pc:sldMkLst>
        <pc:spChg chg="mod">
          <ac:chgData name="Veronika Fišerová" userId="e52daf2a-4eac-4cbb-9679-2c107ef6c4e4" providerId="ADAL" clId="{5F9FE823-30CE-4882-A0B7-E58D7B187DA3}" dt="2024-11-20T05:20:10.037" v="503" actId="5793"/>
          <ac:spMkLst>
            <pc:docMk/>
            <pc:sldMk cId="3628532206" sldId="398"/>
            <ac:spMk id="2" creationId="{FFEFDB4E-FF0D-9B8B-08D5-A4949DBDDB0B}"/>
          </ac:spMkLst>
        </pc:spChg>
      </pc:sldChg>
      <pc:sldChg chg="modSp add mod">
        <pc:chgData name="Veronika Fišerová" userId="e52daf2a-4eac-4cbb-9679-2c107ef6c4e4" providerId="ADAL" clId="{5F9FE823-30CE-4882-A0B7-E58D7B187DA3}" dt="2024-11-20T05:21:39.596" v="532" actId="20577"/>
        <pc:sldMkLst>
          <pc:docMk/>
          <pc:sldMk cId="3467340817" sldId="399"/>
        </pc:sldMkLst>
        <pc:spChg chg="mod">
          <ac:chgData name="Veronika Fišerová" userId="e52daf2a-4eac-4cbb-9679-2c107ef6c4e4" providerId="ADAL" clId="{5F9FE823-30CE-4882-A0B7-E58D7B187DA3}" dt="2024-11-20T05:21:39.596" v="532" actId="20577"/>
          <ac:spMkLst>
            <pc:docMk/>
            <pc:sldMk cId="3467340817" sldId="399"/>
            <ac:spMk id="2" creationId="{4E02B8C6-B770-9471-2C03-9C5B463825D2}"/>
          </ac:spMkLst>
        </pc:spChg>
      </pc:sldChg>
      <pc:sldChg chg="modSp add mod">
        <pc:chgData name="Veronika Fišerová" userId="e52daf2a-4eac-4cbb-9679-2c107ef6c4e4" providerId="ADAL" clId="{5F9FE823-30CE-4882-A0B7-E58D7B187DA3}" dt="2024-11-20T05:23:43.854" v="584" actId="20577"/>
        <pc:sldMkLst>
          <pc:docMk/>
          <pc:sldMk cId="409454708" sldId="400"/>
        </pc:sldMkLst>
        <pc:spChg chg="mod">
          <ac:chgData name="Veronika Fišerová" userId="e52daf2a-4eac-4cbb-9679-2c107ef6c4e4" providerId="ADAL" clId="{5F9FE823-30CE-4882-A0B7-E58D7B187DA3}" dt="2024-11-20T05:23:43.854" v="584" actId="20577"/>
          <ac:spMkLst>
            <pc:docMk/>
            <pc:sldMk cId="409454708" sldId="400"/>
            <ac:spMk id="2" creationId="{D516BFEF-590E-3481-A054-2FD35325FF88}"/>
          </ac:spMkLst>
        </pc:spChg>
      </pc:sldChg>
      <pc:sldChg chg="modSp add mod">
        <pc:chgData name="Veronika Fišerová" userId="e52daf2a-4eac-4cbb-9679-2c107ef6c4e4" providerId="ADAL" clId="{5F9FE823-30CE-4882-A0B7-E58D7B187DA3}" dt="2024-11-20T05:25:13.317" v="598" actId="20577"/>
        <pc:sldMkLst>
          <pc:docMk/>
          <pc:sldMk cId="2276039061" sldId="401"/>
        </pc:sldMkLst>
        <pc:spChg chg="mod">
          <ac:chgData name="Veronika Fišerová" userId="e52daf2a-4eac-4cbb-9679-2c107ef6c4e4" providerId="ADAL" clId="{5F9FE823-30CE-4882-A0B7-E58D7B187DA3}" dt="2024-11-20T05:25:13.317" v="598" actId="20577"/>
          <ac:spMkLst>
            <pc:docMk/>
            <pc:sldMk cId="2276039061" sldId="401"/>
            <ac:spMk id="2" creationId="{53863CD0-DEB0-0A19-3EDB-B21F087A442E}"/>
          </ac:spMkLst>
        </pc:spChg>
      </pc:sldChg>
      <pc:sldChg chg="modSp add mod">
        <pc:chgData name="Veronika Fišerová" userId="e52daf2a-4eac-4cbb-9679-2c107ef6c4e4" providerId="ADAL" clId="{5F9FE823-30CE-4882-A0B7-E58D7B187DA3}" dt="2024-11-20T05:28:45.778" v="622" actId="113"/>
        <pc:sldMkLst>
          <pc:docMk/>
          <pc:sldMk cId="2835481313" sldId="402"/>
        </pc:sldMkLst>
        <pc:spChg chg="mod">
          <ac:chgData name="Veronika Fišerová" userId="e52daf2a-4eac-4cbb-9679-2c107ef6c4e4" providerId="ADAL" clId="{5F9FE823-30CE-4882-A0B7-E58D7B187DA3}" dt="2024-11-20T05:28:45.778" v="622" actId="113"/>
          <ac:spMkLst>
            <pc:docMk/>
            <pc:sldMk cId="2835481313" sldId="402"/>
            <ac:spMk id="2" creationId="{91EF7C06-8693-6023-F93E-71A5D6E84A5E}"/>
          </ac:spMkLst>
        </pc:spChg>
      </pc:sldChg>
      <pc:sldChg chg="modSp add mod">
        <pc:chgData name="Veronika Fišerová" userId="e52daf2a-4eac-4cbb-9679-2c107ef6c4e4" providerId="ADAL" clId="{5F9FE823-30CE-4882-A0B7-E58D7B187DA3}" dt="2024-11-20T05:28:41.365" v="621" actId="113"/>
        <pc:sldMkLst>
          <pc:docMk/>
          <pc:sldMk cId="1605109047" sldId="403"/>
        </pc:sldMkLst>
        <pc:spChg chg="mod">
          <ac:chgData name="Veronika Fišerová" userId="e52daf2a-4eac-4cbb-9679-2c107ef6c4e4" providerId="ADAL" clId="{5F9FE823-30CE-4882-A0B7-E58D7B187DA3}" dt="2024-11-20T05:28:41.365" v="621" actId="113"/>
          <ac:spMkLst>
            <pc:docMk/>
            <pc:sldMk cId="1605109047" sldId="403"/>
            <ac:spMk id="2" creationId="{73D8B6F9-6F2C-2395-4FD7-DE9CA1ADF6FA}"/>
          </ac:spMkLst>
        </pc:spChg>
      </pc:sldChg>
      <pc:sldChg chg="modSp add mod">
        <pc:chgData name="Veronika Fišerová" userId="e52daf2a-4eac-4cbb-9679-2c107ef6c4e4" providerId="ADAL" clId="{5F9FE823-30CE-4882-A0B7-E58D7B187DA3}" dt="2024-11-20T05:29:54.738" v="638" actId="20577"/>
        <pc:sldMkLst>
          <pc:docMk/>
          <pc:sldMk cId="1520384235" sldId="404"/>
        </pc:sldMkLst>
        <pc:spChg chg="mod">
          <ac:chgData name="Veronika Fišerová" userId="e52daf2a-4eac-4cbb-9679-2c107ef6c4e4" providerId="ADAL" clId="{5F9FE823-30CE-4882-A0B7-E58D7B187DA3}" dt="2024-11-20T05:29:54.738" v="638" actId="20577"/>
          <ac:spMkLst>
            <pc:docMk/>
            <pc:sldMk cId="1520384235" sldId="404"/>
            <ac:spMk id="2" creationId="{B55D79F2-0A38-FAE6-7835-74332EAA8B8B}"/>
          </ac:spMkLst>
        </pc:spChg>
      </pc:sldChg>
      <pc:sldChg chg="modSp add mod">
        <pc:chgData name="Veronika Fišerová" userId="e52daf2a-4eac-4cbb-9679-2c107ef6c4e4" providerId="ADAL" clId="{5F9FE823-30CE-4882-A0B7-E58D7B187DA3}" dt="2024-11-20T05:32:37.098" v="646" actId="113"/>
        <pc:sldMkLst>
          <pc:docMk/>
          <pc:sldMk cId="4119269236" sldId="405"/>
        </pc:sldMkLst>
        <pc:spChg chg="mod">
          <ac:chgData name="Veronika Fišerová" userId="e52daf2a-4eac-4cbb-9679-2c107ef6c4e4" providerId="ADAL" clId="{5F9FE823-30CE-4882-A0B7-E58D7B187DA3}" dt="2024-11-20T05:32:37.098" v="646" actId="113"/>
          <ac:spMkLst>
            <pc:docMk/>
            <pc:sldMk cId="4119269236" sldId="405"/>
            <ac:spMk id="2" creationId="{AE783D15-F0D7-FF05-DFBF-81B91DA8E930}"/>
          </ac:spMkLst>
        </pc:spChg>
      </pc:sldChg>
      <pc:sldChg chg="addSp add mod ord">
        <pc:chgData name="Veronika Fišerová" userId="e52daf2a-4eac-4cbb-9679-2c107ef6c4e4" providerId="ADAL" clId="{5F9FE823-30CE-4882-A0B7-E58D7B187DA3}" dt="2024-11-20T05:34:31.216" v="651"/>
        <pc:sldMkLst>
          <pc:docMk/>
          <pc:sldMk cId="1055064293" sldId="406"/>
        </pc:sldMkLst>
        <pc:picChg chg="add">
          <ac:chgData name="Veronika Fišerová" userId="e52daf2a-4eac-4cbb-9679-2c107ef6c4e4" providerId="ADAL" clId="{5F9FE823-30CE-4882-A0B7-E58D7B187DA3}" dt="2024-11-20T05:34:21.873" v="648" actId="22"/>
          <ac:picMkLst>
            <pc:docMk/>
            <pc:sldMk cId="1055064293" sldId="406"/>
            <ac:picMk id="4" creationId="{E167F026-753F-739F-7986-97505678736A}"/>
          </ac:picMkLst>
        </pc:picChg>
      </pc:sldChg>
      <pc:sldChg chg="modSp add mod">
        <pc:chgData name="Veronika Fišerová" userId="e52daf2a-4eac-4cbb-9679-2c107ef6c4e4" providerId="ADAL" clId="{5F9FE823-30CE-4882-A0B7-E58D7B187DA3}" dt="2024-11-20T05:35:23.488" v="670" actId="6549"/>
        <pc:sldMkLst>
          <pc:docMk/>
          <pc:sldMk cId="1570716878" sldId="407"/>
        </pc:sldMkLst>
        <pc:spChg chg="mod">
          <ac:chgData name="Veronika Fišerová" userId="e52daf2a-4eac-4cbb-9679-2c107ef6c4e4" providerId="ADAL" clId="{5F9FE823-30CE-4882-A0B7-E58D7B187DA3}" dt="2024-11-20T05:35:23.488" v="670" actId="6549"/>
          <ac:spMkLst>
            <pc:docMk/>
            <pc:sldMk cId="1570716878" sldId="407"/>
            <ac:spMk id="2" creationId="{E134F6F8-F09C-19AB-51C3-468429B4891C}"/>
          </ac:spMkLst>
        </pc:spChg>
      </pc:sldChg>
      <pc:sldChg chg="modSp add mod">
        <pc:chgData name="Veronika Fišerová" userId="e52daf2a-4eac-4cbb-9679-2c107ef6c4e4" providerId="ADAL" clId="{5F9FE823-30CE-4882-A0B7-E58D7B187DA3}" dt="2024-11-20T05:36:58.731" v="687" actId="20577"/>
        <pc:sldMkLst>
          <pc:docMk/>
          <pc:sldMk cId="3719668182" sldId="408"/>
        </pc:sldMkLst>
        <pc:spChg chg="mod">
          <ac:chgData name="Veronika Fišerová" userId="e52daf2a-4eac-4cbb-9679-2c107ef6c4e4" providerId="ADAL" clId="{5F9FE823-30CE-4882-A0B7-E58D7B187DA3}" dt="2024-11-20T05:36:58.731" v="687" actId="20577"/>
          <ac:spMkLst>
            <pc:docMk/>
            <pc:sldMk cId="3719668182" sldId="408"/>
            <ac:spMk id="2" creationId="{71AF3572-8B8D-C25B-F7A5-000BF3C10250}"/>
          </ac:spMkLst>
        </pc:spChg>
      </pc:sldChg>
      <pc:sldChg chg="modSp add mod">
        <pc:chgData name="Veronika Fišerová" userId="e52daf2a-4eac-4cbb-9679-2c107ef6c4e4" providerId="ADAL" clId="{5F9FE823-30CE-4882-A0B7-E58D7B187DA3}" dt="2024-11-20T05:38:10.387" v="719" actId="6549"/>
        <pc:sldMkLst>
          <pc:docMk/>
          <pc:sldMk cId="1485273646" sldId="409"/>
        </pc:sldMkLst>
        <pc:spChg chg="mod">
          <ac:chgData name="Veronika Fišerová" userId="e52daf2a-4eac-4cbb-9679-2c107ef6c4e4" providerId="ADAL" clId="{5F9FE823-30CE-4882-A0B7-E58D7B187DA3}" dt="2024-11-20T05:38:10.387" v="719" actId="6549"/>
          <ac:spMkLst>
            <pc:docMk/>
            <pc:sldMk cId="1485273646" sldId="409"/>
            <ac:spMk id="2" creationId="{3E59F57B-5C3E-1589-4328-C7579BAEBED3}"/>
          </ac:spMkLst>
        </pc:spChg>
        <pc:spChg chg="mod">
          <ac:chgData name="Veronika Fišerová" userId="e52daf2a-4eac-4cbb-9679-2c107ef6c4e4" providerId="ADAL" clId="{5F9FE823-30CE-4882-A0B7-E58D7B187DA3}" dt="2024-11-20T05:37:31.958" v="704" actId="20577"/>
          <ac:spMkLst>
            <pc:docMk/>
            <pc:sldMk cId="1485273646" sldId="409"/>
            <ac:spMk id="6" creationId="{E04E04DA-8F50-2B05-FA03-945B299E0E27}"/>
          </ac:spMkLst>
        </pc:spChg>
      </pc:sldChg>
    </pc:docChg>
  </pc:docChgLst>
  <pc:docChgLst>
    <pc:chgData name="Veronika Fišerová" userId="e52daf2a-4eac-4cbb-9679-2c107ef6c4e4" providerId="ADAL" clId="{761368AC-23A0-4F4F-B114-B615A1D08562}"/>
    <pc:docChg chg="undo custSel addSld delSld modSld">
      <pc:chgData name="Veronika Fišerová" userId="e52daf2a-4eac-4cbb-9679-2c107ef6c4e4" providerId="ADAL" clId="{761368AC-23A0-4F4F-B114-B615A1D08562}" dt="2024-11-13T04:22:55.123" v="845" actId="20577"/>
      <pc:docMkLst>
        <pc:docMk/>
      </pc:docMkLst>
      <pc:sldChg chg="modSp mod">
        <pc:chgData name="Veronika Fišerová" userId="e52daf2a-4eac-4cbb-9679-2c107ef6c4e4" providerId="ADAL" clId="{761368AC-23A0-4F4F-B114-B615A1D08562}" dt="2024-11-13T03:44:24.726" v="2"/>
        <pc:sldMkLst>
          <pc:docMk/>
          <pc:sldMk cId="280633465" sldId="256"/>
        </pc:sldMkLst>
        <pc:spChg chg="mod">
          <ac:chgData name="Veronika Fišerová" userId="e52daf2a-4eac-4cbb-9679-2c107ef6c4e4" providerId="ADAL" clId="{761368AC-23A0-4F4F-B114-B615A1D08562}" dt="2024-11-13T03:44:24.726" v="2"/>
          <ac:spMkLst>
            <pc:docMk/>
            <pc:sldMk cId="280633465" sldId="256"/>
            <ac:spMk id="2" creationId="{00000000-0000-0000-0000-000000000000}"/>
          </ac:spMkLst>
        </pc:spChg>
        <pc:spChg chg="mod">
          <ac:chgData name="Veronika Fišerová" userId="e52daf2a-4eac-4cbb-9679-2c107ef6c4e4" providerId="ADAL" clId="{761368AC-23A0-4F4F-B114-B615A1D08562}" dt="2024-11-13T03:43:24.791" v="1" actId="20577"/>
          <ac:spMkLst>
            <pc:docMk/>
            <pc:sldMk cId="280633465" sldId="256"/>
            <ac:spMk id="9" creationId="{00000000-0000-0000-0000-000000000000}"/>
          </ac:spMkLst>
        </pc:spChg>
      </pc:sldChg>
      <pc:sldChg chg="del">
        <pc:chgData name="Veronika Fišerová" userId="e52daf2a-4eac-4cbb-9679-2c107ef6c4e4" providerId="ADAL" clId="{761368AC-23A0-4F4F-B114-B615A1D08562}" dt="2024-11-13T04:20:33.169" v="790" actId="47"/>
        <pc:sldMkLst>
          <pc:docMk/>
          <pc:sldMk cId="97920778" sldId="277"/>
        </pc:sldMkLst>
      </pc:sldChg>
      <pc:sldChg chg="modSp mod">
        <pc:chgData name="Veronika Fišerová" userId="e52daf2a-4eac-4cbb-9679-2c107ef6c4e4" providerId="ADAL" clId="{761368AC-23A0-4F4F-B114-B615A1D08562}" dt="2024-11-13T03:52:37.521" v="342" actId="20577"/>
        <pc:sldMkLst>
          <pc:docMk/>
          <pc:sldMk cId="2679848715" sldId="279"/>
        </pc:sldMkLst>
        <pc:spChg chg="mod">
          <ac:chgData name="Veronika Fišerová" userId="e52daf2a-4eac-4cbb-9679-2c107ef6c4e4" providerId="ADAL" clId="{761368AC-23A0-4F4F-B114-B615A1D08562}" dt="2024-11-13T03:52:37.521" v="342" actId="20577"/>
          <ac:spMkLst>
            <pc:docMk/>
            <pc:sldMk cId="2679848715" sldId="279"/>
            <ac:spMk id="2" creationId="{00000000-0000-0000-0000-000000000000}"/>
          </ac:spMkLst>
        </pc:spChg>
        <pc:spChg chg="mod">
          <ac:chgData name="Veronika Fišerová" userId="e52daf2a-4eac-4cbb-9679-2c107ef6c4e4" providerId="ADAL" clId="{761368AC-23A0-4F4F-B114-B615A1D08562}" dt="2024-11-13T03:51:33.722" v="333" actId="20577"/>
          <ac:spMkLst>
            <pc:docMk/>
            <pc:sldMk cId="2679848715" sldId="279"/>
            <ac:spMk id="6" creationId="{00000000-0000-0000-0000-000000000000}"/>
          </ac:spMkLst>
        </pc:spChg>
      </pc:sldChg>
      <pc:sldChg chg="add del">
        <pc:chgData name="Veronika Fišerová" userId="e52daf2a-4eac-4cbb-9679-2c107ef6c4e4" providerId="ADAL" clId="{761368AC-23A0-4F4F-B114-B615A1D08562}" dt="2024-11-13T04:20:40.493" v="804" actId="47"/>
        <pc:sldMkLst>
          <pc:docMk/>
          <pc:sldMk cId="3601978958" sldId="327"/>
        </pc:sldMkLst>
      </pc:sldChg>
      <pc:sldChg chg="modSp mod">
        <pc:chgData name="Veronika Fišerová" userId="e52daf2a-4eac-4cbb-9679-2c107ef6c4e4" providerId="ADAL" clId="{761368AC-23A0-4F4F-B114-B615A1D08562}" dt="2024-11-13T03:46:55.071" v="46" actId="20577"/>
        <pc:sldMkLst>
          <pc:docMk/>
          <pc:sldMk cId="3334814744" sldId="329"/>
        </pc:sldMkLst>
        <pc:spChg chg="mod">
          <ac:chgData name="Veronika Fišerová" userId="e52daf2a-4eac-4cbb-9679-2c107ef6c4e4" providerId="ADAL" clId="{761368AC-23A0-4F4F-B114-B615A1D08562}" dt="2024-11-13T03:45:28.894" v="3"/>
          <ac:spMkLst>
            <pc:docMk/>
            <pc:sldMk cId="3334814744" sldId="329"/>
            <ac:spMk id="6" creationId="{00000000-0000-0000-0000-000000000000}"/>
          </ac:spMkLst>
        </pc:spChg>
        <pc:spChg chg="mod">
          <ac:chgData name="Veronika Fišerová" userId="e52daf2a-4eac-4cbb-9679-2c107ef6c4e4" providerId="ADAL" clId="{761368AC-23A0-4F4F-B114-B615A1D08562}" dt="2024-11-13T03:46:55.071" v="46" actId="20577"/>
          <ac:spMkLst>
            <pc:docMk/>
            <pc:sldMk cId="3334814744" sldId="329"/>
            <ac:spMk id="8" creationId="{00000000-0000-0000-0000-000000000000}"/>
          </ac:spMkLst>
        </pc:spChg>
      </pc:sldChg>
      <pc:sldChg chg="modSp mod">
        <pc:chgData name="Veronika Fišerová" userId="e52daf2a-4eac-4cbb-9679-2c107ef6c4e4" providerId="ADAL" clId="{761368AC-23A0-4F4F-B114-B615A1D08562}" dt="2024-11-13T03:51:14.215" v="318" actId="20577"/>
        <pc:sldMkLst>
          <pc:docMk/>
          <pc:sldMk cId="97920778" sldId="350"/>
        </pc:sldMkLst>
        <pc:spChg chg="mod">
          <ac:chgData name="Veronika Fišerová" userId="e52daf2a-4eac-4cbb-9679-2c107ef6c4e4" providerId="ADAL" clId="{761368AC-23A0-4F4F-B114-B615A1D08562}" dt="2024-11-13T03:51:14.215" v="318" actId="20577"/>
          <ac:spMkLst>
            <pc:docMk/>
            <pc:sldMk cId="97920778" sldId="350"/>
            <ac:spMk id="2" creationId="{00000000-0000-0000-0000-000000000000}"/>
          </ac:spMkLst>
        </pc:spChg>
        <pc:spChg chg="mod">
          <ac:chgData name="Veronika Fišerová" userId="e52daf2a-4eac-4cbb-9679-2c107ef6c4e4" providerId="ADAL" clId="{761368AC-23A0-4F4F-B114-B615A1D08562}" dt="2024-11-13T03:47:21.745" v="63" actId="20577"/>
          <ac:spMkLst>
            <pc:docMk/>
            <pc:sldMk cId="97920778" sldId="350"/>
            <ac:spMk id="6" creationId="{00000000-0000-0000-0000-000000000000}"/>
          </ac:spMkLst>
        </pc:spChg>
      </pc:sldChg>
      <pc:sldChg chg="modSp mod">
        <pc:chgData name="Veronika Fišerová" userId="e52daf2a-4eac-4cbb-9679-2c107ef6c4e4" providerId="ADAL" clId="{761368AC-23A0-4F4F-B114-B615A1D08562}" dt="2024-11-13T03:55:42.257" v="454" actId="20577"/>
        <pc:sldMkLst>
          <pc:docMk/>
          <pc:sldMk cId="2679848715" sldId="351"/>
        </pc:sldMkLst>
        <pc:spChg chg="mod">
          <ac:chgData name="Veronika Fišerová" userId="e52daf2a-4eac-4cbb-9679-2c107ef6c4e4" providerId="ADAL" clId="{761368AC-23A0-4F4F-B114-B615A1D08562}" dt="2024-11-13T03:55:42.257" v="454" actId="20577"/>
          <ac:spMkLst>
            <pc:docMk/>
            <pc:sldMk cId="2679848715" sldId="351"/>
            <ac:spMk id="2" creationId="{00000000-0000-0000-0000-000000000000}"/>
          </ac:spMkLst>
        </pc:spChg>
        <pc:spChg chg="mod">
          <ac:chgData name="Veronika Fišerová" userId="e52daf2a-4eac-4cbb-9679-2c107ef6c4e4" providerId="ADAL" clId="{761368AC-23A0-4F4F-B114-B615A1D08562}" dt="2024-11-13T03:53:23.774" v="409" actId="20577"/>
          <ac:spMkLst>
            <pc:docMk/>
            <pc:sldMk cId="2679848715" sldId="351"/>
            <ac:spMk id="6" creationId="{00000000-0000-0000-0000-000000000000}"/>
          </ac:spMkLst>
        </pc:spChg>
      </pc:sldChg>
      <pc:sldChg chg="modSp mod">
        <pc:chgData name="Veronika Fišerová" userId="e52daf2a-4eac-4cbb-9679-2c107ef6c4e4" providerId="ADAL" clId="{761368AC-23A0-4F4F-B114-B615A1D08562}" dt="2024-11-13T03:56:41.450" v="473" actId="5793"/>
        <pc:sldMkLst>
          <pc:docMk/>
          <pc:sldMk cId="2679848715" sldId="352"/>
        </pc:sldMkLst>
        <pc:spChg chg="mod">
          <ac:chgData name="Veronika Fišerová" userId="e52daf2a-4eac-4cbb-9679-2c107ef6c4e4" providerId="ADAL" clId="{761368AC-23A0-4F4F-B114-B615A1D08562}" dt="2024-11-13T03:56:41.450" v="473" actId="5793"/>
          <ac:spMkLst>
            <pc:docMk/>
            <pc:sldMk cId="2679848715" sldId="352"/>
            <ac:spMk id="2" creationId="{00000000-0000-0000-0000-000000000000}"/>
          </ac:spMkLst>
        </pc:spChg>
        <pc:spChg chg="mod">
          <ac:chgData name="Veronika Fišerová" userId="e52daf2a-4eac-4cbb-9679-2c107ef6c4e4" providerId="ADAL" clId="{761368AC-23A0-4F4F-B114-B615A1D08562}" dt="2024-11-13T03:56:21.363" v="467" actId="20577"/>
          <ac:spMkLst>
            <pc:docMk/>
            <pc:sldMk cId="2679848715" sldId="352"/>
            <ac:spMk id="6" creationId="{00000000-0000-0000-0000-000000000000}"/>
          </ac:spMkLst>
        </pc:spChg>
      </pc:sldChg>
      <pc:sldChg chg="modSp mod">
        <pc:chgData name="Veronika Fišerová" userId="e52daf2a-4eac-4cbb-9679-2c107ef6c4e4" providerId="ADAL" clId="{761368AC-23A0-4F4F-B114-B615A1D08562}" dt="2024-11-13T03:59:21.761" v="523" actId="20577"/>
        <pc:sldMkLst>
          <pc:docMk/>
          <pc:sldMk cId="2679848715" sldId="353"/>
        </pc:sldMkLst>
        <pc:spChg chg="mod">
          <ac:chgData name="Veronika Fišerová" userId="e52daf2a-4eac-4cbb-9679-2c107ef6c4e4" providerId="ADAL" clId="{761368AC-23A0-4F4F-B114-B615A1D08562}" dt="2024-11-13T03:59:21.761" v="523" actId="20577"/>
          <ac:spMkLst>
            <pc:docMk/>
            <pc:sldMk cId="2679848715" sldId="353"/>
            <ac:spMk id="2" creationId="{00000000-0000-0000-0000-000000000000}"/>
          </ac:spMkLst>
        </pc:spChg>
        <pc:spChg chg="mod">
          <ac:chgData name="Veronika Fišerová" userId="e52daf2a-4eac-4cbb-9679-2c107ef6c4e4" providerId="ADAL" clId="{761368AC-23A0-4F4F-B114-B615A1D08562}" dt="2024-11-13T03:57:02.458" v="490" actId="20577"/>
          <ac:spMkLst>
            <pc:docMk/>
            <pc:sldMk cId="2679848715" sldId="353"/>
            <ac:spMk id="6" creationId="{00000000-0000-0000-0000-000000000000}"/>
          </ac:spMkLst>
        </pc:spChg>
      </pc:sldChg>
      <pc:sldChg chg="modSp mod">
        <pc:chgData name="Veronika Fišerová" userId="e52daf2a-4eac-4cbb-9679-2c107ef6c4e4" providerId="ADAL" clId="{761368AC-23A0-4F4F-B114-B615A1D08562}" dt="2024-11-13T04:01:24.548" v="556" actId="6549"/>
        <pc:sldMkLst>
          <pc:docMk/>
          <pc:sldMk cId="2679848715" sldId="354"/>
        </pc:sldMkLst>
        <pc:spChg chg="mod">
          <ac:chgData name="Veronika Fišerová" userId="e52daf2a-4eac-4cbb-9679-2c107ef6c4e4" providerId="ADAL" clId="{761368AC-23A0-4F4F-B114-B615A1D08562}" dt="2024-11-13T04:01:24.548" v="556" actId="6549"/>
          <ac:spMkLst>
            <pc:docMk/>
            <pc:sldMk cId="2679848715" sldId="354"/>
            <ac:spMk id="2" creationId="{00000000-0000-0000-0000-000000000000}"/>
          </ac:spMkLst>
        </pc:spChg>
        <pc:spChg chg="mod">
          <ac:chgData name="Veronika Fišerová" userId="e52daf2a-4eac-4cbb-9679-2c107ef6c4e4" providerId="ADAL" clId="{761368AC-23A0-4F4F-B114-B615A1D08562}" dt="2024-11-13T03:58:57.856" v="519" actId="20577"/>
          <ac:spMkLst>
            <pc:docMk/>
            <pc:sldMk cId="2679848715" sldId="354"/>
            <ac:spMk id="6" creationId="{00000000-0000-0000-0000-000000000000}"/>
          </ac:spMkLst>
        </pc:spChg>
      </pc:sldChg>
      <pc:sldChg chg="modSp mod">
        <pc:chgData name="Veronika Fišerová" userId="e52daf2a-4eac-4cbb-9679-2c107ef6c4e4" providerId="ADAL" clId="{761368AC-23A0-4F4F-B114-B615A1D08562}" dt="2024-11-13T04:08:34.019" v="632" actId="20577"/>
        <pc:sldMkLst>
          <pc:docMk/>
          <pc:sldMk cId="2679848715" sldId="355"/>
        </pc:sldMkLst>
        <pc:spChg chg="mod">
          <ac:chgData name="Veronika Fišerová" userId="e52daf2a-4eac-4cbb-9679-2c107ef6c4e4" providerId="ADAL" clId="{761368AC-23A0-4F4F-B114-B615A1D08562}" dt="2024-11-13T04:08:34.019" v="632" actId="20577"/>
          <ac:spMkLst>
            <pc:docMk/>
            <pc:sldMk cId="2679848715" sldId="355"/>
            <ac:spMk id="2" creationId="{00000000-0000-0000-0000-000000000000}"/>
          </ac:spMkLst>
        </pc:spChg>
        <pc:spChg chg="mod">
          <ac:chgData name="Veronika Fišerová" userId="e52daf2a-4eac-4cbb-9679-2c107ef6c4e4" providerId="ADAL" clId="{761368AC-23A0-4F4F-B114-B615A1D08562}" dt="2024-11-13T04:07:42.725" v="618"/>
          <ac:spMkLst>
            <pc:docMk/>
            <pc:sldMk cId="2679848715" sldId="355"/>
            <ac:spMk id="6" creationId="{00000000-0000-0000-0000-000000000000}"/>
          </ac:spMkLst>
        </pc:spChg>
      </pc:sldChg>
      <pc:sldChg chg="modSp mod">
        <pc:chgData name="Veronika Fišerová" userId="e52daf2a-4eac-4cbb-9679-2c107ef6c4e4" providerId="ADAL" clId="{761368AC-23A0-4F4F-B114-B615A1D08562}" dt="2024-11-13T04:22:55.123" v="845" actId="20577"/>
        <pc:sldMkLst>
          <pc:docMk/>
          <pc:sldMk cId="2679848715" sldId="356"/>
        </pc:sldMkLst>
        <pc:spChg chg="mod">
          <ac:chgData name="Veronika Fišerová" userId="e52daf2a-4eac-4cbb-9679-2c107ef6c4e4" providerId="ADAL" clId="{761368AC-23A0-4F4F-B114-B615A1D08562}" dt="2024-11-13T04:22:55.123" v="845" actId="20577"/>
          <ac:spMkLst>
            <pc:docMk/>
            <pc:sldMk cId="2679848715" sldId="356"/>
            <ac:spMk id="2" creationId="{00000000-0000-0000-0000-000000000000}"/>
          </ac:spMkLst>
        </pc:spChg>
        <pc:spChg chg="mod">
          <ac:chgData name="Veronika Fišerová" userId="e52daf2a-4eac-4cbb-9679-2c107ef6c4e4" providerId="ADAL" clId="{761368AC-23A0-4F4F-B114-B615A1D08562}" dt="2024-11-13T04:19:45.292" v="768"/>
          <ac:spMkLst>
            <pc:docMk/>
            <pc:sldMk cId="2679848715" sldId="356"/>
            <ac:spMk id="6" creationId="{00000000-0000-0000-0000-000000000000}"/>
          </ac:spMkLst>
        </pc:spChg>
      </pc:sldChg>
      <pc:sldChg chg="del">
        <pc:chgData name="Veronika Fišerová" userId="e52daf2a-4eac-4cbb-9679-2c107ef6c4e4" providerId="ADAL" clId="{761368AC-23A0-4F4F-B114-B615A1D08562}" dt="2024-11-13T04:20:30.668" v="784" actId="47"/>
        <pc:sldMkLst>
          <pc:docMk/>
          <pc:sldMk cId="2679848715" sldId="357"/>
        </pc:sldMkLst>
      </pc:sldChg>
      <pc:sldChg chg="del">
        <pc:chgData name="Veronika Fišerová" userId="e52daf2a-4eac-4cbb-9679-2c107ef6c4e4" providerId="ADAL" clId="{761368AC-23A0-4F4F-B114-B615A1D08562}" dt="2024-11-13T04:20:31.950" v="785" actId="47"/>
        <pc:sldMkLst>
          <pc:docMk/>
          <pc:sldMk cId="2679848715" sldId="358"/>
        </pc:sldMkLst>
      </pc:sldChg>
      <pc:sldChg chg="del">
        <pc:chgData name="Veronika Fišerová" userId="e52daf2a-4eac-4cbb-9679-2c107ef6c4e4" providerId="ADAL" clId="{761368AC-23A0-4F4F-B114-B615A1D08562}" dt="2024-11-13T04:20:32.362" v="786" actId="47"/>
        <pc:sldMkLst>
          <pc:docMk/>
          <pc:sldMk cId="2679848715" sldId="359"/>
        </pc:sldMkLst>
      </pc:sldChg>
      <pc:sldChg chg="del">
        <pc:chgData name="Veronika Fišerová" userId="e52daf2a-4eac-4cbb-9679-2c107ef6c4e4" providerId="ADAL" clId="{761368AC-23A0-4F4F-B114-B615A1D08562}" dt="2024-11-13T04:20:32.620" v="787" actId="47"/>
        <pc:sldMkLst>
          <pc:docMk/>
          <pc:sldMk cId="2679848715" sldId="360"/>
        </pc:sldMkLst>
      </pc:sldChg>
      <pc:sldChg chg="del">
        <pc:chgData name="Veronika Fišerová" userId="e52daf2a-4eac-4cbb-9679-2c107ef6c4e4" providerId="ADAL" clId="{761368AC-23A0-4F4F-B114-B615A1D08562}" dt="2024-11-13T04:20:32.826" v="788" actId="47"/>
        <pc:sldMkLst>
          <pc:docMk/>
          <pc:sldMk cId="2679848715" sldId="361"/>
        </pc:sldMkLst>
      </pc:sldChg>
      <pc:sldChg chg="del">
        <pc:chgData name="Veronika Fišerová" userId="e52daf2a-4eac-4cbb-9679-2c107ef6c4e4" providerId="ADAL" clId="{761368AC-23A0-4F4F-B114-B615A1D08562}" dt="2024-11-13T04:20:32.992" v="789" actId="47"/>
        <pc:sldMkLst>
          <pc:docMk/>
          <pc:sldMk cId="2679848715" sldId="362"/>
        </pc:sldMkLst>
      </pc:sldChg>
      <pc:sldChg chg="del">
        <pc:chgData name="Veronika Fišerová" userId="e52daf2a-4eac-4cbb-9679-2c107ef6c4e4" providerId="ADAL" clId="{761368AC-23A0-4F4F-B114-B615A1D08562}" dt="2024-11-13T04:20:33.731" v="791" actId="47"/>
        <pc:sldMkLst>
          <pc:docMk/>
          <pc:sldMk cId="97920778" sldId="363"/>
        </pc:sldMkLst>
      </pc:sldChg>
      <pc:sldChg chg="del">
        <pc:chgData name="Veronika Fišerová" userId="e52daf2a-4eac-4cbb-9679-2c107ef6c4e4" providerId="ADAL" clId="{761368AC-23A0-4F4F-B114-B615A1D08562}" dt="2024-11-13T04:20:34.063" v="792" actId="47"/>
        <pc:sldMkLst>
          <pc:docMk/>
          <pc:sldMk cId="97920778" sldId="364"/>
        </pc:sldMkLst>
      </pc:sldChg>
      <pc:sldChg chg="del">
        <pc:chgData name="Veronika Fišerová" userId="e52daf2a-4eac-4cbb-9679-2c107ef6c4e4" providerId="ADAL" clId="{761368AC-23A0-4F4F-B114-B615A1D08562}" dt="2024-11-13T04:20:34.484" v="793" actId="47"/>
        <pc:sldMkLst>
          <pc:docMk/>
          <pc:sldMk cId="97920778" sldId="365"/>
        </pc:sldMkLst>
      </pc:sldChg>
      <pc:sldChg chg="del">
        <pc:chgData name="Veronika Fišerová" userId="e52daf2a-4eac-4cbb-9679-2c107ef6c4e4" providerId="ADAL" clId="{761368AC-23A0-4F4F-B114-B615A1D08562}" dt="2024-11-13T04:20:34.946" v="794" actId="47"/>
        <pc:sldMkLst>
          <pc:docMk/>
          <pc:sldMk cId="97920778" sldId="366"/>
        </pc:sldMkLst>
      </pc:sldChg>
      <pc:sldChg chg="del">
        <pc:chgData name="Veronika Fišerová" userId="e52daf2a-4eac-4cbb-9679-2c107ef6c4e4" providerId="ADAL" clId="{761368AC-23A0-4F4F-B114-B615A1D08562}" dt="2024-11-13T04:20:35.388" v="795" actId="47"/>
        <pc:sldMkLst>
          <pc:docMk/>
          <pc:sldMk cId="97920778" sldId="367"/>
        </pc:sldMkLst>
      </pc:sldChg>
      <pc:sldChg chg="del">
        <pc:chgData name="Veronika Fišerová" userId="e52daf2a-4eac-4cbb-9679-2c107ef6c4e4" providerId="ADAL" clId="{761368AC-23A0-4F4F-B114-B615A1D08562}" dt="2024-11-13T04:20:35.793" v="796" actId="47"/>
        <pc:sldMkLst>
          <pc:docMk/>
          <pc:sldMk cId="97920778" sldId="368"/>
        </pc:sldMkLst>
      </pc:sldChg>
      <pc:sldChg chg="del">
        <pc:chgData name="Veronika Fišerová" userId="e52daf2a-4eac-4cbb-9679-2c107ef6c4e4" providerId="ADAL" clId="{761368AC-23A0-4F4F-B114-B615A1D08562}" dt="2024-11-13T04:20:35.958" v="797" actId="47"/>
        <pc:sldMkLst>
          <pc:docMk/>
          <pc:sldMk cId="97920778" sldId="369"/>
        </pc:sldMkLst>
      </pc:sldChg>
      <pc:sldChg chg="del">
        <pc:chgData name="Veronika Fišerová" userId="e52daf2a-4eac-4cbb-9679-2c107ef6c4e4" providerId="ADAL" clId="{761368AC-23A0-4F4F-B114-B615A1D08562}" dt="2024-11-13T04:20:36.179" v="798" actId="47"/>
        <pc:sldMkLst>
          <pc:docMk/>
          <pc:sldMk cId="97920778" sldId="370"/>
        </pc:sldMkLst>
      </pc:sldChg>
      <pc:sldChg chg="del">
        <pc:chgData name="Veronika Fišerová" userId="e52daf2a-4eac-4cbb-9679-2c107ef6c4e4" providerId="ADAL" clId="{761368AC-23A0-4F4F-B114-B615A1D08562}" dt="2024-11-13T04:20:36.590" v="799" actId="47"/>
        <pc:sldMkLst>
          <pc:docMk/>
          <pc:sldMk cId="97920778" sldId="371"/>
        </pc:sldMkLst>
      </pc:sldChg>
      <pc:sldChg chg="del">
        <pc:chgData name="Veronika Fišerová" userId="e52daf2a-4eac-4cbb-9679-2c107ef6c4e4" providerId="ADAL" clId="{761368AC-23A0-4F4F-B114-B615A1D08562}" dt="2024-11-13T04:20:36.758" v="800" actId="47"/>
        <pc:sldMkLst>
          <pc:docMk/>
          <pc:sldMk cId="97920778" sldId="372"/>
        </pc:sldMkLst>
      </pc:sldChg>
      <pc:sldChg chg="del">
        <pc:chgData name="Veronika Fišerová" userId="e52daf2a-4eac-4cbb-9679-2c107ef6c4e4" providerId="ADAL" clId="{761368AC-23A0-4F4F-B114-B615A1D08562}" dt="2024-11-13T04:20:36.935" v="801" actId="47"/>
        <pc:sldMkLst>
          <pc:docMk/>
          <pc:sldMk cId="97920778" sldId="373"/>
        </pc:sldMkLst>
      </pc:sldChg>
      <pc:sldChg chg="del">
        <pc:chgData name="Veronika Fišerová" userId="e52daf2a-4eac-4cbb-9679-2c107ef6c4e4" providerId="ADAL" clId="{761368AC-23A0-4F4F-B114-B615A1D08562}" dt="2024-11-13T04:20:37.115" v="802" actId="47"/>
        <pc:sldMkLst>
          <pc:docMk/>
          <pc:sldMk cId="97920778" sldId="374"/>
        </pc:sldMkLst>
      </pc:sldChg>
      <pc:sldChg chg="modSp add mod">
        <pc:chgData name="Veronika Fišerová" userId="e52daf2a-4eac-4cbb-9679-2c107ef6c4e4" providerId="ADAL" clId="{761368AC-23A0-4F4F-B114-B615A1D08562}" dt="2024-11-13T04:02:10.131" v="565" actId="20577"/>
        <pc:sldMkLst>
          <pc:docMk/>
          <pc:sldMk cId="2452741332" sldId="375"/>
        </pc:sldMkLst>
        <pc:spChg chg="mod">
          <ac:chgData name="Veronika Fišerová" userId="e52daf2a-4eac-4cbb-9679-2c107ef6c4e4" providerId="ADAL" clId="{761368AC-23A0-4F4F-B114-B615A1D08562}" dt="2024-11-13T04:02:10.131" v="565" actId="20577"/>
          <ac:spMkLst>
            <pc:docMk/>
            <pc:sldMk cId="2452741332" sldId="375"/>
            <ac:spMk id="2" creationId="{88F6DA23-336F-3085-44E6-307DCB877FB0}"/>
          </ac:spMkLst>
        </pc:spChg>
      </pc:sldChg>
      <pc:sldChg chg="modSp add mod">
        <pc:chgData name="Veronika Fišerová" userId="e52daf2a-4eac-4cbb-9679-2c107ef6c4e4" providerId="ADAL" clId="{761368AC-23A0-4F4F-B114-B615A1D08562}" dt="2024-11-13T04:03:26.730" v="609" actId="20577"/>
        <pc:sldMkLst>
          <pc:docMk/>
          <pc:sldMk cId="123523658" sldId="376"/>
        </pc:sldMkLst>
        <pc:spChg chg="mod">
          <ac:chgData name="Veronika Fišerová" userId="e52daf2a-4eac-4cbb-9679-2c107ef6c4e4" providerId="ADAL" clId="{761368AC-23A0-4F4F-B114-B615A1D08562}" dt="2024-11-13T04:03:26.730" v="609" actId="20577"/>
          <ac:spMkLst>
            <pc:docMk/>
            <pc:sldMk cId="123523658" sldId="376"/>
            <ac:spMk id="2" creationId="{9D05F0FD-C7E6-B613-48E7-808811E56488}"/>
          </ac:spMkLst>
        </pc:spChg>
        <pc:spChg chg="mod">
          <ac:chgData name="Veronika Fišerová" userId="e52daf2a-4eac-4cbb-9679-2c107ef6c4e4" providerId="ADAL" clId="{761368AC-23A0-4F4F-B114-B615A1D08562}" dt="2024-11-13T04:02:32.945" v="567" actId="6549"/>
          <ac:spMkLst>
            <pc:docMk/>
            <pc:sldMk cId="123523658" sldId="376"/>
            <ac:spMk id="6" creationId="{0C438248-0FA2-F57C-0CDC-3D585D82F789}"/>
          </ac:spMkLst>
        </pc:spChg>
      </pc:sldChg>
      <pc:sldChg chg="modSp add mod">
        <pc:chgData name="Veronika Fišerová" userId="e52daf2a-4eac-4cbb-9679-2c107ef6c4e4" providerId="ADAL" clId="{761368AC-23A0-4F4F-B114-B615A1D08562}" dt="2024-11-13T04:04:04.216" v="617" actId="20577"/>
        <pc:sldMkLst>
          <pc:docMk/>
          <pc:sldMk cId="1252548028" sldId="377"/>
        </pc:sldMkLst>
        <pc:spChg chg="mod">
          <ac:chgData name="Veronika Fišerová" userId="e52daf2a-4eac-4cbb-9679-2c107ef6c4e4" providerId="ADAL" clId="{761368AC-23A0-4F4F-B114-B615A1D08562}" dt="2024-11-13T04:04:04.216" v="617" actId="20577"/>
          <ac:spMkLst>
            <pc:docMk/>
            <pc:sldMk cId="1252548028" sldId="377"/>
            <ac:spMk id="2" creationId="{4629B80C-E42F-E014-F36C-789CBCEEB875}"/>
          </ac:spMkLst>
        </pc:spChg>
      </pc:sldChg>
      <pc:sldChg chg="modSp add mod">
        <pc:chgData name="Veronika Fišerová" userId="e52daf2a-4eac-4cbb-9679-2c107ef6c4e4" providerId="ADAL" clId="{761368AC-23A0-4F4F-B114-B615A1D08562}" dt="2024-11-13T04:09:41.121" v="640" actId="20577"/>
        <pc:sldMkLst>
          <pc:docMk/>
          <pc:sldMk cId="2824363538" sldId="378"/>
        </pc:sldMkLst>
        <pc:spChg chg="mod">
          <ac:chgData name="Veronika Fišerová" userId="e52daf2a-4eac-4cbb-9679-2c107ef6c4e4" providerId="ADAL" clId="{761368AC-23A0-4F4F-B114-B615A1D08562}" dt="2024-11-13T04:09:41.121" v="640" actId="20577"/>
          <ac:spMkLst>
            <pc:docMk/>
            <pc:sldMk cId="2824363538" sldId="378"/>
            <ac:spMk id="2" creationId="{D3DFCB68-08D2-3A1C-1665-D3C6D5A86ED8}"/>
          </ac:spMkLst>
        </pc:spChg>
      </pc:sldChg>
      <pc:sldChg chg="modSp add mod">
        <pc:chgData name="Veronika Fišerová" userId="e52daf2a-4eac-4cbb-9679-2c107ef6c4e4" providerId="ADAL" clId="{761368AC-23A0-4F4F-B114-B615A1D08562}" dt="2024-11-13T04:11:14.424" v="647" actId="6549"/>
        <pc:sldMkLst>
          <pc:docMk/>
          <pc:sldMk cId="4123328496" sldId="379"/>
        </pc:sldMkLst>
        <pc:spChg chg="mod">
          <ac:chgData name="Veronika Fišerová" userId="e52daf2a-4eac-4cbb-9679-2c107ef6c4e4" providerId="ADAL" clId="{761368AC-23A0-4F4F-B114-B615A1D08562}" dt="2024-11-13T04:11:14.424" v="647" actId="6549"/>
          <ac:spMkLst>
            <pc:docMk/>
            <pc:sldMk cId="4123328496" sldId="379"/>
            <ac:spMk id="2" creationId="{AD93CD46-AF5B-C01C-B158-25D51221B149}"/>
          </ac:spMkLst>
        </pc:spChg>
      </pc:sldChg>
      <pc:sldChg chg="modSp add mod">
        <pc:chgData name="Veronika Fišerová" userId="e52daf2a-4eac-4cbb-9679-2c107ef6c4e4" providerId="ADAL" clId="{761368AC-23A0-4F4F-B114-B615A1D08562}" dt="2024-11-13T04:11:22.602" v="648" actId="6549"/>
        <pc:sldMkLst>
          <pc:docMk/>
          <pc:sldMk cId="1634148102" sldId="380"/>
        </pc:sldMkLst>
        <pc:spChg chg="mod">
          <ac:chgData name="Veronika Fišerová" userId="e52daf2a-4eac-4cbb-9679-2c107ef6c4e4" providerId="ADAL" clId="{761368AC-23A0-4F4F-B114-B615A1D08562}" dt="2024-11-13T04:11:22.602" v="648" actId="6549"/>
          <ac:spMkLst>
            <pc:docMk/>
            <pc:sldMk cId="1634148102" sldId="380"/>
            <ac:spMk id="2" creationId="{B628891F-9300-A4AF-2AF3-BCDFF2E2E5DE}"/>
          </ac:spMkLst>
        </pc:spChg>
      </pc:sldChg>
      <pc:sldChg chg="modSp add mod">
        <pc:chgData name="Veronika Fišerová" userId="e52daf2a-4eac-4cbb-9679-2c107ef6c4e4" providerId="ADAL" clId="{761368AC-23A0-4F4F-B114-B615A1D08562}" dt="2024-11-13T04:12:58.748" v="673" actId="20577"/>
        <pc:sldMkLst>
          <pc:docMk/>
          <pc:sldMk cId="243764648" sldId="381"/>
        </pc:sldMkLst>
        <pc:spChg chg="mod">
          <ac:chgData name="Veronika Fišerová" userId="e52daf2a-4eac-4cbb-9679-2c107ef6c4e4" providerId="ADAL" clId="{761368AC-23A0-4F4F-B114-B615A1D08562}" dt="2024-11-13T04:12:58.748" v="673" actId="20577"/>
          <ac:spMkLst>
            <pc:docMk/>
            <pc:sldMk cId="243764648" sldId="381"/>
            <ac:spMk id="2" creationId="{5E92AD62-1478-291C-61E7-2B63A3172175}"/>
          </ac:spMkLst>
        </pc:spChg>
      </pc:sldChg>
      <pc:sldChg chg="modSp add mod">
        <pc:chgData name="Veronika Fišerová" userId="e52daf2a-4eac-4cbb-9679-2c107ef6c4e4" providerId="ADAL" clId="{761368AC-23A0-4F4F-B114-B615A1D08562}" dt="2024-11-13T04:15:58.324" v="725" actId="114"/>
        <pc:sldMkLst>
          <pc:docMk/>
          <pc:sldMk cId="398655319" sldId="382"/>
        </pc:sldMkLst>
        <pc:spChg chg="mod">
          <ac:chgData name="Veronika Fišerová" userId="e52daf2a-4eac-4cbb-9679-2c107ef6c4e4" providerId="ADAL" clId="{761368AC-23A0-4F4F-B114-B615A1D08562}" dt="2024-11-13T04:15:58.324" v="725" actId="114"/>
          <ac:spMkLst>
            <pc:docMk/>
            <pc:sldMk cId="398655319" sldId="382"/>
            <ac:spMk id="2" creationId="{2456546C-4476-85DB-53B8-7A1FBEFD7A1C}"/>
          </ac:spMkLst>
        </pc:spChg>
      </pc:sldChg>
      <pc:sldChg chg="modSp add mod">
        <pc:chgData name="Veronika Fišerová" userId="e52daf2a-4eac-4cbb-9679-2c107ef6c4e4" providerId="ADAL" clId="{761368AC-23A0-4F4F-B114-B615A1D08562}" dt="2024-11-13T04:16:28.501" v="734" actId="6549"/>
        <pc:sldMkLst>
          <pc:docMk/>
          <pc:sldMk cId="318142403" sldId="383"/>
        </pc:sldMkLst>
        <pc:spChg chg="mod">
          <ac:chgData name="Veronika Fišerová" userId="e52daf2a-4eac-4cbb-9679-2c107ef6c4e4" providerId="ADAL" clId="{761368AC-23A0-4F4F-B114-B615A1D08562}" dt="2024-11-13T04:16:28.501" v="734" actId="6549"/>
          <ac:spMkLst>
            <pc:docMk/>
            <pc:sldMk cId="318142403" sldId="383"/>
            <ac:spMk id="2" creationId="{AA3E41F2-A729-8AF7-277D-968887AC6743}"/>
          </ac:spMkLst>
        </pc:spChg>
      </pc:sldChg>
      <pc:sldChg chg="modSp add mod">
        <pc:chgData name="Veronika Fišerová" userId="e52daf2a-4eac-4cbb-9679-2c107ef6c4e4" providerId="ADAL" clId="{761368AC-23A0-4F4F-B114-B615A1D08562}" dt="2024-11-13T04:17:12.155" v="743" actId="6549"/>
        <pc:sldMkLst>
          <pc:docMk/>
          <pc:sldMk cId="734560292" sldId="384"/>
        </pc:sldMkLst>
        <pc:spChg chg="mod">
          <ac:chgData name="Veronika Fišerová" userId="e52daf2a-4eac-4cbb-9679-2c107ef6c4e4" providerId="ADAL" clId="{761368AC-23A0-4F4F-B114-B615A1D08562}" dt="2024-11-13T04:17:12.155" v="743" actId="6549"/>
          <ac:spMkLst>
            <pc:docMk/>
            <pc:sldMk cId="734560292" sldId="384"/>
            <ac:spMk id="2" creationId="{211E4CF0-4D0F-07AD-2E3A-09D2D8C71C52}"/>
          </ac:spMkLst>
        </pc:spChg>
      </pc:sldChg>
      <pc:sldChg chg="modSp add mod">
        <pc:chgData name="Veronika Fišerová" userId="e52daf2a-4eac-4cbb-9679-2c107ef6c4e4" providerId="ADAL" clId="{761368AC-23A0-4F4F-B114-B615A1D08562}" dt="2024-11-13T04:18:04.471" v="751" actId="20577"/>
        <pc:sldMkLst>
          <pc:docMk/>
          <pc:sldMk cId="106463908" sldId="385"/>
        </pc:sldMkLst>
        <pc:spChg chg="mod">
          <ac:chgData name="Veronika Fišerová" userId="e52daf2a-4eac-4cbb-9679-2c107ef6c4e4" providerId="ADAL" clId="{761368AC-23A0-4F4F-B114-B615A1D08562}" dt="2024-11-13T04:18:04.471" v="751" actId="20577"/>
          <ac:spMkLst>
            <pc:docMk/>
            <pc:sldMk cId="106463908" sldId="385"/>
            <ac:spMk id="2" creationId="{5403F404-1B9D-65C8-0CF1-CEDDFF0C486E}"/>
          </ac:spMkLst>
        </pc:spChg>
      </pc:sldChg>
      <pc:sldChg chg="modSp add mod">
        <pc:chgData name="Veronika Fišerová" userId="e52daf2a-4eac-4cbb-9679-2c107ef6c4e4" providerId="ADAL" clId="{761368AC-23A0-4F4F-B114-B615A1D08562}" dt="2024-11-13T04:18:53.302" v="758" actId="6549"/>
        <pc:sldMkLst>
          <pc:docMk/>
          <pc:sldMk cId="999841961" sldId="386"/>
        </pc:sldMkLst>
        <pc:spChg chg="mod">
          <ac:chgData name="Veronika Fišerová" userId="e52daf2a-4eac-4cbb-9679-2c107ef6c4e4" providerId="ADAL" clId="{761368AC-23A0-4F4F-B114-B615A1D08562}" dt="2024-11-13T04:18:53.302" v="758" actId="6549"/>
          <ac:spMkLst>
            <pc:docMk/>
            <pc:sldMk cId="999841961" sldId="386"/>
            <ac:spMk id="2" creationId="{9AABBA0A-DE47-BB5E-4515-C1730849FFE6}"/>
          </ac:spMkLst>
        </pc:spChg>
      </pc:sldChg>
      <pc:sldChg chg="modSp add mod">
        <pc:chgData name="Veronika Fišerová" userId="e52daf2a-4eac-4cbb-9679-2c107ef6c4e4" providerId="ADAL" clId="{761368AC-23A0-4F4F-B114-B615A1D08562}" dt="2024-11-13T04:19:13.558" v="767" actId="20577"/>
        <pc:sldMkLst>
          <pc:docMk/>
          <pc:sldMk cId="1157765328" sldId="387"/>
        </pc:sldMkLst>
        <pc:spChg chg="mod">
          <ac:chgData name="Veronika Fišerová" userId="e52daf2a-4eac-4cbb-9679-2c107ef6c4e4" providerId="ADAL" clId="{761368AC-23A0-4F4F-B114-B615A1D08562}" dt="2024-11-13T04:19:13.558" v="767" actId="20577"/>
          <ac:spMkLst>
            <pc:docMk/>
            <pc:sldMk cId="1157765328" sldId="387"/>
            <ac:spMk id="2" creationId="{44937B50-1403-1D9A-57EA-81460AD2C1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26.11.2024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930101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133C2F-F36A-65A4-043B-49396C69D593}"/>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33B1377F-C21D-D9EA-69CB-EB164E0F279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B3C9A793-4B4A-3096-6BF3-4783AE51B871}"/>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7D576C6F-DD9D-4209-BE1B-BB1E0F65C106}"/>
              </a:ext>
            </a:extLst>
          </p:cNvPr>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3909826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F952C-64C8-C04C-AB28-06CC839B2B0A}"/>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48A704E7-8F3D-D7B5-984E-70AFB4B9A209}"/>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4D1C5B7-9DCF-F113-715B-2F5C98AB146D}"/>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653B14C1-7F58-044A-8ECB-A77AB97F6620}"/>
              </a:ext>
            </a:extLst>
          </p:cNvPr>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1833107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76A8E-EA7C-BBD1-2AC4-A54B90D9DB25}"/>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52F59684-AD90-2A1C-0600-3526793D414A}"/>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FB780CA4-9BB8-58AA-006E-A0773EDF26D9}"/>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AF9379A2-F6FF-EB92-316B-009B45832DD4}"/>
              </a:ext>
            </a:extLst>
          </p:cNvPr>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1567518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1688F-BFA8-6451-5543-70AB39D73976}"/>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E900DE3B-6214-9F15-A13F-9764DA4F7AEB}"/>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30C37627-C4B9-8865-0C20-00B1280D2F98}"/>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08713DFC-DD06-9AC4-484A-2F0C594A76E3}"/>
              </a:ext>
            </a:extLst>
          </p:cNvPr>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4918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F83894-F1BC-00D1-6CD6-C64A00680C15}"/>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FA650CA8-7154-A39B-0807-77262750806D}"/>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D5874218-25AC-6F26-F473-96959084A489}"/>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E7E24A3A-2901-F879-E1BC-025AC8626197}"/>
              </a:ext>
            </a:extLst>
          </p:cNvPr>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855535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F40E9-BF07-A36B-A340-42DB5069089A}"/>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F0DC867A-6FE7-7A2D-D6AC-DCA9CADF540C}"/>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DD6BF8E3-0AB0-7D17-CCD6-E5F4EFC49F56}"/>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21B117A0-FB93-3F4A-03E7-0C5F8D29F9EE}"/>
              </a:ext>
            </a:extLst>
          </p:cNvPr>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2782636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D3F759-35BF-4D26-340F-8E9F252FD72C}"/>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8B2B08E8-A979-389E-DD7E-1045C7784EEC}"/>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9AF4A1F-48B7-715B-F36B-DA97494C9605}"/>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974702C1-7A81-C7A2-6E2E-4130CB593A70}"/>
              </a:ext>
            </a:extLst>
          </p:cNvPr>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1171712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7AAE6-D78B-7C4C-7DBC-F17304D6DDE3}"/>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2124DDD5-F530-3390-0571-4274AABB3950}"/>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722A127F-A6C6-C8D1-7540-3113CD07B7B7}"/>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8ED5D48D-AFE4-B43B-E79C-73C1643B9E75}"/>
              </a:ext>
            </a:extLst>
          </p:cNvPr>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27945809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B983B-E4E0-552F-95CB-AD39D733ACA3}"/>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6DA597E3-CB07-156E-4234-7698593FACBD}"/>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0B967275-DDD5-12F8-0160-6A361968B89C}"/>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F29E5844-AB2D-700C-7DE3-F7A3E708CF55}"/>
              </a:ext>
            </a:extLst>
          </p:cNvPr>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81877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E929D-6DE2-04DD-39EA-994799228FA7}"/>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E45784F-3320-2D8F-191C-73283D1B0004}"/>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9C655F03-FF80-92F2-6526-1B532B9E134D}"/>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16687C64-29F8-5C32-9DEA-1B86813D4A27}"/>
              </a:ext>
            </a:extLst>
          </p:cNvPr>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1846169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676B1-671D-05F5-C9F8-03992A0D2B9A}"/>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E5B64BA8-85D5-DB49-8265-0BD7C1BB62F3}"/>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1FAE32B7-C686-60FA-63DC-DD3C4335F634}"/>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131562DD-2847-8BAC-3C26-0F951247C5EF}"/>
              </a:ext>
            </a:extLst>
          </p:cNvPr>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400947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A3F66-1BD8-5853-6745-32CFDC16115C}"/>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030DC85A-C0A0-0EDE-FDF9-5A4DBE8E62FC}"/>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709BF99B-5F82-01C2-0719-F72AFCA59701}"/>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F9DAC444-09C5-BEA3-E5D4-62F316C7C0D0}"/>
              </a:ext>
            </a:extLst>
          </p:cNvPr>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82444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42BFF-961E-9B63-6BA1-DD70B3337917}"/>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950AC09D-E3A8-D444-6EE0-623AD480750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A0E1585B-5532-FBE1-4A82-240A331E0716}"/>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4E15A256-B3A1-9065-1599-3E47D1294B31}"/>
              </a:ext>
            </a:extLst>
          </p:cNvPr>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968539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88998-FFFB-CBB4-BA8F-44480950AF02}"/>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B6A6D255-806B-E22F-2D42-42FE07AD562E}"/>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E641FDA3-5911-7A97-B673-5A4240DB8921}"/>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DBCBCDAE-D919-470F-2342-0B83864F5D2E}"/>
              </a:ext>
            </a:extLst>
          </p:cNvPr>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412607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76800-98B2-2B76-7C73-1813BD1F470C}"/>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4C1BB9CA-F13B-CF15-BEA4-918DAC8EC66A}"/>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06258FC7-20F9-7CB6-177C-AD58D7A11B1F}"/>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E6026A6F-E8F8-BEED-7C27-DAC2074D117C}"/>
              </a:ext>
            </a:extLst>
          </p:cNvPr>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314243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C6CE5-F6A9-AC47-12EA-3AF46DF80C97}"/>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7ACE3FEC-AAE8-4893-2EF8-2A992DCEBA7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54D16E0D-191B-EC62-7E13-5EB132D8144D}"/>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EDAD31E9-7C7E-172F-1912-389764CC2710}"/>
              </a:ext>
            </a:extLst>
          </p:cNvPr>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2489365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0C245-8538-8A6C-9698-956AD10BE770}"/>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75F1B727-1C95-371F-75A3-F25504B02FD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2ACB6488-E8DB-E036-4C4D-C67CA097E343}"/>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FE3E6B40-88E9-345D-0CF7-18C77A05074D}"/>
              </a:ext>
            </a:extLst>
          </p:cNvPr>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997201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nSpc>
                <a:spcPct val="150000"/>
              </a:lnSpc>
            </a:pPr>
            <a:r>
              <a:rPr lang="cs-CZ" dirty="0">
                <a:solidFill>
                  <a:schemeClr val="bg1"/>
                </a:solidFill>
              </a:rPr>
              <a:t>TECHNOLOGIE AUDITU</a:t>
            </a:r>
            <a:br>
              <a:rPr lang="cs-CZ" dirty="0">
                <a:solidFill>
                  <a:schemeClr val="bg1"/>
                </a:solidFill>
              </a:rPr>
            </a:br>
            <a:endParaRPr lang="cs-CZ"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Přednáška č. 9</a:t>
            </a:r>
          </a:p>
          <a:p>
            <a:pPr algn="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7887F-D6C1-A919-FD74-683912C5907B}"/>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89431CA9-DAFF-2AE4-FAA1-5A52DDE7A785}"/>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5764697F-1469-3A5A-FF33-62C751456194}"/>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C0C3C0A0-10BD-D55E-90D2-2C1399B460FF}"/>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FE91BED7-5A9A-3083-6BB9-5C9A212E0D5F}"/>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FC10CCE7-1ECC-C074-7C7D-F97212217F84}"/>
              </a:ext>
            </a:extLst>
          </p:cNvPr>
          <p:cNvSpPr/>
          <p:nvPr/>
        </p:nvSpPr>
        <p:spPr>
          <a:xfrm>
            <a:off x="323528" y="760797"/>
            <a:ext cx="7776864" cy="2031325"/>
          </a:xfrm>
          <a:prstGeom prst="rect">
            <a:avLst/>
          </a:prstGeom>
        </p:spPr>
        <p:txBody>
          <a:bodyPr wrap="square">
            <a:spAutoFit/>
          </a:bodyPr>
          <a:lstStyle/>
          <a:p>
            <a:pPr marL="342900" indent="-342900">
              <a:buAutoNum type="arabicPeriod"/>
            </a:pPr>
            <a:r>
              <a:rPr lang="cs-CZ" b="1" dirty="0"/>
              <a:t>Posouzení rizika a podmínek zakázky</a:t>
            </a:r>
          </a:p>
          <a:p>
            <a:pPr marL="342900" indent="-342900">
              <a:buAutoNum type="arabicPeriod"/>
            </a:pPr>
            <a:endParaRPr lang="cs-CZ" b="1" dirty="0"/>
          </a:p>
          <a:p>
            <a:r>
              <a:rPr lang="cs-CZ" dirty="0"/>
              <a:t>uzavření dohody o cílech a rozsahu auditorské zakázky, a to v písemné formě. </a:t>
            </a:r>
            <a:br>
              <a:rPr lang="cs-CZ" dirty="0"/>
            </a:br>
            <a:r>
              <a:rPr lang="cs-CZ" dirty="0"/>
              <a:t>Je nutné, aby podmínky zakázky byly v souladu s požadavky platných zákonných předpisů.</a:t>
            </a: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242554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51495-11B1-0003-6194-5EC9C1E721DD}"/>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70BC3102-3DB4-D141-E2A8-B430DC921EAB}"/>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5D99B07A-5FDB-9AA4-9162-40F6F18DCC3E}"/>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2126E306-D0EC-98C9-5779-E07EC1F17B3C}"/>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A930BAA8-C4C6-09EE-CD73-AEE108735DA7}"/>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676EE8E5-4044-AC4C-131A-9580C9321BF5}"/>
              </a:ext>
            </a:extLst>
          </p:cNvPr>
          <p:cNvSpPr/>
          <p:nvPr/>
        </p:nvSpPr>
        <p:spPr>
          <a:xfrm>
            <a:off x="323528" y="760797"/>
            <a:ext cx="7776864" cy="2585323"/>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Porozumění oblasti podnikání klienta</a:t>
            </a:r>
          </a:p>
          <a:p>
            <a:pPr marL="285750" indent="-285750">
              <a:buFontTx/>
              <a:buChar char="-"/>
            </a:pPr>
            <a:r>
              <a:rPr lang="cs-CZ" b="1" dirty="0"/>
              <a:t>Porozumění kontrolnímu prostředí</a:t>
            </a:r>
          </a:p>
          <a:p>
            <a:pPr marL="285750" indent="-285750">
              <a:buFontTx/>
              <a:buChar char="-"/>
            </a:pPr>
            <a:r>
              <a:rPr lang="cs-CZ" b="1" dirty="0"/>
              <a:t>Porozumění účetnímu systému</a:t>
            </a:r>
          </a:p>
          <a:p>
            <a:pPr marL="285750" indent="-285750">
              <a:buFontTx/>
              <a:buChar char="-"/>
            </a:pPr>
            <a:r>
              <a:rPr lang="cs-CZ" b="1" dirty="0"/>
              <a:t>Předběžné analytické postupy</a:t>
            </a:r>
          </a:p>
          <a:p>
            <a:pPr marL="285750" indent="-285750">
              <a:buFontTx/>
              <a:buChar char="-"/>
            </a:pPr>
            <a:r>
              <a:rPr lang="cs-CZ" b="1" dirty="0"/>
              <a:t>Určení hladiny významnosti</a:t>
            </a:r>
          </a:p>
          <a:p>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2094958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B0D03-686C-044C-C322-A4950581B26C}"/>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FADFAA91-456D-3DC2-F09C-A217801BEA83}"/>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43CF202A-9989-6B50-730F-74E986AC40FD}"/>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61FCB3F5-6D01-6B62-70E9-45BD18271A82}"/>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15DBD6F1-D68A-98EB-39A9-83AA32744847}"/>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453C120F-72EC-4D1A-8BFD-AFEE83D831F1}"/>
              </a:ext>
            </a:extLst>
          </p:cNvPr>
          <p:cNvSpPr/>
          <p:nvPr/>
        </p:nvSpPr>
        <p:spPr>
          <a:xfrm>
            <a:off x="323528" y="760797"/>
            <a:ext cx="7776864" cy="4801314"/>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Porozumění oblasti podnikání klienta</a:t>
            </a:r>
            <a:br>
              <a:rPr lang="cs-CZ" b="1" dirty="0"/>
            </a:br>
            <a:br>
              <a:rPr lang="cs-CZ" b="1" dirty="0"/>
            </a:br>
            <a:r>
              <a:rPr lang="cs-CZ" dirty="0"/>
              <a:t>Vedení společnosti, jako jeden z nejdůležitějších informačních zdrojů v této fázi auditu, může auditora informovat především o:</a:t>
            </a:r>
          </a:p>
          <a:p>
            <a:endParaRPr lang="cs-CZ" dirty="0"/>
          </a:p>
          <a:p>
            <a:r>
              <a:rPr lang="cs-CZ" dirty="0"/>
              <a:t>− hlavních problémech, kterými se vrcholové vedení zabývá (inovace, nový konkurent, </a:t>
            </a:r>
            <a:r>
              <a:rPr lang="cs-CZ" dirty="0" err="1"/>
              <a:t>odběratelsko</a:t>
            </a:r>
            <a:r>
              <a:rPr lang="cs-CZ" dirty="0"/>
              <a:t> dodavatelské vztahy, změny obchodních cílů a strategií, nové segmenty trhu, fúze a akvizice atp.)</a:t>
            </a:r>
          </a:p>
          <a:p>
            <a:endParaRPr lang="cs-CZ" dirty="0"/>
          </a:p>
          <a:p>
            <a:r>
              <a:rPr lang="cs-CZ" dirty="0"/>
              <a:t>− očekávaných významných událostech, které mohou ovlivnit účetní závěrku (například uvažované zahájení likvidace, zvažovaný prodej části podniku, užití neobvyklých finančních nástrojů, atp.)</a:t>
            </a:r>
          </a:p>
          <a:p>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47767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FB2F3-A278-AFE3-AAD4-71CB9CD2BF23}"/>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724DC642-0AA4-439A-886F-707F91D7246C}"/>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3A4764FF-E900-56A6-6355-15845721968F}"/>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C07ED518-2395-E0D7-4459-E62821BC27B4}"/>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61E36F62-C20B-4B23-735E-4FEE5C8E9113}"/>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3F1CAEAC-9528-91CC-1903-5902A96331B1}"/>
              </a:ext>
            </a:extLst>
          </p:cNvPr>
          <p:cNvSpPr/>
          <p:nvPr/>
        </p:nvSpPr>
        <p:spPr>
          <a:xfrm>
            <a:off x="323528" y="760797"/>
            <a:ext cx="7776864" cy="5078313"/>
          </a:xfrm>
          <a:prstGeom prst="rect">
            <a:avLst/>
          </a:prstGeom>
        </p:spPr>
        <p:txBody>
          <a:bodyPr wrap="square">
            <a:spAutoFit/>
          </a:bodyPr>
          <a:lstStyle/>
          <a:p>
            <a:r>
              <a:rPr lang="cs-CZ" b="1" dirty="0"/>
              <a:t>2. Činnosti související s komplexním poznáním klienta</a:t>
            </a:r>
          </a:p>
          <a:p>
            <a:pPr marL="285750" indent="-285750">
              <a:buFontTx/>
              <a:buChar char="-"/>
            </a:pPr>
            <a:r>
              <a:rPr lang="cs-CZ" b="1" dirty="0"/>
              <a:t>Porozumění oblasti podnikání klienta</a:t>
            </a:r>
            <a:br>
              <a:rPr lang="cs-CZ" b="1" dirty="0"/>
            </a:br>
            <a:r>
              <a:rPr lang="pl-PL" dirty="0"/>
              <a:t>Z </a:t>
            </a:r>
            <a:r>
              <a:rPr lang="pl-PL" b="1" dirty="0"/>
              <a:t>vnitřních faktorů </a:t>
            </a:r>
            <a:r>
              <a:rPr lang="pl-PL" dirty="0"/>
              <a:t>jsou podstatné:</a:t>
            </a:r>
            <a:br>
              <a:rPr lang="pl-PL" dirty="0"/>
            </a:br>
            <a:r>
              <a:rPr lang="pl-PL" dirty="0"/>
              <a:t>1) struktura vlastnictví společnosti, vedení společnosti a existence osob se zvláštním vztahem ke společnosti</a:t>
            </a:r>
            <a:br>
              <a:rPr lang="pl-PL" dirty="0"/>
            </a:br>
            <a:r>
              <a:rPr lang="pl-PL" dirty="0"/>
              <a:t>2) činnosti klienta</a:t>
            </a:r>
            <a:br>
              <a:rPr lang="pl-PL" dirty="0"/>
            </a:br>
            <a:r>
              <a:rPr lang="pl-PL" dirty="0"/>
              <a:t>3) finanční struktura</a:t>
            </a:r>
            <a:br>
              <a:rPr lang="pl-PL" dirty="0"/>
            </a:br>
            <a:r>
              <a:rPr lang="pl-PL" dirty="0"/>
              <a:t>4) personální vztahy</a:t>
            </a:r>
            <a:br>
              <a:rPr lang="pl-PL" dirty="0"/>
            </a:br>
            <a:r>
              <a:rPr lang="pl-PL" dirty="0"/>
              <a:t>5) účetní metody</a:t>
            </a:r>
            <a:br>
              <a:rPr lang="pl-PL" dirty="0"/>
            </a:br>
            <a:endParaRPr lang="pl-PL" dirty="0"/>
          </a:p>
          <a:p>
            <a:r>
              <a:rPr lang="pl-PL" dirty="0"/>
              <a:t>    Z </a:t>
            </a:r>
            <a:r>
              <a:rPr lang="pl-PL" b="1" dirty="0"/>
              <a:t>vnějších</a:t>
            </a:r>
            <a:r>
              <a:rPr lang="pl-PL" dirty="0"/>
              <a:t> faktorů jsou podstatné:</a:t>
            </a:r>
            <a:br>
              <a:rPr lang="pl-PL" dirty="0"/>
            </a:br>
            <a:r>
              <a:rPr lang="pl-PL" dirty="0"/>
              <a:t>    1) zákony, vyhlášky a jiné obecně závazné právní předpisy</a:t>
            </a:r>
            <a:br>
              <a:rPr lang="pl-PL" dirty="0"/>
            </a:br>
            <a:r>
              <a:rPr lang="pl-PL" dirty="0"/>
              <a:t>    2) makroekonomické prostředí</a:t>
            </a:r>
            <a:br>
              <a:rPr lang="pl-PL" dirty="0"/>
            </a:br>
            <a:r>
              <a:rPr lang="pl-PL" dirty="0"/>
              <a:t>    3) prostředí v daném odvětví</a:t>
            </a:r>
          </a:p>
          <a:p>
            <a:pPr marL="285750" indent="-285750">
              <a:buFontTx/>
              <a:buChar char="-"/>
            </a:pPr>
            <a:endParaRPr lang="pl-PL" b="1" dirty="0"/>
          </a:p>
          <a:p>
            <a:pPr marL="285750" indent="-285750">
              <a:buFontTx/>
              <a:buChar char="-"/>
            </a:pP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4184911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681B7-E302-E2F0-68F0-9ACDEA08247C}"/>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81BD3CC0-CB1E-8C9E-A399-FFAFAF058151}"/>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3DD1454E-A0EA-5751-DCD2-96E3615DEBA4}"/>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1AE31490-BDF1-597D-7B76-33CDD26B9345}"/>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8D627B4D-D5D9-371F-2212-A0D8E3CFF6AD}"/>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C797F177-BB28-75F9-18CF-CB814F689D7E}"/>
              </a:ext>
            </a:extLst>
          </p:cNvPr>
          <p:cNvSpPr/>
          <p:nvPr/>
        </p:nvSpPr>
        <p:spPr>
          <a:xfrm>
            <a:off x="323528" y="760797"/>
            <a:ext cx="7776864" cy="3970318"/>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Porozumění kontrolnímu prostředí</a:t>
            </a:r>
          </a:p>
          <a:p>
            <a:r>
              <a:rPr lang="pl-PL" dirty="0"/>
              <a:t>celkový postoj, informovanost a činnost statutárních orgánů a vedení účetní jednotky, pokud jde o kontrolu a její význam uvnitř dané účetní jednotky</a:t>
            </a:r>
          </a:p>
          <a:p>
            <a:endParaRPr lang="pl-PL" dirty="0"/>
          </a:p>
          <a:p>
            <a:r>
              <a:rPr lang="pl-PL" dirty="0"/>
              <a:t>Ve vztahu k auditu se pak celkový postoj vedení organizace projevuje především:</a:t>
            </a:r>
          </a:p>
          <a:p>
            <a:r>
              <a:rPr lang="pl-PL" dirty="0"/>
              <a:t>− v zájmu či nezájmu o nedostatky v účetním systému nebo v systému vnitřní kontroly</a:t>
            </a:r>
          </a:p>
          <a:p>
            <a:r>
              <a:rPr lang="pl-PL" dirty="0"/>
              <a:t>− v úrovni personální politiky zahrnující nábor, školení, hodnocení a motivaci zaměstnanců včetně odměňování</a:t>
            </a:r>
          </a:p>
          <a:p>
            <a:r>
              <a:rPr lang="pl-PL" dirty="0"/>
              <a:t>− v posuzování kvalifikačních a morálních vlastností jednotlivých pracovníků </a:t>
            </a:r>
            <a:br>
              <a:rPr lang="pl-PL" dirty="0"/>
            </a:br>
            <a:r>
              <a:rPr lang="pl-PL" dirty="0"/>
              <a:t>v útvarech účetnictví i na jednotlivých místech, kde je realizován systém vnitřní kontroly.</a:t>
            </a:r>
          </a:p>
        </p:txBody>
      </p:sp>
    </p:spTree>
    <p:extLst>
      <p:ext uri="{BB962C8B-B14F-4D97-AF65-F5344CB8AC3E}">
        <p14:creationId xmlns:p14="http://schemas.microsoft.com/office/powerpoint/2010/main" val="3770972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B10A4-2DA9-CA5C-ADDE-34610C2EC973}"/>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8BC84D80-257C-081A-943C-D6AEE7EF2041}"/>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56F1A80F-F274-741F-CE40-17AC81C5DA41}"/>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99CD2A8D-FD2E-3B17-1350-D3669624E8D7}"/>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38E9D78B-23EC-C814-9334-58C0E6FE87E0}"/>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CD43C7C7-C735-7AD6-F107-F5113E5400E5}"/>
              </a:ext>
            </a:extLst>
          </p:cNvPr>
          <p:cNvSpPr/>
          <p:nvPr/>
        </p:nvSpPr>
        <p:spPr>
          <a:xfrm>
            <a:off x="323528" y="760797"/>
            <a:ext cx="7776864" cy="3970318"/>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Porozumění účetnímu systému</a:t>
            </a:r>
          </a:p>
          <a:p>
            <a:br>
              <a:rPr lang="cs-CZ" dirty="0"/>
            </a:br>
            <a:r>
              <a:rPr lang="cs-CZ" dirty="0"/>
              <a:t> 1) určit míru závislosti klienta na výpočetní technice, při tom posuzuje:</a:t>
            </a:r>
          </a:p>
          <a:p>
            <a:r>
              <a:rPr lang="cs-CZ" dirty="0"/>
              <a:t>− rozsah použití počítačů</a:t>
            </a:r>
          </a:p>
          <a:p>
            <a:r>
              <a:rPr lang="cs-CZ" dirty="0"/>
              <a:t>− složitost prostředí výpočetní techniky</a:t>
            </a:r>
          </a:p>
          <a:p>
            <a:r>
              <a:rPr lang="cs-CZ" dirty="0"/>
              <a:t>− význam počítačových systémů pro podnikatelskou činnost</a:t>
            </a:r>
          </a:p>
          <a:p>
            <a:endParaRPr lang="cs-CZ" dirty="0"/>
          </a:p>
          <a:p>
            <a:r>
              <a:rPr lang="cs-CZ" dirty="0"/>
              <a:t>Klient je následně auditorem hodnocen jako:</a:t>
            </a:r>
          </a:p>
          <a:p>
            <a:r>
              <a:rPr lang="cs-CZ" dirty="0"/>
              <a:t>− nezávislý na výpočetní technice (prakticky v dnešní době nepřipadá v úvahu)</a:t>
            </a:r>
          </a:p>
          <a:p>
            <a:r>
              <a:rPr lang="cs-CZ" dirty="0"/>
              <a:t>− mírně závislý</a:t>
            </a:r>
          </a:p>
          <a:p>
            <a:r>
              <a:rPr lang="cs-CZ" dirty="0"/>
              <a:t>− silně závislý</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538474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84760-DB52-A326-0894-93D3AFB4493F}"/>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20632904-2568-ECB6-133F-D5C0578918CE}"/>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79AFCB5F-FF02-88AE-3298-6EC03E563A3E}"/>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FA1CB147-0FB3-D795-12FF-DDCCAF1ACB26}"/>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D3579FE3-9980-7398-015B-9B28B1A0DC32}"/>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0FA22EEB-B074-40A8-DA18-8C6D2102C673}"/>
              </a:ext>
            </a:extLst>
          </p:cNvPr>
          <p:cNvSpPr/>
          <p:nvPr/>
        </p:nvSpPr>
        <p:spPr>
          <a:xfrm>
            <a:off x="323528" y="760797"/>
            <a:ext cx="7776864" cy="3139321"/>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Porozumění účetnímu systému</a:t>
            </a:r>
          </a:p>
          <a:p>
            <a:pPr marL="285750" indent="-285750">
              <a:buFontTx/>
              <a:buChar char="-"/>
            </a:pPr>
            <a:endParaRPr lang="cs-CZ" b="1" dirty="0"/>
          </a:p>
          <a:p>
            <a:r>
              <a:rPr lang="cs-CZ" dirty="0"/>
              <a:t>2) na obecné úrovni popsat účetní systém, přičemž důraz klade na:</a:t>
            </a:r>
          </a:p>
          <a:p>
            <a:r>
              <a:rPr lang="cs-CZ" dirty="0"/>
              <a:t>− vymezení významných transakčních cyklů ∗)</a:t>
            </a:r>
          </a:p>
          <a:p>
            <a:r>
              <a:rPr lang="cs-CZ" dirty="0"/>
              <a:t>− dokumentaci významných transakčních cyklů</a:t>
            </a:r>
          </a:p>
          <a:p>
            <a:r>
              <a:rPr lang="cs-CZ" dirty="0"/>
              <a:t>− spolehlivost transakčních cyklů</a:t>
            </a:r>
          </a:p>
          <a:p>
            <a:r>
              <a:rPr lang="cs-CZ" dirty="0"/>
              <a:t>− předběžné zhodnocení úrovně práce externí (dodavatelské) účetní firmy, pokud toto  zhodnocení připadá v úvahu</a:t>
            </a:r>
          </a:p>
          <a:p>
            <a:endParaRPr lang="cs-CZ" dirty="0"/>
          </a:p>
        </p:txBody>
      </p:sp>
    </p:spTree>
    <p:extLst>
      <p:ext uri="{BB962C8B-B14F-4D97-AF65-F5344CB8AC3E}">
        <p14:creationId xmlns:p14="http://schemas.microsoft.com/office/powerpoint/2010/main" val="3789357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BC5E1-CD45-4C25-C6D7-2693DFAC487D}"/>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64F8C055-7E44-5C48-A91E-3E4EA550A4DD}"/>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28871828-9D17-15F7-C4D4-FE114C7AC309}"/>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5B6DBEF8-368E-86E4-055E-A8B427A5AE99}"/>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43067DE5-C4DA-C8ED-09F6-41E9A129AAC0}"/>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F661BCAE-95E4-C74D-F9A0-DE0A0ED0B415}"/>
              </a:ext>
            </a:extLst>
          </p:cNvPr>
          <p:cNvSpPr/>
          <p:nvPr/>
        </p:nvSpPr>
        <p:spPr>
          <a:xfrm>
            <a:off x="323528" y="760797"/>
            <a:ext cx="7776864" cy="3416320"/>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Porozumění účetnímu systému</a:t>
            </a:r>
          </a:p>
          <a:p>
            <a:pPr marL="285750" indent="-285750">
              <a:buFontTx/>
              <a:buChar char="-"/>
            </a:pPr>
            <a:endParaRPr lang="cs-CZ" b="1" dirty="0"/>
          </a:p>
          <a:p>
            <a:r>
              <a:rPr lang="pl-PL" dirty="0"/>
              <a:t>3) porozumět prostředí výpočetní techniky, přičemž zde platí obdobné závislosti, jako v bodu ad 1. Auditor je však svým vzděláním a zkušenostmi nutně schopen alespoň rozpoznat:</a:t>
            </a:r>
          </a:p>
          <a:p>
            <a:r>
              <a:rPr lang="pl-PL" dirty="0"/>
              <a:t>− hardwarové a softwarové vybavení klienta (PC, mainframe, typ sítě, operační systém či platforma, na které aplikační programy pracují)</a:t>
            </a:r>
          </a:p>
          <a:p>
            <a:r>
              <a:rPr lang="pl-PL" dirty="0"/>
              <a:t>− organizační strukturu a přidělování práv a odpovědností v procesu zpracování informací</a:t>
            </a:r>
          </a:p>
          <a:p>
            <a:endParaRPr lang="cs-CZ" dirty="0"/>
          </a:p>
        </p:txBody>
      </p:sp>
    </p:spTree>
    <p:extLst>
      <p:ext uri="{BB962C8B-B14F-4D97-AF65-F5344CB8AC3E}">
        <p14:creationId xmlns:p14="http://schemas.microsoft.com/office/powerpoint/2010/main" val="2304583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DF82E-C1F2-E2D3-ADF9-1A3C6B211B69}"/>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1022FE2B-4A9A-AC4E-349F-1385FB374E1C}"/>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41C0E7EB-B87F-E980-279D-6622181E415B}"/>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C686EEB7-BCA0-407A-3AF8-92F6FE154FC7}"/>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EB57C7EA-3D39-F702-8FE3-F7BF4F2B76BB}"/>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359CD5A6-EE45-A3D6-8BC3-B476790011D5}"/>
              </a:ext>
            </a:extLst>
          </p:cNvPr>
          <p:cNvSpPr/>
          <p:nvPr/>
        </p:nvSpPr>
        <p:spPr>
          <a:xfrm>
            <a:off x="323528" y="760797"/>
            <a:ext cx="7776864" cy="3139321"/>
          </a:xfrm>
          <a:prstGeom prst="rect">
            <a:avLst/>
          </a:prstGeom>
        </p:spPr>
        <p:txBody>
          <a:bodyPr wrap="square">
            <a:spAutoFit/>
          </a:bodyPr>
          <a:lstStyle/>
          <a:p>
            <a:r>
              <a:rPr lang="cs-CZ" b="1" dirty="0"/>
              <a:t>2. Činnosti související s komplexním poznáním klienta</a:t>
            </a:r>
          </a:p>
          <a:p>
            <a:pPr marL="342900" indent="-342900">
              <a:buAutoNum type="arabicPeriod"/>
            </a:pPr>
            <a:endParaRPr lang="cs-CZ" b="1" dirty="0"/>
          </a:p>
          <a:p>
            <a:pPr marL="285750" indent="-285750">
              <a:buFontTx/>
              <a:buChar char="-"/>
            </a:pPr>
            <a:r>
              <a:rPr lang="cs-CZ" b="1" dirty="0"/>
              <a:t>Předběžné analytické postupy</a:t>
            </a:r>
          </a:p>
          <a:p>
            <a:pPr marL="285750" indent="-285750">
              <a:buFontTx/>
              <a:buChar char="-"/>
            </a:pPr>
            <a:endParaRPr lang="cs-CZ" b="1" dirty="0"/>
          </a:p>
          <a:p>
            <a:r>
              <a:rPr lang="cs-CZ" b="1" dirty="0"/>
              <a:t>Předběžné analytické postupy jsou obvykle zaměřeny na souhrnné účetní zůstatky a vzájemné vztahy mezi nimi. Postupy, které se používají, spočívají v:</a:t>
            </a:r>
          </a:p>
          <a:p>
            <a:pPr marL="285750" indent="-285750">
              <a:buFontTx/>
              <a:buChar char="-"/>
            </a:pPr>
            <a:r>
              <a:rPr lang="cs-CZ" b="1" dirty="0"/>
              <a:t>- analýze trendu</a:t>
            </a:r>
          </a:p>
          <a:p>
            <a:pPr marL="285750" indent="-285750">
              <a:buFontTx/>
              <a:buChar char="-"/>
            </a:pPr>
            <a:r>
              <a:rPr lang="cs-CZ" b="1" dirty="0"/>
              <a:t>- analýze poměrových ukazatelů</a:t>
            </a:r>
          </a:p>
          <a:p>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2152274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B2E02-899E-9A0D-C6DF-3C027383BFED}"/>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6990610B-B106-F126-F14B-8904A22CEB53}"/>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CDE353C8-20D8-C870-B0B7-899BAE1F0701}"/>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E3A89593-86AA-5D51-1616-770781F606AB}"/>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2A6061AB-EB3A-0A66-05EC-D6AA5979B436}"/>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80951478-F56B-D203-CDC3-72F4C2BCA19E}"/>
              </a:ext>
            </a:extLst>
          </p:cNvPr>
          <p:cNvSpPr/>
          <p:nvPr/>
        </p:nvSpPr>
        <p:spPr>
          <a:xfrm>
            <a:off x="323528" y="760797"/>
            <a:ext cx="7776864" cy="2585323"/>
          </a:xfrm>
          <a:prstGeom prst="rect">
            <a:avLst/>
          </a:prstGeom>
        </p:spPr>
        <p:txBody>
          <a:bodyPr wrap="square">
            <a:spAutoFit/>
          </a:bodyPr>
          <a:lstStyle/>
          <a:p>
            <a:r>
              <a:rPr lang="cs-CZ" b="1" dirty="0"/>
              <a:t>2. Činnosti související s komplexním poznáním klienta</a:t>
            </a:r>
          </a:p>
          <a:p>
            <a:endParaRPr lang="cs-CZ" b="1" dirty="0"/>
          </a:p>
          <a:p>
            <a:pPr marL="285750" indent="-285750">
              <a:buFontTx/>
              <a:buChar char="-"/>
            </a:pPr>
            <a:r>
              <a:rPr lang="cs-CZ" b="1" dirty="0"/>
              <a:t>Určení hladiny významnosti</a:t>
            </a:r>
          </a:p>
          <a:p>
            <a:pPr marL="285750" indent="-285750">
              <a:buFontTx/>
              <a:buChar char="-"/>
            </a:pPr>
            <a:r>
              <a:rPr lang="cs-CZ" b="1" dirty="0"/>
              <a:t>Významnost (</a:t>
            </a:r>
            <a:r>
              <a:rPr lang="cs-CZ" b="1" dirty="0" err="1"/>
              <a:t>materialita</a:t>
            </a:r>
            <a:r>
              <a:rPr lang="cs-CZ" b="1" dirty="0"/>
              <a:t>) je definována auditorskou směrnicí č. 6 „Významnost </a:t>
            </a:r>
            <a:r>
              <a:rPr lang="cs-CZ" b="1"/>
              <a:t>a auditorské riziko</a:t>
            </a:r>
            <a:r>
              <a:rPr lang="cs-CZ" b="1" dirty="0"/>
              <a:t>“ jako informace, která jednotlivě nebo kumulovaně vytváří předpoklad, </a:t>
            </a:r>
            <a:r>
              <a:rPr lang="cs-CZ" b="1"/>
              <a:t>že rozhodování osoby </a:t>
            </a:r>
            <a:r>
              <a:rPr lang="cs-CZ" b="1" dirty="0"/>
              <a:t>spoléhající se na tuto informaci bude ovlivněno. </a:t>
            </a:r>
          </a:p>
          <a:p>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368920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6624736" cy="432048"/>
          </a:xfrm>
        </p:spPr>
        <p:txBody>
          <a:bodyPr/>
          <a:lstStyle/>
          <a:p>
            <a:r>
              <a:rPr lang="cs-CZ" sz="3000" b="1" dirty="0"/>
              <a:t>Auditorské postupy</a:t>
            </a:r>
            <a:endParaRPr lang="cs-CZ" altLang="cs-CZ" sz="3000" b="1" dirty="0"/>
          </a:p>
        </p:txBody>
      </p:sp>
      <p:sp>
        <p:nvSpPr>
          <p:cNvPr id="2" name="TextovéPole 1"/>
          <p:cNvSpPr txBox="1"/>
          <p:nvPr/>
        </p:nvSpPr>
        <p:spPr>
          <a:xfrm>
            <a:off x="395536" y="987574"/>
            <a:ext cx="8280920"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p:cNvSpPr/>
          <p:nvPr/>
        </p:nvSpPr>
        <p:spPr>
          <a:xfrm>
            <a:off x="251520" y="771550"/>
            <a:ext cx="7776864" cy="4247317"/>
          </a:xfrm>
          <a:prstGeom prst="rect">
            <a:avLst/>
          </a:prstGeom>
        </p:spPr>
        <p:txBody>
          <a:bodyPr wrap="square">
            <a:spAutoFit/>
          </a:bodyPr>
          <a:lstStyle/>
          <a:p>
            <a:pPr marL="285750" indent="-285750" algn="ctr"/>
            <a:endParaRPr lang="cs-CZ" b="1" i="1" dirty="0"/>
          </a:p>
          <a:p>
            <a:pPr marL="285750" indent="-285750" algn="ctr"/>
            <a:r>
              <a:rPr lang="cs-CZ" b="1" dirty="0"/>
              <a:t>Auditorský postup je možné z hlediska časového členit na:</a:t>
            </a:r>
          </a:p>
          <a:p>
            <a:pPr marL="285750" indent="-285750" algn="ctr"/>
            <a:endParaRPr lang="cs-CZ" b="1" dirty="0"/>
          </a:p>
          <a:p>
            <a:pPr marL="285750" indent="-285750" algn="ctr">
              <a:buFontTx/>
              <a:buChar char="-"/>
            </a:pPr>
            <a:r>
              <a:rPr lang="cs-CZ" b="1" dirty="0"/>
              <a:t>činnosti před uzavřením smlouvy</a:t>
            </a:r>
          </a:p>
          <a:p>
            <a:pPr marL="285750" indent="-285750" algn="ctr">
              <a:buFontTx/>
              <a:buChar char="-"/>
            </a:pPr>
            <a:endParaRPr lang="cs-CZ" b="1" dirty="0"/>
          </a:p>
          <a:p>
            <a:pPr marL="285750" indent="-285750" algn="ctr">
              <a:buFontTx/>
              <a:buChar char="-"/>
            </a:pPr>
            <a:r>
              <a:rPr lang="cs-CZ" b="1" dirty="0"/>
              <a:t>činnosti související s komplexním poznáním klienta</a:t>
            </a:r>
          </a:p>
          <a:p>
            <a:pPr marL="285750" indent="-285750" algn="ctr">
              <a:buFontTx/>
              <a:buChar char="-"/>
            </a:pPr>
            <a:endParaRPr lang="cs-CZ" b="1" dirty="0"/>
          </a:p>
          <a:p>
            <a:pPr marL="285750" indent="-285750" algn="ctr">
              <a:buFontTx/>
              <a:buChar char="-"/>
            </a:pPr>
            <a:r>
              <a:rPr lang="cs-CZ" b="1" dirty="0"/>
              <a:t>činnosti související se sestavením plánu auditu</a:t>
            </a:r>
          </a:p>
          <a:p>
            <a:pPr marL="285750" indent="-285750" algn="ctr">
              <a:buFontTx/>
              <a:buChar char="-"/>
            </a:pPr>
            <a:endParaRPr lang="cs-CZ" b="1" dirty="0"/>
          </a:p>
          <a:p>
            <a:pPr marL="285750" indent="-285750" algn="ctr">
              <a:buFontTx/>
              <a:buChar char="-"/>
            </a:pPr>
            <a:r>
              <a:rPr lang="cs-CZ" b="1" dirty="0"/>
              <a:t>činnosti související s vlastním provedením auditu</a:t>
            </a:r>
          </a:p>
          <a:p>
            <a:pPr marL="285750" indent="-285750" algn="ctr">
              <a:buFontTx/>
              <a:buChar char="-"/>
            </a:pPr>
            <a:endParaRPr lang="cs-CZ" b="1" dirty="0"/>
          </a:p>
          <a:p>
            <a:pPr marL="285750" indent="-285750" algn="ctr"/>
            <a:r>
              <a:rPr lang="cs-CZ" b="1" dirty="0"/>
              <a:t>- činnosti související s ukončením auditu a vydáním zprávy auditora.</a:t>
            </a:r>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3334814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067694"/>
            <a:ext cx="6696744" cy="1368152"/>
          </a:xfrm>
        </p:spPr>
        <p:txBody>
          <a:bodyPr/>
          <a:lstStyle/>
          <a:p>
            <a:pPr algn="ctr"/>
            <a:r>
              <a:rPr lang="cs-CZ" altLang="cs-CZ" sz="4000" b="1" dirty="0">
                <a:solidFill>
                  <a:srgbClr val="00544D"/>
                </a:solidFill>
              </a:rPr>
              <a:t>Děkuji za pozornost</a:t>
            </a:r>
            <a:endParaRPr lang="cs-CZ" sz="4000" b="1" dirty="0"/>
          </a:p>
        </p:txBody>
      </p:sp>
    </p:spTree>
    <p:extLst>
      <p:ext uri="{BB962C8B-B14F-4D97-AF65-F5344CB8AC3E}">
        <p14:creationId xmlns:p14="http://schemas.microsoft.com/office/powerpoint/2010/main" val="360197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FE2B7A-78F5-6AA2-FA03-69B326017431}"/>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971BE66D-3CE9-A0AB-6558-A0C0FB1DE9AC}"/>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A564252F-7A98-D9A4-B3A8-EF3A1FD128E8}"/>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955946DF-C6AA-476B-5A58-27C84F62268A}"/>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38851577-8B31-C3F3-E4F3-D8DB10F1386D}"/>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49933077-B653-8E84-71A6-ED3EBB7D599A}"/>
              </a:ext>
            </a:extLst>
          </p:cNvPr>
          <p:cNvSpPr/>
          <p:nvPr/>
        </p:nvSpPr>
        <p:spPr>
          <a:xfrm>
            <a:off x="251520" y="771550"/>
            <a:ext cx="7776864" cy="3970318"/>
          </a:xfrm>
          <a:prstGeom prst="rect">
            <a:avLst/>
          </a:prstGeom>
        </p:spPr>
        <p:txBody>
          <a:bodyPr wrap="square">
            <a:spAutoFit/>
          </a:bodyPr>
          <a:lstStyle/>
          <a:p>
            <a:pPr marL="285750" indent="-285750"/>
            <a:r>
              <a:rPr lang="cs-CZ" b="1" dirty="0"/>
              <a:t>1. Posouzení rizika a podmínek zakázky</a:t>
            </a:r>
          </a:p>
          <a:p>
            <a:pPr marL="285750" indent="-285750"/>
            <a:endParaRPr lang="cs-CZ" b="1" dirty="0"/>
          </a:p>
          <a:p>
            <a:pPr marL="285750" indent="-285750"/>
            <a:r>
              <a:rPr lang="cs-CZ" b="1" dirty="0"/>
              <a:t>Auditor posuzuje riziko každé zakázky proto, aby:</a:t>
            </a:r>
          </a:p>
          <a:p>
            <a:pPr marL="285750" indent="-285750"/>
            <a:r>
              <a:rPr lang="cs-CZ" b="1" dirty="0"/>
              <a:t>- se rozhodl, zda zakázka bude přijata</a:t>
            </a:r>
          </a:p>
          <a:p>
            <a:pPr marL="285750" indent="-285750">
              <a:buFontTx/>
              <a:buChar char="-"/>
            </a:pPr>
            <a:r>
              <a:rPr lang="cs-CZ" b="1" dirty="0"/>
              <a:t>vypracoval plán auditu v případě, že zakázka je přijata.</a:t>
            </a:r>
          </a:p>
          <a:p>
            <a:pPr marL="285750" indent="-285750">
              <a:buFontTx/>
              <a:buChar char="-"/>
            </a:pPr>
            <a:endParaRPr lang="cs-CZ" b="1" dirty="0"/>
          </a:p>
          <a:p>
            <a:pPr marL="285750" indent="-285750">
              <a:buFontTx/>
              <a:buChar char="-"/>
            </a:pPr>
            <a:endParaRPr lang="cs-CZ" b="1" dirty="0"/>
          </a:p>
          <a:p>
            <a:pPr marL="285750" indent="-285750">
              <a:buFontTx/>
              <a:buChar char="-"/>
            </a:pPr>
            <a:endParaRPr lang="cs-CZ" b="1" dirty="0"/>
          </a:p>
          <a:p>
            <a:r>
              <a:rPr lang="cs-CZ" b="1" dirty="0"/>
              <a:t>Auditora především zajímá takové riziko zakázky, které je možné označit jako "vyšší než obvyklé".</a:t>
            </a:r>
          </a:p>
          <a:p>
            <a:pPr marL="285750" indent="-285750" algn="ctr"/>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48099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434B1-747B-A31F-895F-D3BA378849F8}"/>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BC75C81E-FEFA-A901-E101-24269C736CD9}"/>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EF61DF9B-38F9-2616-DE71-18C3CE24CD23}"/>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F13A62FB-302E-C385-C308-7CA1B871B9DB}"/>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4348B9EC-37AF-F880-AB6A-384ED3AE78B4}"/>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1363FC4A-6FC9-CB42-1B45-9DE56C922BC8}"/>
              </a:ext>
            </a:extLst>
          </p:cNvPr>
          <p:cNvSpPr/>
          <p:nvPr/>
        </p:nvSpPr>
        <p:spPr>
          <a:xfrm>
            <a:off x="251520" y="771550"/>
            <a:ext cx="7776864" cy="3831818"/>
          </a:xfrm>
          <a:prstGeom prst="rect">
            <a:avLst/>
          </a:prstGeom>
        </p:spPr>
        <p:txBody>
          <a:bodyPr wrap="square">
            <a:spAutoFit/>
          </a:bodyPr>
          <a:lstStyle/>
          <a:p>
            <a:pPr marL="285750" indent="-285750"/>
            <a:r>
              <a:rPr lang="cs-CZ" b="1" dirty="0"/>
              <a:t>1. Posouzení rizika a podmínek zakázky</a:t>
            </a:r>
          </a:p>
          <a:p>
            <a:pPr marL="285750" indent="-285750"/>
            <a:endParaRPr lang="cs-CZ" b="1" dirty="0"/>
          </a:p>
          <a:p>
            <a:pPr marL="285750" indent="-285750">
              <a:lnSpc>
                <a:spcPct val="150000"/>
              </a:lnSpc>
            </a:pPr>
            <a:r>
              <a:rPr lang="cs-CZ" b="1" dirty="0"/>
              <a:t>U nové zakázky je auditor schopen vyhodnotit její riziko na základě informací, které získal od předchozího auditora (pokud byl statutární audit již prováděn), vedoucích pracovníků společnosti či členů představenstva nebo dozorčí rady, s nimiž je při přípravě zakázky </a:t>
            </a:r>
            <a:br>
              <a:rPr lang="cs-CZ" b="1" dirty="0"/>
            </a:br>
            <a:r>
              <a:rPr lang="cs-CZ" b="1" dirty="0"/>
              <a:t>v jednání.</a:t>
            </a:r>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059848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8033C-DDA6-FEEB-0BB3-2F7E393C2999}"/>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4A301584-4EEC-BFF1-2C2F-122C7B48E283}"/>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359424C9-84C1-BCFC-715B-F876CE4C9384}"/>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B81A42EA-632F-6795-0E58-BEF938EB66D8}"/>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F2303244-3AFD-3CA4-A6A0-552D0866BC43}"/>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D9EBA066-2940-0F8A-A40D-D0173AC34C47}"/>
              </a:ext>
            </a:extLst>
          </p:cNvPr>
          <p:cNvSpPr/>
          <p:nvPr/>
        </p:nvSpPr>
        <p:spPr>
          <a:xfrm>
            <a:off x="251520" y="771550"/>
            <a:ext cx="7776864" cy="4662815"/>
          </a:xfrm>
          <a:prstGeom prst="rect">
            <a:avLst/>
          </a:prstGeom>
        </p:spPr>
        <p:txBody>
          <a:bodyPr wrap="square">
            <a:spAutoFit/>
          </a:bodyPr>
          <a:lstStyle/>
          <a:p>
            <a:pPr marL="285750" indent="-285750"/>
            <a:r>
              <a:rPr lang="cs-CZ" b="1" dirty="0"/>
              <a:t>1. Posouzení rizika a podmínek zakázky</a:t>
            </a:r>
          </a:p>
          <a:p>
            <a:pPr marL="285750" indent="-285750"/>
            <a:endParaRPr lang="cs-CZ" b="1" dirty="0"/>
          </a:p>
          <a:p>
            <a:pPr marL="285750" indent="-285750">
              <a:lnSpc>
                <a:spcPct val="150000"/>
              </a:lnSpc>
            </a:pPr>
            <a:r>
              <a:rPr lang="cs-CZ" b="1" dirty="0"/>
              <a:t>Specifika nové zakázky zabývá se jimi  auditorská směrnice č. 19. </a:t>
            </a:r>
            <a:br>
              <a:rPr lang="cs-CZ" b="1" dirty="0"/>
            </a:br>
            <a:br>
              <a:rPr lang="cs-CZ" b="1" dirty="0"/>
            </a:br>
            <a:r>
              <a:rPr lang="cs-CZ" b="1" i="1" dirty="0"/>
              <a:t>„Audit v prvním účetním období zakázky – počáteční zůstatky“. </a:t>
            </a:r>
            <a:br>
              <a:rPr lang="cs-CZ" b="1" dirty="0"/>
            </a:br>
            <a:br>
              <a:rPr lang="cs-CZ" b="1" dirty="0"/>
            </a:br>
            <a:r>
              <a:rPr lang="cs-CZ" b="1" dirty="0"/>
              <a:t>Směrnici je nutné použít tehdy, když účetní závěrka je ve společnosti auditována vůbec poprvé, nebo když za předchozí období byla auditována jiným auditorem. </a:t>
            </a:r>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296903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A8020-A6E9-6BCD-8298-BE09DF2EF592}"/>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1877215B-367D-50BF-A286-80CD4DF0A6CF}"/>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6607DA4C-BEC4-4144-3E3D-9D53222ECD97}"/>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0F931E19-3C4F-C46A-A267-D5CC5F953D5B}"/>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6C09E91E-E593-0C6E-440C-46F58B98D3BF}"/>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B19355F3-9D92-9023-91B8-DCA61ECB3211}"/>
              </a:ext>
            </a:extLst>
          </p:cNvPr>
          <p:cNvSpPr/>
          <p:nvPr/>
        </p:nvSpPr>
        <p:spPr>
          <a:xfrm>
            <a:off x="323528" y="760797"/>
            <a:ext cx="7776864" cy="5078313"/>
          </a:xfrm>
          <a:prstGeom prst="rect">
            <a:avLst/>
          </a:prstGeom>
        </p:spPr>
        <p:txBody>
          <a:bodyPr wrap="square">
            <a:spAutoFit/>
          </a:bodyPr>
          <a:lstStyle/>
          <a:p>
            <a:pPr marL="285750" indent="-285750"/>
            <a:r>
              <a:rPr lang="cs-CZ" b="1" dirty="0"/>
              <a:t>1. Posouzení rizika a podmínek zakázky</a:t>
            </a:r>
          </a:p>
          <a:p>
            <a:pPr marL="285750" indent="-285750"/>
            <a:endParaRPr lang="cs-CZ" b="1" dirty="0"/>
          </a:p>
          <a:p>
            <a:pPr marL="285750" indent="-285750"/>
            <a:r>
              <a:rPr lang="cs-CZ" b="1" dirty="0"/>
              <a:t>před přijetím zakázky auditor -&gt; jednání s vlastníky a vedením společnosti a pokud je to možné i s relevantními třetími stranami </a:t>
            </a:r>
          </a:p>
          <a:p>
            <a:pPr marL="285750" indent="-285750"/>
            <a:endParaRPr lang="cs-CZ" b="1" dirty="0"/>
          </a:p>
          <a:p>
            <a:pPr marL="285750" indent="-285750"/>
            <a:r>
              <a:rPr lang="cs-CZ" b="1" dirty="0"/>
              <a:t>posoudit poslední účetní závěrku společnosti, popřípadě i zběžně prohlédl </a:t>
            </a:r>
            <a:br>
              <a:rPr lang="cs-CZ" b="1" dirty="0"/>
            </a:br>
            <a:r>
              <a:rPr lang="cs-CZ" b="1" dirty="0"/>
              <a:t>a analyzoval způsob vedení účetnictví, obsazení útvarů účetní a finanční služby, vztahy uvnitř těchto útvarů a další skutečnosti, které jsou poměrně snadno zjistitelné pozorováním a dotazováním.</a:t>
            </a:r>
          </a:p>
          <a:p>
            <a:pPr marL="285750" indent="-285750"/>
            <a:endParaRPr lang="cs-CZ" b="1" dirty="0"/>
          </a:p>
          <a:p>
            <a:pPr marL="285750" indent="-285750"/>
            <a:r>
              <a:rPr lang="cs-CZ" b="1" dirty="0"/>
              <a:t>Je-li auditor nástupcem jiných auditorů účetní jednotky, je nutné zjistit důvody plánované změny auditora a navázat kontakt s dřívějšími auditory.</a:t>
            </a:r>
          </a:p>
          <a:p>
            <a:pPr marL="285750" indent="-285750"/>
            <a:endParaRPr lang="cs-CZ" b="1" dirty="0"/>
          </a:p>
          <a:p>
            <a:pPr marL="285750" indent="-285750"/>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3109730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0DA41-11D4-AE57-FF5F-F31392E8689D}"/>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FDED6722-9DBA-394D-7CE3-4AC0C0813710}"/>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2A7BB7F5-2E82-70DF-B1C6-02050E500DE1}"/>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45858C2F-55DE-584D-ABD4-853414B82B2E}"/>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BD945EFE-8B1D-C005-4278-BB4A82FF49B5}"/>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1DBB89C5-5378-F40C-381E-B72133CBCE0A}"/>
              </a:ext>
            </a:extLst>
          </p:cNvPr>
          <p:cNvSpPr/>
          <p:nvPr/>
        </p:nvSpPr>
        <p:spPr>
          <a:xfrm>
            <a:off x="323528" y="760797"/>
            <a:ext cx="7776864" cy="4524315"/>
          </a:xfrm>
          <a:prstGeom prst="rect">
            <a:avLst/>
          </a:prstGeom>
        </p:spPr>
        <p:txBody>
          <a:bodyPr wrap="square">
            <a:spAutoFit/>
          </a:bodyPr>
          <a:lstStyle/>
          <a:p>
            <a:pPr marL="285750" indent="-285750"/>
            <a:r>
              <a:rPr lang="cs-CZ" b="1" dirty="0"/>
              <a:t>1. Posouzení rizika a podmínek zakázky</a:t>
            </a:r>
          </a:p>
          <a:p>
            <a:pPr marL="285750" indent="-285750"/>
            <a:r>
              <a:rPr lang="cs-CZ" b="1" dirty="0"/>
              <a:t>Pro vyjádření skutečnosti, zda riziko zakázky je vyšší, než obvyklé se doporučuje podrobně posoudit následující faktory:</a:t>
            </a:r>
            <a:br>
              <a:rPr lang="cs-CZ" b="1" dirty="0"/>
            </a:br>
            <a:endParaRPr lang="cs-CZ" b="1" dirty="0"/>
          </a:p>
          <a:p>
            <a:pPr marL="285750" indent="-285750">
              <a:buFont typeface="Wingdings" panose="05000000000000000000" pitchFamily="2" charset="2"/>
              <a:buChar char="v"/>
            </a:pPr>
            <a:r>
              <a:rPr lang="cs-CZ" b="1" dirty="0"/>
              <a:t>Charakteristika a důvěryhodnost vedení společnosti</a:t>
            </a:r>
          </a:p>
          <a:p>
            <a:pPr marL="285750" indent="-285750">
              <a:buFont typeface="Wingdings" panose="05000000000000000000" pitchFamily="2" charset="2"/>
              <a:buChar char="v"/>
            </a:pPr>
            <a:r>
              <a:rPr lang="cs-CZ" b="1" dirty="0"/>
              <a:t>Odpovědnost vedení společnosti za správné sestavení účetních výkazů</a:t>
            </a:r>
          </a:p>
          <a:p>
            <a:pPr marL="285750" indent="-285750">
              <a:buFont typeface="Wingdings" panose="05000000000000000000" pitchFamily="2" charset="2"/>
              <a:buChar char="v"/>
            </a:pPr>
            <a:r>
              <a:rPr lang="cs-CZ" b="1" dirty="0"/>
              <a:t>Organizace a struktura vedení</a:t>
            </a:r>
          </a:p>
          <a:p>
            <a:pPr marL="285750" indent="-285750">
              <a:buFont typeface="Wingdings" panose="05000000000000000000" pitchFamily="2" charset="2"/>
              <a:buChar char="v"/>
            </a:pPr>
            <a:r>
              <a:rPr lang="cs-CZ" b="1" dirty="0"/>
              <a:t>Povaha podnikatelské činnosti a podnikatelské prostředí</a:t>
            </a:r>
          </a:p>
          <a:p>
            <a:pPr marL="285750" indent="-285750">
              <a:buFont typeface="Wingdings" panose="05000000000000000000" pitchFamily="2" charset="2"/>
              <a:buChar char="v"/>
            </a:pPr>
            <a:r>
              <a:rPr lang="cs-CZ" b="1" dirty="0"/>
              <a:t>Účetní problematika</a:t>
            </a:r>
          </a:p>
          <a:p>
            <a:pPr marL="285750" indent="-285750">
              <a:buFont typeface="Wingdings" panose="05000000000000000000" pitchFamily="2" charset="2"/>
              <a:buChar char="v"/>
            </a:pPr>
            <a:r>
              <a:rPr lang="cs-CZ" b="1" dirty="0"/>
              <a:t>Finanční výsledky</a:t>
            </a:r>
          </a:p>
          <a:p>
            <a:pPr marL="285750" indent="-285750">
              <a:buFont typeface="Wingdings" panose="05000000000000000000" pitchFamily="2" charset="2"/>
              <a:buChar char="v"/>
            </a:pPr>
            <a:r>
              <a:rPr lang="cs-CZ" b="1" dirty="0"/>
              <a:t>Schopnost pokračovat ve svých aktivitách</a:t>
            </a:r>
          </a:p>
          <a:p>
            <a:pPr marL="285750" indent="-285750">
              <a:buFont typeface="Wingdings" panose="05000000000000000000" pitchFamily="2" charset="2"/>
              <a:buChar char="v"/>
            </a:pPr>
            <a:r>
              <a:rPr lang="cs-CZ" b="1" dirty="0"/>
              <a:t>Záměrné uvádění nepravdivých údajů</a:t>
            </a:r>
          </a:p>
          <a:p>
            <a:pPr marL="285750" indent="-285750"/>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227929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D27EE-E818-4774-638C-162D933C3590}"/>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99638889-1769-9BCE-B684-06FE616947A5}"/>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2741744B-E9D3-B915-BA9D-3C12197567F9}"/>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9BD555F1-0C35-6E28-CB34-2D7AE20E53F9}"/>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33E71AA2-0C36-F930-DF5F-09B05953DE30}"/>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2EF24EF1-C2F0-5643-A8DC-D17EFCCCE095}"/>
              </a:ext>
            </a:extLst>
          </p:cNvPr>
          <p:cNvSpPr/>
          <p:nvPr/>
        </p:nvSpPr>
        <p:spPr>
          <a:xfrm>
            <a:off x="323528" y="760797"/>
            <a:ext cx="7776864" cy="3693319"/>
          </a:xfrm>
          <a:prstGeom prst="rect">
            <a:avLst/>
          </a:prstGeom>
        </p:spPr>
        <p:txBody>
          <a:bodyPr wrap="square">
            <a:spAutoFit/>
          </a:bodyPr>
          <a:lstStyle/>
          <a:p>
            <a:pPr marL="342900" indent="-342900">
              <a:buAutoNum type="arabicPeriod"/>
            </a:pPr>
            <a:r>
              <a:rPr lang="cs-CZ" b="1" dirty="0"/>
              <a:t>Posouzení rizika a podmínek zakázky</a:t>
            </a:r>
          </a:p>
          <a:p>
            <a:pPr marL="342900" indent="-342900">
              <a:buAutoNum type="arabicPeriod"/>
            </a:pPr>
            <a:endParaRPr lang="cs-CZ" b="1" dirty="0"/>
          </a:p>
          <a:p>
            <a:pPr marL="342900" indent="-342900">
              <a:buAutoNum type="arabicPeriod"/>
            </a:pPr>
            <a:endParaRPr lang="cs-CZ" b="1" dirty="0"/>
          </a:p>
          <a:p>
            <a:pPr>
              <a:lnSpc>
                <a:spcPct val="150000"/>
              </a:lnSpc>
            </a:pPr>
            <a:r>
              <a:rPr lang="cs-CZ" b="1" dirty="0"/>
              <a:t>Auditor musí věnovat pozornost případům, které by mohly svědčit o záměrném uvádění nepravdivých údajů. Jedná se tedy o podvodné jednání, které je třeba principiálně odlišit od chyb, jakožto neúmyslných omylů nebo opomenutí v účetních výkazech.</a:t>
            </a:r>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1071960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F94F4-7665-F0D4-B80F-50B285354176}"/>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C415AA55-13B2-8492-2D93-CF2EF7940CE9}"/>
              </a:ext>
            </a:extLst>
          </p:cNvPr>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2ED322FA-C0E9-B163-9394-367E151983C8}"/>
              </a:ext>
            </a:extLst>
          </p:cNvPr>
          <p:cNvSpPr>
            <a:spLocks noGrp="1"/>
          </p:cNvSpPr>
          <p:nvPr>
            <p:ph type="title"/>
          </p:nvPr>
        </p:nvSpPr>
        <p:spPr>
          <a:xfrm>
            <a:off x="179512" y="195487"/>
            <a:ext cx="6624736" cy="432048"/>
          </a:xfrm>
        </p:spPr>
        <p:txBody>
          <a:bodyPr/>
          <a:lstStyle/>
          <a:p>
            <a:r>
              <a:rPr lang="cs-CZ" sz="3000" b="1" dirty="0"/>
              <a:t>Činnosti před uzavřením zakázky</a:t>
            </a:r>
            <a:endParaRPr lang="cs-CZ" altLang="cs-CZ" sz="3000" b="1" dirty="0"/>
          </a:p>
        </p:txBody>
      </p:sp>
      <p:sp>
        <p:nvSpPr>
          <p:cNvPr id="2" name="TextovéPole 1">
            <a:extLst>
              <a:ext uri="{FF2B5EF4-FFF2-40B4-BE49-F238E27FC236}">
                <a16:creationId xmlns:a16="http://schemas.microsoft.com/office/drawing/2014/main" id="{E769EE09-ED39-F521-E8A7-C5026F453720}"/>
              </a:ext>
            </a:extLst>
          </p:cNvPr>
          <p:cNvSpPr txBox="1"/>
          <p:nvPr/>
        </p:nvSpPr>
        <p:spPr>
          <a:xfrm>
            <a:off x="395536" y="987574"/>
            <a:ext cx="8352928" cy="1231106"/>
          </a:xfrm>
          <a:prstGeom prst="rect">
            <a:avLst/>
          </a:prstGeom>
          <a:noFill/>
        </p:spPr>
        <p:txBody>
          <a:bodyPr wrap="square" rtlCol="0">
            <a:spAutoFit/>
          </a:bodyPr>
          <a:lstStyle/>
          <a:p>
            <a:pPr lvl="1" algn="just"/>
            <a:endParaRPr lang="cs-CZ" sz="2000"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
        <p:nvSpPr>
          <p:cNvPr id="7" name="Obdélník 6">
            <a:extLst>
              <a:ext uri="{FF2B5EF4-FFF2-40B4-BE49-F238E27FC236}">
                <a16:creationId xmlns:a16="http://schemas.microsoft.com/office/drawing/2014/main" id="{7ACBB7EF-1446-DB63-395C-74988F0ABB58}"/>
              </a:ext>
            </a:extLst>
          </p:cNvPr>
          <p:cNvSpPr/>
          <p:nvPr/>
        </p:nvSpPr>
        <p:spPr>
          <a:xfrm>
            <a:off x="467544" y="771550"/>
            <a:ext cx="7128792" cy="369332"/>
          </a:xfrm>
          <a:prstGeom prst="rect">
            <a:avLst/>
          </a:prstGeom>
        </p:spPr>
        <p:txBody>
          <a:bodyPr wrap="square">
            <a:spAutoFit/>
          </a:bodyPr>
          <a:lstStyle/>
          <a:p>
            <a:pPr marL="285750" indent="-285750">
              <a:buFont typeface="Arial" panose="020B0604020202020204" pitchFamily="34" charset="0"/>
              <a:buChar char="•"/>
            </a:pPr>
            <a:endParaRPr lang="pl-PL" dirty="0"/>
          </a:p>
        </p:txBody>
      </p:sp>
      <p:sp>
        <p:nvSpPr>
          <p:cNvPr id="8" name="Obdélník 7">
            <a:extLst>
              <a:ext uri="{FF2B5EF4-FFF2-40B4-BE49-F238E27FC236}">
                <a16:creationId xmlns:a16="http://schemas.microsoft.com/office/drawing/2014/main" id="{0CDC3852-F73F-4DAE-26F4-2ACDEFE97A1F}"/>
              </a:ext>
            </a:extLst>
          </p:cNvPr>
          <p:cNvSpPr/>
          <p:nvPr/>
        </p:nvSpPr>
        <p:spPr>
          <a:xfrm>
            <a:off x="323528" y="760797"/>
            <a:ext cx="7776864" cy="4801314"/>
          </a:xfrm>
          <a:prstGeom prst="rect">
            <a:avLst/>
          </a:prstGeom>
        </p:spPr>
        <p:txBody>
          <a:bodyPr wrap="square">
            <a:spAutoFit/>
          </a:bodyPr>
          <a:lstStyle/>
          <a:p>
            <a:pPr marL="342900" indent="-342900">
              <a:buAutoNum type="arabicPeriod"/>
            </a:pPr>
            <a:r>
              <a:rPr lang="cs-CZ" b="1" dirty="0"/>
              <a:t>Posouzení rizika a podmínek zakázky</a:t>
            </a:r>
          </a:p>
          <a:p>
            <a:pPr marL="342900" indent="-342900">
              <a:buAutoNum type="arabicPeriod"/>
            </a:pPr>
            <a:endParaRPr lang="cs-CZ" b="1" dirty="0"/>
          </a:p>
          <a:p>
            <a:r>
              <a:rPr lang="cs-CZ" b="1" dirty="0"/>
              <a:t>Nejdůležitější reakcí auditora na zvýšené riziko zakázky (v případě, že se rozhodne ji i přes toto zvýšené riziko přijmout) je:</a:t>
            </a:r>
          </a:p>
          <a:p>
            <a:r>
              <a:rPr lang="cs-CZ" b="1" dirty="0"/>
              <a:t>a) vytvoření pracovního týmu, jehož členové mají:</a:t>
            </a:r>
          </a:p>
          <a:p>
            <a:r>
              <a:rPr lang="cs-CZ" b="1" dirty="0"/>
              <a:t>− potřebné obecné znalosti, zkušenosti a schopnosti</a:t>
            </a:r>
          </a:p>
          <a:p>
            <a:r>
              <a:rPr lang="cs-CZ" b="1" dirty="0"/>
              <a:t>− zkušenosti v příslušném odvětví,</a:t>
            </a:r>
          </a:p>
          <a:p>
            <a:r>
              <a:rPr lang="cs-CZ" b="1" dirty="0"/>
              <a:t>b) získání externích spolupracovníků (např. počítačových či právních expertů), jejichž odborné znalosti a zkušenosti nejsou běžně v auditorské firmě dostupné, </a:t>
            </a:r>
          </a:p>
          <a:p>
            <a:r>
              <a:rPr lang="cs-CZ" b="1" dirty="0"/>
              <a:t>c) zvýšené zapojení vedoucích pracovníků klienta i vedoucích pracovníků auditorské firmy do procesu auditu,</a:t>
            </a:r>
          </a:p>
          <a:p>
            <a:r>
              <a:rPr lang="cs-CZ" b="1" dirty="0"/>
              <a:t>d) snížení míry, do jaké se spoléhá na vnitřní kontrolní systém,</a:t>
            </a:r>
          </a:p>
          <a:p>
            <a:r>
              <a:rPr lang="cs-CZ" b="1" dirty="0"/>
              <a:t>e) odmítnutí nereálných termínů pro odevzdání zprávy auditora.</a:t>
            </a:r>
            <a:br>
              <a:rPr lang="cs-CZ" dirty="0"/>
            </a:br>
            <a:br>
              <a:rPr lang="cs-CZ" dirty="0"/>
            </a:br>
            <a:r>
              <a:rPr lang="cs-CZ" dirty="0"/>
              <a:t> </a:t>
            </a:r>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268985630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4681</TotalTime>
  <Words>1323</Words>
  <Application>Microsoft Office PowerPoint</Application>
  <PresentationFormat>Předvádění na obrazovce (16:9)</PresentationFormat>
  <Paragraphs>227</Paragraphs>
  <Slides>20</Slides>
  <Notes>18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TECHNOLOGIE AUDITU </vt:lpstr>
      <vt:lpstr>Auditorské postupy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Činnosti před uzavřením zakázky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Iveta Kováčová</cp:lastModifiedBy>
  <cp:revision>277</cp:revision>
  <dcterms:created xsi:type="dcterms:W3CDTF">2016-07-06T15:42:34Z</dcterms:created>
  <dcterms:modified xsi:type="dcterms:W3CDTF">2024-11-26T16:24:13Z</dcterms:modified>
</cp:coreProperties>
</file>