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329" r:id="rId3"/>
    <p:sldId id="410" r:id="rId4"/>
    <p:sldId id="411" r:id="rId5"/>
    <p:sldId id="412" r:id="rId6"/>
    <p:sldId id="413" r:id="rId7"/>
    <p:sldId id="414" r:id="rId8"/>
    <p:sldId id="415" r:id="rId9"/>
    <p:sldId id="416" r:id="rId10"/>
    <p:sldId id="417" r:id="rId11"/>
    <p:sldId id="418" r:id="rId12"/>
    <p:sldId id="419" r:id="rId13"/>
    <p:sldId id="420" r:id="rId14"/>
    <p:sldId id="421" r:id="rId15"/>
    <p:sldId id="422" r:id="rId16"/>
    <p:sldId id="423" r:id="rId17"/>
    <p:sldId id="327" r:id="rId1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621" autoAdjust="0"/>
  </p:normalViewPr>
  <p:slideViewPr>
    <p:cSldViewPr>
      <p:cViewPr varScale="1">
        <p:scale>
          <a:sx n="99" d="100"/>
          <a:sy n="99" d="100"/>
        </p:scale>
        <p:origin x="994" y="8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ronika Fišerová" userId="e52daf2a-4eac-4cbb-9679-2c107ef6c4e4" providerId="ADAL" clId="{07B92BA2-1443-432B-B1F9-C59E62648C4D}"/>
    <pc:docChg chg="undo custSel addSld delSld modSld sldOrd">
      <pc:chgData name="Veronika Fišerová" userId="e52daf2a-4eac-4cbb-9679-2c107ef6c4e4" providerId="ADAL" clId="{07B92BA2-1443-432B-B1F9-C59E62648C4D}" dt="2024-11-26T16:24:09.273" v="484" actId="20577"/>
      <pc:docMkLst>
        <pc:docMk/>
      </pc:docMkLst>
      <pc:sldChg chg="modSp mod">
        <pc:chgData name="Veronika Fišerová" userId="e52daf2a-4eac-4cbb-9679-2c107ef6c4e4" providerId="ADAL" clId="{07B92BA2-1443-432B-B1F9-C59E62648C4D}" dt="2024-11-26T15:43:51.137" v="38" actId="20577"/>
        <pc:sldMkLst>
          <pc:docMk/>
          <pc:sldMk cId="280633465" sldId="256"/>
        </pc:sldMkLst>
        <pc:spChg chg="mod">
          <ac:chgData name="Veronika Fišerová" userId="e52daf2a-4eac-4cbb-9679-2c107ef6c4e4" providerId="ADAL" clId="{07B92BA2-1443-432B-B1F9-C59E62648C4D}" dt="2024-11-26T15:43:51.137" v="38" actId="20577"/>
          <ac:spMkLst>
            <pc:docMk/>
            <pc:sldMk cId="280633465" sldId="256"/>
            <ac:spMk id="2" creationId="{00000000-0000-0000-0000-000000000000}"/>
          </ac:spMkLst>
        </pc:spChg>
        <pc:spChg chg="mod">
          <ac:chgData name="Veronika Fišerová" userId="e52daf2a-4eac-4cbb-9679-2c107ef6c4e4" providerId="ADAL" clId="{07B92BA2-1443-432B-B1F9-C59E62648C4D}" dt="2024-11-26T15:43:05.906" v="0" actId="20577"/>
          <ac:spMkLst>
            <pc:docMk/>
            <pc:sldMk cId="280633465" sldId="256"/>
            <ac:spMk id="9" creationId="{00000000-0000-0000-0000-000000000000}"/>
          </ac:spMkLst>
        </pc:spChg>
      </pc:sldChg>
      <pc:sldChg chg="add del">
        <pc:chgData name="Veronika Fišerová" userId="e52daf2a-4eac-4cbb-9679-2c107ef6c4e4" providerId="ADAL" clId="{07B92BA2-1443-432B-B1F9-C59E62648C4D}" dt="2024-11-26T16:04:46.309" v="229" actId="47"/>
        <pc:sldMkLst>
          <pc:docMk/>
          <pc:sldMk cId="3601978958" sldId="327"/>
        </pc:sldMkLst>
      </pc:sldChg>
      <pc:sldChg chg="modSp mod">
        <pc:chgData name="Veronika Fišerová" userId="e52daf2a-4eac-4cbb-9679-2c107ef6c4e4" providerId="ADAL" clId="{07B92BA2-1443-432B-B1F9-C59E62648C4D}" dt="2024-11-26T15:47:01.332" v="69" actId="5793"/>
        <pc:sldMkLst>
          <pc:docMk/>
          <pc:sldMk cId="3334814744" sldId="329"/>
        </pc:sldMkLst>
        <pc:spChg chg="mod">
          <ac:chgData name="Veronika Fišerová" userId="e52daf2a-4eac-4cbb-9679-2c107ef6c4e4" providerId="ADAL" clId="{07B92BA2-1443-432B-B1F9-C59E62648C4D}" dt="2024-11-26T15:46:23.578" v="58" actId="20577"/>
          <ac:spMkLst>
            <pc:docMk/>
            <pc:sldMk cId="3334814744" sldId="329"/>
            <ac:spMk id="6" creationId="{00000000-0000-0000-0000-000000000000}"/>
          </ac:spMkLst>
        </pc:spChg>
        <pc:spChg chg="mod">
          <ac:chgData name="Veronika Fišerová" userId="e52daf2a-4eac-4cbb-9679-2c107ef6c4e4" providerId="ADAL" clId="{07B92BA2-1443-432B-B1F9-C59E62648C4D}" dt="2024-11-26T15:47:01.332" v="69" actId="5793"/>
          <ac:spMkLst>
            <pc:docMk/>
            <pc:sldMk cId="3334814744" sldId="329"/>
            <ac:spMk id="8" creationId="{00000000-0000-0000-0000-000000000000}"/>
          </ac:spMkLst>
        </pc:spChg>
      </pc:sldChg>
      <pc:sldChg chg="del">
        <pc:chgData name="Veronika Fišerová" userId="e52daf2a-4eac-4cbb-9679-2c107ef6c4e4" providerId="ADAL" clId="{07B92BA2-1443-432B-B1F9-C59E62648C4D}" dt="2024-11-26T16:04:24.249" v="208" actId="47"/>
        <pc:sldMkLst>
          <pc:docMk/>
          <pc:sldMk cId="3502874216" sldId="388"/>
        </pc:sldMkLst>
      </pc:sldChg>
      <pc:sldChg chg="del">
        <pc:chgData name="Veronika Fišerová" userId="e52daf2a-4eac-4cbb-9679-2c107ef6c4e4" providerId="ADAL" clId="{07B92BA2-1443-432B-B1F9-C59E62648C4D}" dt="2024-11-26T16:04:26.379" v="209" actId="47"/>
        <pc:sldMkLst>
          <pc:docMk/>
          <pc:sldMk cId="2768444186" sldId="389"/>
        </pc:sldMkLst>
      </pc:sldChg>
      <pc:sldChg chg="del">
        <pc:chgData name="Veronika Fišerová" userId="e52daf2a-4eac-4cbb-9679-2c107ef6c4e4" providerId="ADAL" clId="{07B92BA2-1443-432B-B1F9-C59E62648C4D}" dt="2024-11-26T16:04:27.865" v="210" actId="47"/>
        <pc:sldMkLst>
          <pc:docMk/>
          <pc:sldMk cId="1487127064" sldId="392"/>
        </pc:sldMkLst>
      </pc:sldChg>
      <pc:sldChg chg="del">
        <pc:chgData name="Veronika Fišerová" userId="e52daf2a-4eac-4cbb-9679-2c107ef6c4e4" providerId="ADAL" clId="{07B92BA2-1443-432B-B1F9-C59E62648C4D}" dt="2024-11-26T16:04:28.472" v="211" actId="47"/>
        <pc:sldMkLst>
          <pc:docMk/>
          <pc:sldMk cId="2821385433" sldId="393"/>
        </pc:sldMkLst>
      </pc:sldChg>
      <pc:sldChg chg="del">
        <pc:chgData name="Veronika Fišerová" userId="e52daf2a-4eac-4cbb-9679-2c107ef6c4e4" providerId="ADAL" clId="{07B92BA2-1443-432B-B1F9-C59E62648C4D}" dt="2024-11-26T16:04:29.121" v="212" actId="47"/>
        <pc:sldMkLst>
          <pc:docMk/>
          <pc:sldMk cId="1993599226" sldId="394"/>
        </pc:sldMkLst>
      </pc:sldChg>
      <pc:sldChg chg="del">
        <pc:chgData name="Veronika Fišerová" userId="e52daf2a-4eac-4cbb-9679-2c107ef6c4e4" providerId="ADAL" clId="{07B92BA2-1443-432B-B1F9-C59E62648C4D}" dt="2024-11-26T16:04:29.783" v="213" actId="47"/>
        <pc:sldMkLst>
          <pc:docMk/>
          <pc:sldMk cId="822777286" sldId="395"/>
        </pc:sldMkLst>
      </pc:sldChg>
      <pc:sldChg chg="del">
        <pc:chgData name="Veronika Fišerová" userId="e52daf2a-4eac-4cbb-9679-2c107ef6c4e4" providerId="ADAL" clId="{07B92BA2-1443-432B-B1F9-C59E62648C4D}" dt="2024-11-26T16:04:30.635" v="214" actId="47"/>
        <pc:sldMkLst>
          <pc:docMk/>
          <pc:sldMk cId="3602798440" sldId="396"/>
        </pc:sldMkLst>
      </pc:sldChg>
      <pc:sldChg chg="del">
        <pc:chgData name="Veronika Fišerová" userId="e52daf2a-4eac-4cbb-9679-2c107ef6c4e4" providerId="ADAL" clId="{07B92BA2-1443-432B-B1F9-C59E62648C4D}" dt="2024-11-26T16:04:31.638" v="215" actId="47"/>
        <pc:sldMkLst>
          <pc:docMk/>
          <pc:sldMk cId="1183455107" sldId="397"/>
        </pc:sldMkLst>
      </pc:sldChg>
      <pc:sldChg chg="del">
        <pc:chgData name="Veronika Fišerová" userId="e52daf2a-4eac-4cbb-9679-2c107ef6c4e4" providerId="ADAL" clId="{07B92BA2-1443-432B-B1F9-C59E62648C4D}" dt="2024-11-26T16:04:32.678" v="216" actId="47"/>
        <pc:sldMkLst>
          <pc:docMk/>
          <pc:sldMk cId="3628532206" sldId="398"/>
        </pc:sldMkLst>
      </pc:sldChg>
      <pc:sldChg chg="del">
        <pc:chgData name="Veronika Fišerová" userId="e52daf2a-4eac-4cbb-9679-2c107ef6c4e4" providerId="ADAL" clId="{07B92BA2-1443-432B-B1F9-C59E62648C4D}" dt="2024-11-26T16:04:33.339" v="217" actId="47"/>
        <pc:sldMkLst>
          <pc:docMk/>
          <pc:sldMk cId="3467340817" sldId="399"/>
        </pc:sldMkLst>
      </pc:sldChg>
      <pc:sldChg chg="del">
        <pc:chgData name="Veronika Fišerová" userId="e52daf2a-4eac-4cbb-9679-2c107ef6c4e4" providerId="ADAL" clId="{07B92BA2-1443-432B-B1F9-C59E62648C4D}" dt="2024-11-26T16:04:34.470" v="218" actId="47"/>
        <pc:sldMkLst>
          <pc:docMk/>
          <pc:sldMk cId="409454708" sldId="400"/>
        </pc:sldMkLst>
      </pc:sldChg>
      <pc:sldChg chg="del">
        <pc:chgData name="Veronika Fišerová" userId="e52daf2a-4eac-4cbb-9679-2c107ef6c4e4" providerId="ADAL" clId="{07B92BA2-1443-432B-B1F9-C59E62648C4D}" dt="2024-11-26T16:04:35.287" v="219" actId="47"/>
        <pc:sldMkLst>
          <pc:docMk/>
          <pc:sldMk cId="2276039061" sldId="401"/>
        </pc:sldMkLst>
      </pc:sldChg>
      <pc:sldChg chg="del">
        <pc:chgData name="Veronika Fišerová" userId="e52daf2a-4eac-4cbb-9679-2c107ef6c4e4" providerId="ADAL" clId="{07B92BA2-1443-432B-B1F9-C59E62648C4D}" dt="2024-11-26T16:04:38.009" v="220" actId="47"/>
        <pc:sldMkLst>
          <pc:docMk/>
          <pc:sldMk cId="2835481313" sldId="402"/>
        </pc:sldMkLst>
      </pc:sldChg>
      <pc:sldChg chg="del">
        <pc:chgData name="Veronika Fišerová" userId="e52daf2a-4eac-4cbb-9679-2c107ef6c4e4" providerId="ADAL" clId="{07B92BA2-1443-432B-B1F9-C59E62648C4D}" dt="2024-11-26T16:04:38.819" v="221" actId="47"/>
        <pc:sldMkLst>
          <pc:docMk/>
          <pc:sldMk cId="1605109047" sldId="403"/>
        </pc:sldMkLst>
      </pc:sldChg>
      <pc:sldChg chg="del">
        <pc:chgData name="Veronika Fišerová" userId="e52daf2a-4eac-4cbb-9679-2c107ef6c4e4" providerId="ADAL" clId="{07B92BA2-1443-432B-B1F9-C59E62648C4D}" dt="2024-11-26T16:04:39.406" v="222" actId="47"/>
        <pc:sldMkLst>
          <pc:docMk/>
          <pc:sldMk cId="1520384235" sldId="404"/>
        </pc:sldMkLst>
      </pc:sldChg>
      <pc:sldChg chg="del">
        <pc:chgData name="Veronika Fišerová" userId="e52daf2a-4eac-4cbb-9679-2c107ef6c4e4" providerId="ADAL" clId="{07B92BA2-1443-432B-B1F9-C59E62648C4D}" dt="2024-11-26T16:04:40.110" v="223" actId="47"/>
        <pc:sldMkLst>
          <pc:docMk/>
          <pc:sldMk cId="4119269236" sldId="405"/>
        </pc:sldMkLst>
      </pc:sldChg>
      <pc:sldChg chg="del">
        <pc:chgData name="Veronika Fišerová" userId="e52daf2a-4eac-4cbb-9679-2c107ef6c4e4" providerId="ADAL" clId="{07B92BA2-1443-432B-B1F9-C59E62648C4D}" dt="2024-11-26T16:04:41.190" v="224" actId="47"/>
        <pc:sldMkLst>
          <pc:docMk/>
          <pc:sldMk cId="1055064293" sldId="406"/>
        </pc:sldMkLst>
      </pc:sldChg>
      <pc:sldChg chg="del">
        <pc:chgData name="Veronika Fišerová" userId="e52daf2a-4eac-4cbb-9679-2c107ef6c4e4" providerId="ADAL" clId="{07B92BA2-1443-432B-B1F9-C59E62648C4D}" dt="2024-11-26T16:04:41.794" v="225" actId="47"/>
        <pc:sldMkLst>
          <pc:docMk/>
          <pc:sldMk cId="1570716878" sldId="407"/>
        </pc:sldMkLst>
      </pc:sldChg>
      <pc:sldChg chg="del">
        <pc:chgData name="Veronika Fišerová" userId="e52daf2a-4eac-4cbb-9679-2c107ef6c4e4" providerId="ADAL" clId="{07B92BA2-1443-432B-B1F9-C59E62648C4D}" dt="2024-11-26T16:04:42.779" v="226" actId="47"/>
        <pc:sldMkLst>
          <pc:docMk/>
          <pc:sldMk cId="3719668182" sldId="408"/>
        </pc:sldMkLst>
      </pc:sldChg>
      <pc:sldChg chg="del">
        <pc:chgData name="Veronika Fišerová" userId="e52daf2a-4eac-4cbb-9679-2c107ef6c4e4" providerId="ADAL" clId="{07B92BA2-1443-432B-B1F9-C59E62648C4D}" dt="2024-11-26T16:04:43.600" v="227" actId="47"/>
        <pc:sldMkLst>
          <pc:docMk/>
          <pc:sldMk cId="1485273646" sldId="409"/>
        </pc:sldMkLst>
      </pc:sldChg>
      <pc:sldChg chg="modSp add mod">
        <pc:chgData name="Veronika Fišerová" userId="e52daf2a-4eac-4cbb-9679-2c107ef6c4e4" providerId="ADAL" clId="{07B92BA2-1443-432B-B1F9-C59E62648C4D}" dt="2024-11-26T15:51:09.059" v="94" actId="20577"/>
        <pc:sldMkLst>
          <pc:docMk/>
          <pc:sldMk cId="1480997696" sldId="410"/>
        </pc:sldMkLst>
        <pc:spChg chg="mod">
          <ac:chgData name="Veronika Fišerová" userId="e52daf2a-4eac-4cbb-9679-2c107ef6c4e4" providerId="ADAL" clId="{07B92BA2-1443-432B-B1F9-C59E62648C4D}" dt="2024-11-26T15:50:56.138" v="84" actId="14100"/>
          <ac:spMkLst>
            <pc:docMk/>
            <pc:sldMk cId="1480997696" sldId="410"/>
            <ac:spMk id="2" creationId="{955946DF-C6AA-476B-5A58-27C84F62268A}"/>
          </ac:spMkLst>
        </pc:spChg>
        <pc:spChg chg="mod">
          <ac:chgData name="Veronika Fišerová" userId="e52daf2a-4eac-4cbb-9679-2c107ef6c4e4" providerId="ADAL" clId="{07B92BA2-1443-432B-B1F9-C59E62648C4D}" dt="2024-11-26T15:47:30.587" v="73" actId="6549"/>
          <ac:spMkLst>
            <pc:docMk/>
            <pc:sldMk cId="1480997696" sldId="410"/>
            <ac:spMk id="6" creationId="{A564252F-7A98-D9A4-B3A8-EF3A1FD128E8}"/>
          </ac:spMkLst>
        </pc:spChg>
        <pc:spChg chg="mod">
          <ac:chgData name="Veronika Fišerová" userId="e52daf2a-4eac-4cbb-9679-2c107ef6c4e4" providerId="ADAL" clId="{07B92BA2-1443-432B-B1F9-C59E62648C4D}" dt="2024-11-26T15:51:09.059" v="94" actId="20577"/>
          <ac:spMkLst>
            <pc:docMk/>
            <pc:sldMk cId="1480997696" sldId="410"/>
            <ac:spMk id="8" creationId="{49933077-B653-8E84-71A6-ED3EBB7D599A}"/>
          </ac:spMkLst>
        </pc:spChg>
      </pc:sldChg>
      <pc:sldChg chg="modSp add mod">
        <pc:chgData name="Veronika Fišerová" userId="e52daf2a-4eac-4cbb-9679-2c107ef6c4e4" providerId="ADAL" clId="{07B92BA2-1443-432B-B1F9-C59E62648C4D}" dt="2024-11-26T15:54:26.853" v="114" actId="20577"/>
        <pc:sldMkLst>
          <pc:docMk/>
          <pc:sldMk cId="1059848292" sldId="411"/>
        </pc:sldMkLst>
        <pc:spChg chg="mod">
          <ac:chgData name="Veronika Fišerová" userId="e52daf2a-4eac-4cbb-9679-2c107ef6c4e4" providerId="ADAL" clId="{07B92BA2-1443-432B-B1F9-C59E62648C4D}" dt="2024-11-26T15:54:26.853" v="114" actId="20577"/>
          <ac:spMkLst>
            <pc:docMk/>
            <pc:sldMk cId="1059848292" sldId="411"/>
            <ac:spMk id="8" creationId="{1363FC4A-6FC9-CB42-1B45-9DE56C922BC8}"/>
          </ac:spMkLst>
        </pc:spChg>
      </pc:sldChg>
      <pc:sldChg chg="modSp add mod">
        <pc:chgData name="Veronika Fišerová" userId="e52daf2a-4eac-4cbb-9679-2c107ef6c4e4" providerId="ADAL" clId="{07B92BA2-1443-432B-B1F9-C59E62648C4D}" dt="2024-11-26T15:55:52.728" v="141" actId="114"/>
        <pc:sldMkLst>
          <pc:docMk/>
          <pc:sldMk cId="2969038211" sldId="412"/>
        </pc:sldMkLst>
        <pc:spChg chg="mod">
          <ac:chgData name="Veronika Fišerová" userId="e52daf2a-4eac-4cbb-9679-2c107ef6c4e4" providerId="ADAL" clId="{07B92BA2-1443-432B-B1F9-C59E62648C4D}" dt="2024-11-26T15:55:52.728" v="141" actId="114"/>
          <ac:spMkLst>
            <pc:docMk/>
            <pc:sldMk cId="2969038211" sldId="412"/>
            <ac:spMk id="8" creationId="{D9EBA066-2940-0F8A-A40D-D0173AC34C47}"/>
          </ac:spMkLst>
        </pc:spChg>
      </pc:sldChg>
      <pc:sldChg chg="modSp add mod">
        <pc:chgData name="Veronika Fišerová" userId="e52daf2a-4eac-4cbb-9679-2c107ef6c4e4" providerId="ADAL" clId="{07B92BA2-1443-432B-B1F9-C59E62648C4D}" dt="2024-11-26T16:01:40.580" v="178" actId="20577"/>
        <pc:sldMkLst>
          <pc:docMk/>
          <pc:sldMk cId="3109730019" sldId="413"/>
        </pc:sldMkLst>
        <pc:spChg chg="mod">
          <ac:chgData name="Veronika Fišerová" userId="e52daf2a-4eac-4cbb-9679-2c107ef6c4e4" providerId="ADAL" clId="{07B92BA2-1443-432B-B1F9-C59E62648C4D}" dt="2024-11-26T16:01:40.580" v="178" actId="20577"/>
          <ac:spMkLst>
            <pc:docMk/>
            <pc:sldMk cId="3109730019" sldId="413"/>
            <ac:spMk id="8" creationId="{B19355F3-9D92-9023-91B8-DCA61ECB3211}"/>
          </ac:spMkLst>
        </pc:spChg>
      </pc:sldChg>
      <pc:sldChg chg="modSp add mod">
        <pc:chgData name="Veronika Fišerová" userId="e52daf2a-4eac-4cbb-9679-2c107ef6c4e4" providerId="ADAL" clId="{07B92BA2-1443-432B-B1F9-C59E62648C4D}" dt="2024-11-26T16:04:12.647" v="206" actId="120"/>
        <pc:sldMkLst>
          <pc:docMk/>
          <pc:sldMk cId="1227929502" sldId="414"/>
        </pc:sldMkLst>
        <pc:spChg chg="mod">
          <ac:chgData name="Veronika Fišerová" userId="e52daf2a-4eac-4cbb-9679-2c107ef6c4e4" providerId="ADAL" clId="{07B92BA2-1443-432B-B1F9-C59E62648C4D}" dt="2024-11-26T16:04:12.647" v="206" actId="120"/>
          <ac:spMkLst>
            <pc:docMk/>
            <pc:sldMk cId="1227929502" sldId="414"/>
            <ac:spMk id="8" creationId="{1DBB89C5-5378-F40C-381E-B72133CBCE0A}"/>
          </ac:spMkLst>
        </pc:spChg>
      </pc:sldChg>
      <pc:sldChg chg="modSp add del mod">
        <pc:chgData name="Veronika Fišerová" userId="e52daf2a-4eac-4cbb-9679-2c107ef6c4e4" providerId="ADAL" clId="{07B92BA2-1443-432B-B1F9-C59E62648C4D}" dt="2024-11-26T16:05:46.491" v="247" actId="2696"/>
        <pc:sldMkLst>
          <pc:docMk/>
          <pc:sldMk cId="1071960502" sldId="415"/>
        </pc:sldMkLst>
        <pc:spChg chg="mod">
          <ac:chgData name="Veronika Fišerová" userId="e52daf2a-4eac-4cbb-9679-2c107ef6c4e4" providerId="ADAL" clId="{07B92BA2-1443-432B-B1F9-C59E62648C4D}" dt="2024-11-26T16:05:39.140" v="245" actId="948"/>
          <ac:spMkLst>
            <pc:docMk/>
            <pc:sldMk cId="1071960502" sldId="415"/>
            <ac:spMk id="8" creationId="{2EF24EF1-C2F0-5643-A8DC-D17EFCCCE095}"/>
          </ac:spMkLst>
        </pc:spChg>
      </pc:sldChg>
      <pc:sldChg chg="modSp add mod">
        <pc:chgData name="Veronika Fišerová" userId="e52daf2a-4eac-4cbb-9679-2c107ef6c4e4" providerId="ADAL" clId="{07B92BA2-1443-432B-B1F9-C59E62648C4D}" dt="2024-11-26T16:06:44.080" v="269" actId="6549"/>
        <pc:sldMkLst>
          <pc:docMk/>
          <pc:sldMk cId="2689856305" sldId="416"/>
        </pc:sldMkLst>
        <pc:spChg chg="mod">
          <ac:chgData name="Veronika Fišerová" userId="e52daf2a-4eac-4cbb-9679-2c107ef6c4e4" providerId="ADAL" clId="{07B92BA2-1443-432B-B1F9-C59E62648C4D}" dt="2024-11-26T16:06:44.080" v="269" actId="6549"/>
          <ac:spMkLst>
            <pc:docMk/>
            <pc:sldMk cId="2689856305" sldId="416"/>
            <ac:spMk id="8" creationId="{0CDC3852-F73F-4DAE-26F4-2ACDEFE97A1F}"/>
          </ac:spMkLst>
        </pc:spChg>
      </pc:sldChg>
      <pc:sldChg chg="modSp add mod">
        <pc:chgData name="Veronika Fišerová" userId="e52daf2a-4eac-4cbb-9679-2c107ef6c4e4" providerId="ADAL" clId="{07B92BA2-1443-432B-B1F9-C59E62648C4D}" dt="2024-11-26T16:08:25.562" v="287" actId="20577"/>
        <pc:sldMkLst>
          <pc:docMk/>
          <pc:sldMk cId="1242554980" sldId="417"/>
        </pc:sldMkLst>
        <pc:spChg chg="mod">
          <ac:chgData name="Veronika Fišerová" userId="e52daf2a-4eac-4cbb-9679-2c107ef6c4e4" providerId="ADAL" clId="{07B92BA2-1443-432B-B1F9-C59E62648C4D}" dt="2024-11-26T16:08:25.562" v="287" actId="20577"/>
          <ac:spMkLst>
            <pc:docMk/>
            <pc:sldMk cId="1242554980" sldId="417"/>
            <ac:spMk id="8" creationId="{FC10CCE7-1ECC-C074-7C7D-F97212217F84}"/>
          </ac:spMkLst>
        </pc:spChg>
      </pc:sldChg>
      <pc:sldChg chg="modSp add mod">
        <pc:chgData name="Veronika Fišerová" userId="e52daf2a-4eac-4cbb-9679-2c107ef6c4e4" providerId="ADAL" clId="{07B92BA2-1443-432B-B1F9-C59E62648C4D}" dt="2024-11-26T16:23:24.364" v="473" actId="20577"/>
        <pc:sldMkLst>
          <pc:docMk/>
          <pc:sldMk cId="2094958733" sldId="418"/>
        </pc:sldMkLst>
        <pc:spChg chg="mod">
          <ac:chgData name="Veronika Fišerová" userId="e52daf2a-4eac-4cbb-9679-2c107ef6c4e4" providerId="ADAL" clId="{07B92BA2-1443-432B-B1F9-C59E62648C4D}" dt="2024-11-26T16:23:24.364" v="473" actId="20577"/>
          <ac:spMkLst>
            <pc:docMk/>
            <pc:sldMk cId="2094958733" sldId="418"/>
            <ac:spMk id="8" creationId="{676EE8E5-4044-AC4C-131A-9580C9321BF5}"/>
          </ac:spMkLst>
        </pc:spChg>
      </pc:sldChg>
      <pc:sldChg chg="modSp add mod">
        <pc:chgData name="Veronika Fišerová" userId="e52daf2a-4eac-4cbb-9679-2c107ef6c4e4" providerId="ADAL" clId="{07B92BA2-1443-432B-B1F9-C59E62648C4D}" dt="2024-11-26T16:13:35.888" v="330" actId="20577"/>
        <pc:sldMkLst>
          <pc:docMk/>
          <pc:sldMk cId="147767949" sldId="419"/>
        </pc:sldMkLst>
        <pc:spChg chg="mod">
          <ac:chgData name="Veronika Fišerová" userId="e52daf2a-4eac-4cbb-9679-2c107ef6c4e4" providerId="ADAL" clId="{07B92BA2-1443-432B-B1F9-C59E62648C4D}" dt="2024-11-26T16:13:35.888" v="330" actId="20577"/>
          <ac:spMkLst>
            <pc:docMk/>
            <pc:sldMk cId="147767949" sldId="419"/>
            <ac:spMk id="8" creationId="{453C120F-72EC-4D1A-8BFD-AFEE83D831F1}"/>
          </ac:spMkLst>
        </pc:spChg>
      </pc:sldChg>
      <pc:sldChg chg="modSp add mod">
        <pc:chgData name="Veronika Fišerová" userId="e52daf2a-4eac-4cbb-9679-2c107ef6c4e4" providerId="ADAL" clId="{07B92BA2-1443-432B-B1F9-C59E62648C4D}" dt="2024-11-26T16:17:06.682" v="408" actId="6549"/>
        <pc:sldMkLst>
          <pc:docMk/>
          <pc:sldMk cId="4184911477" sldId="420"/>
        </pc:sldMkLst>
        <pc:spChg chg="mod">
          <ac:chgData name="Veronika Fišerová" userId="e52daf2a-4eac-4cbb-9679-2c107ef6c4e4" providerId="ADAL" clId="{07B92BA2-1443-432B-B1F9-C59E62648C4D}" dt="2024-11-26T16:17:06.682" v="408" actId="6549"/>
          <ac:spMkLst>
            <pc:docMk/>
            <pc:sldMk cId="4184911477" sldId="420"/>
            <ac:spMk id="8" creationId="{3F1CAEAC-9528-91CC-1903-5902A96331B1}"/>
          </ac:spMkLst>
        </pc:spChg>
      </pc:sldChg>
      <pc:sldChg chg="modSp add mod ord">
        <pc:chgData name="Veronika Fišerová" userId="e52daf2a-4eac-4cbb-9679-2c107ef6c4e4" providerId="ADAL" clId="{07B92BA2-1443-432B-B1F9-C59E62648C4D}" dt="2024-11-26T16:21:08.999" v="442"/>
        <pc:sldMkLst>
          <pc:docMk/>
          <pc:sldMk cId="3770972659" sldId="421"/>
        </pc:sldMkLst>
        <pc:spChg chg="mod">
          <ac:chgData name="Veronika Fišerová" userId="e52daf2a-4eac-4cbb-9679-2c107ef6c4e4" providerId="ADAL" clId="{07B92BA2-1443-432B-B1F9-C59E62648C4D}" dt="2024-11-26T16:18:36.628" v="428" actId="20577"/>
          <ac:spMkLst>
            <pc:docMk/>
            <pc:sldMk cId="3770972659" sldId="421"/>
            <ac:spMk id="8" creationId="{C797F177-BB28-75F9-18CF-CB814F689D7E}"/>
          </ac:spMkLst>
        </pc:spChg>
      </pc:sldChg>
      <pc:sldChg chg="add del">
        <pc:chgData name="Veronika Fišerová" userId="e52daf2a-4eac-4cbb-9679-2c107ef6c4e4" providerId="ADAL" clId="{07B92BA2-1443-432B-B1F9-C59E62648C4D}" dt="2024-11-26T16:18:54.647" v="430" actId="47"/>
        <pc:sldMkLst>
          <pc:docMk/>
          <pc:sldMk cId="317048150" sldId="422"/>
        </pc:sldMkLst>
      </pc:sldChg>
      <pc:sldChg chg="modSp add mod ord">
        <pc:chgData name="Veronika Fišerová" userId="e52daf2a-4eac-4cbb-9679-2c107ef6c4e4" providerId="ADAL" clId="{07B92BA2-1443-432B-B1F9-C59E62648C4D}" dt="2024-11-26T16:20:47.527" v="440"/>
        <pc:sldMkLst>
          <pc:docMk/>
          <pc:sldMk cId="1538474217" sldId="422"/>
        </pc:sldMkLst>
        <pc:spChg chg="mod">
          <ac:chgData name="Veronika Fišerová" userId="e52daf2a-4eac-4cbb-9679-2c107ef6c4e4" providerId="ADAL" clId="{07B92BA2-1443-432B-B1F9-C59E62648C4D}" dt="2024-11-26T16:19:48.167" v="436" actId="20577"/>
          <ac:spMkLst>
            <pc:docMk/>
            <pc:sldMk cId="1538474217" sldId="422"/>
            <ac:spMk id="8" creationId="{CD43C7C7-C735-7AD6-F107-F5113E5400E5}"/>
          </ac:spMkLst>
        </pc:spChg>
      </pc:sldChg>
      <pc:sldChg chg="add del">
        <pc:chgData name="Veronika Fišerová" userId="e52daf2a-4eac-4cbb-9679-2c107ef6c4e4" providerId="ADAL" clId="{07B92BA2-1443-432B-B1F9-C59E62648C4D}" dt="2024-11-26T16:20:26.730" v="438" actId="2890"/>
        <pc:sldMkLst>
          <pc:docMk/>
          <pc:sldMk cId="3750432143" sldId="423"/>
        </pc:sldMkLst>
      </pc:sldChg>
      <pc:sldChg chg="modSp add mod">
        <pc:chgData name="Veronika Fišerová" userId="e52daf2a-4eac-4cbb-9679-2c107ef6c4e4" providerId="ADAL" clId="{07B92BA2-1443-432B-B1F9-C59E62648C4D}" dt="2024-11-26T16:22:10.073" v="456" actId="21"/>
        <pc:sldMkLst>
          <pc:docMk/>
          <pc:sldMk cId="3789357282" sldId="423"/>
        </pc:sldMkLst>
        <pc:spChg chg="mod">
          <ac:chgData name="Veronika Fišerová" userId="e52daf2a-4eac-4cbb-9679-2c107ef6c4e4" providerId="ADAL" clId="{07B92BA2-1443-432B-B1F9-C59E62648C4D}" dt="2024-11-26T16:22:10.073" v="456" actId="21"/>
          <ac:spMkLst>
            <pc:docMk/>
            <pc:sldMk cId="3789357282" sldId="423"/>
            <ac:spMk id="8" creationId="{0FA22EEB-B074-40A8-DA18-8C6D2102C673}"/>
          </ac:spMkLst>
        </pc:spChg>
      </pc:sldChg>
      <pc:sldChg chg="modSp add mod">
        <pc:chgData name="Veronika Fišerová" userId="e52daf2a-4eac-4cbb-9679-2c107ef6c4e4" providerId="ADAL" clId="{07B92BA2-1443-432B-B1F9-C59E62648C4D}" dt="2024-11-26T16:22:16.199" v="458"/>
        <pc:sldMkLst>
          <pc:docMk/>
          <pc:sldMk cId="2304583710" sldId="424"/>
        </pc:sldMkLst>
        <pc:spChg chg="mod">
          <ac:chgData name="Veronika Fišerová" userId="e52daf2a-4eac-4cbb-9679-2c107ef6c4e4" providerId="ADAL" clId="{07B92BA2-1443-432B-B1F9-C59E62648C4D}" dt="2024-11-26T16:22:16.199" v="458"/>
          <ac:spMkLst>
            <pc:docMk/>
            <pc:sldMk cId="2304583710" sldId="424"/>
            <ac:spMk id="8" creationId="{F661BCAE-95E4-C74D-F9A0-DE0A0ED0B415}"/>
          </ac:spMkLst>
        </pc:spChg>
      </pc:sldChg>
      <pc:sldChg chg="modSp add mod ord">
        <pc:chgData name="Veronika Fišerová" userId="e52daf2a-4eac-4cbb-9679-2c107ef6c4e4" providerId="ADAL" clId="{07B92BA2-1443-432B-B1F9-C59E62648C4D}" dt="2024-11-26T16:23:08.365" v="470" actId="5793"/>
        <pc:sldMkLst>
          <pc:docMk/>
          <pc:sldMk cId="2152274248" sldId="425"/>
        </pc:sldMkLst>
        <pc:spChg chg="mod">
          <ac:chgData name="Veronika Fišerová" userId="e52daf2a-4eac-4cbb-9679-2c107ef6c4e4" providerId="ADAL" clId="{07B92BA2-1443-432B-B1F9-C59E62648C4D}" dt="2024-11-26T16:23:08.365" v="470" actId="5793"/>
          <ac:spMkLst>
            <pc:docMk/>
            <pc:sldMk cId="2152274248" sldId="425"/>
            <ac:spMk id="8" creationId="{359CD5A6-EE45-A3D6-8BC3-B476790011D5}"/>
          </ac:spMkLst>
        </pc:spChg>
      </pc:sldChg>
      <pc:sldChg chg="modSp add mod ord">
        <pc:chgData name="Veronika Fišerová" userId="e52daf2a-4eac-4cbb-9679-2c107ef6c4e4" providerId="ADAL" clId="{07B92BA2-1443-432B-B1F9-C59E62648C4D}" dt="2024-11-26T16:24:09.273" v="484" actId="20577"/>
        <pc:sldMkLst>
          <pc:docMk/>
          <pc:sldMk cId="3689200744" sldId="426"/>
        </pc:sldMkLst>
        <pc:spChg chg="mod">
          <ac:chgData name="Veronika Fišerová" userId="e52daf2a-4eac-4cbb-9679-2c107ef6c4e4" providerId="ADAL" clId="{07B92BA2-1443-432B-B1F9-C59E62648C4D}" dt="2024-11-26T16:24:09.273" v="484" actId="20577"/>
          <ac:spMkLst>
            <pc:docMk/>
            <pc:sldMk cId="3689200744" sldId="426"/>
            <ac:spMk id="8" creationId="{80951478-F56B-D203-CDC3-72F4C2BCA19E}"/>
          </ac:spMkLst>
        </pc:spChg>
      </pc:sldChg>
    </pc:docChg>
  </pc:docChgLst>
  <pc:docChgLst>
    <pc:chgData name="Veronika Fišerová" userId="e52daf2a-4eac-4cbb-9679-2c107ef6c4e4" providerId="ADAL" clId="{5F9FE823-30CE-4882-A0B7-E58D7B187DA3}"/>
    <pc:docChg chg="undo custSel addSld delSld modSld sldOrd">
      <pc:chgData name="Veronika Fišerová" userId="e52daf2a-4eac-4cbb-9679-2c107ef6c4e4" providerId="ADAL" clId="{5F9FE823-30CE-4882-A0B7-E58D7B187DA3}" dt="2024-11-20T05:38:10.387" v="719" actId="6549"/>
      <pc:docMkLst>
        <pc:docMk/>
      </pc:docMkLst>
      <pc:sldChg chg="modSp mod">
        <pc:chgData name="Veronika Fišerová" userId="e52daf2a-4eac-4cbb-9679-2c107ef6c4e4" providerId="ADAL" clId="{5F9FE823-30CE-4882-A0B7-E58D7B187DA3}" dt="2024-11-20T04:37:22.849" v="20" actId="20577"/>
        <pc:sldMkLst>
          <pc:docMk/>
          <pc:sldMk cId="280633465" sldId="256"/>
        </pc:sldMkLst>
        <pc:spChg chg="mod">
          <ac:chgData name="Veronika Fišerová" userId="e52daf2a-4eac-4cbb-9679-2c107ef6c4e4" providerId="ADAL" clId="{5F9FE823-30CE-4882-A0B7-E58D7B187DA3}" dt="2024-11-20T04:37:18.745" v="18" actId="20577"/>
          <ac:spMkLst>
            <pc:docMk/>
            <pc:sldMk cId="280633465" sldId="256"/>
            <ac:spMk id="2" creationId="{00000000-0000-0000-0000-000000000000}"/>
          </ac:spMkLst>
        </pc:spChg>
        <pc:spChg chg="mod">
          <ac:chgData name="Veronika Fišerová" userId="e52daf2a-4eac-4cbb-9679-2c107ef6c4e4" providerId="ADAL" clId="{5F9FE823-30CE-4882-A0B7-E58D7B187DA3}" dt="2024-11-20T04:37:22.849" v="20" actId="20577"/>
          <ac:spMkLst>
            <pc:docMk/>
            <pc:sldMk cId="280633465" sldId="256"/>
            <ac:spMk id="9" creationId="{00000000-0000-0000-0000-000000000000}"/>
          </ac:spMkLst>
        </pc:spChg>
      </pc:sldChg>
      <pc:sldChg chg="del">
        <pc:chgData name="Veronika Fišerová" userId="e52daf2a-4eac-4cbb-9679-2c107ef6c4e4" providerId="ADAL" clId="{5F9FE823-30CE-4882-A0B7-E58D7B187DA3}" dt="2024-11-20T04:56:06.101" v="189" actId="47"/>
        <pc:sldMkLst>
          <pc:docMk/>
          <pc:sldMk cId="2679848715" sldId="279"/>
        </pc:sldMkLst>
      </pc:sldChg>
      <pc:sldChg chg="add del">
        <pc:chgData name="Veronika Fišerová" userId="e52daf2a-4eac-4cbb-9679-2c107ef6c4e4" providerId="ADAL" clId="{5F9FE823-30CE-4882-A0B7-E58D7B187DA3}" dt="2024-11-20T04:56:21.935" v="216" actId="47"/>
        <pc:sldMkLst>
          <pc:docMk/>
          <pc:sldMk cId="3601978958" sldId="327"/>
        </pc:sldMkLst>
      </pc:sldChg>
      <pc:sldChg chg="modSp mod">
        <pc:chgData name="Veronika Fišerová" userId="e52daf2a-4eac-4cbb-9679-2c107ef6c4e4" providerId="ADAL" clId="{5F9FE823-30CE-4882-A0B7-E58D7B187DA3}" dt="2024-11-20T04:42:04.567" v="40" actId="948"/>
        <pc:sldMkLst>
          <pc:docMk/>
          <pc:sldMk cId="3334814744" sldId="329"/>
        </pc:sldMkLst>
        <pc:spChg chg="mod">
          <ac:chgData name="Veronika Fišerová" userId="e52daf2a-4eac-4cbb-9679-2c107ef6c4e4" providerId="ADAL" clId="{5F9FE823-30CE-4882-A0B7-E58D7B187DA3}" dt="2024-11-20T04:41:42.208" v="39" actId="20577"/>
          <ac:spMkLst>
            <pc:docMk/>
            <pc:sldMk cId="3334814744" sldId="329"/>
            <ac:spMk id="6" creationId="{00000000-0000-0000-0000-000000000000}"/>
          </ac:spMkLst>
        </pc:spChg>
        <pc:spChg chg="mod">
          <ac:chgData name="Veronika Fišerová" userId="e52daf2a-4eac-4cbb-9679-2c107ef6c4e4" providerId="ADAL" clId="{5F9FE823-30CE-4882-A0B7-E58D7B187DA3}" dt="2024-11-20T04:42:04.567" v="40" actId="948"/>
          <ac:spMkLst>
            <pc:docMk/>
            <pc:sldMk cId="3334814744" sldId="329"/>
            <ac:spMk id="8" creationId="{00000000-0000-0000-0000-000000000000}"/>
          </ac:spMkLst>
        </pc:spChg>
      </pc:sldChg>
      <pc:sldChg chg="del">
        <pc:chgData name="Veronika Fišerová" userId="e52daf2a-4eac-4cbb-9679-2c107ef6c4e4" providerId="ADAL" clId="{5F9FE823-30CE-4882-A0B7-E58D7B187DA3}" dt="2024-11-20T04:56:05.441" v="188" actId="47"/>
        <pc:sldMkLst>
          <pc:docMk/>
          <pc:sldMk cId="97920778" sldId="350"/>
        </pc:sldMkLst>
      </pc:sldChg>
      <pc:sldChg chg="del">
        <pc:chgData name="Veronika Fišerová" userId="e52daf2a-4eac-4cbb-9679-2c107ef6c4e4" providerId="ADAL" clId="{5F9FE823-30CE-4882-A0B7-E58D7B187DA3}" dt="2024-11-20T04:56:06.447" v="190" actId="47"/>
        <pc:sldMkLst>
          <pc:docMk/>
          <pc:sldMk cId="2679848715" sldId="351"/>
        </pc:sldMkLst>
      </pc:sldChg>
      <pc:sldChg chg="del">
        <pc:chgData name="Veronika Fišerová" userId="e52daf2a-4eac-4cbb-9679-2c107ef6c4e4" providerId="ADAL" clId="{5F9FE823-30CE-4882-A0B7-E58D7B187DA3}" dt="2024-11-20T04:56:06.684" v="191" actId="47"/>
        <pc:sldMkLst>
          <pc:docMk/>
          <pc:sldMk cId="2679848715" sldId="352"/>
        </pc:sldMkLst>
      </pc:sldChg>
      <pc:sldChg chg="del">
        <pc:chgData name="Veronika Fišerová" userId="e52daf2a-4eac-4cbb-9679-2c107ef6c4e4" providerId="ADAL" clId="{5F9FE823-30CE-4882-A0B7-E58D7B187DA3}" dt="2024-11-20T04:56:06.883" v="192" actId="47"/>
        <pc:sldMkLst>
          <pc:docMk/>
          <pc:sldMk cId="2679848715" sldId="353"/>
        </pc:sldMkLst>
      </pc:sldChg>
      <pc:sldChg chg="del">
        <pc:chgData name="Veronika Fišerová" userId="e52daf2a-4eac-4cbb-9679-2c107ef6c4e4" providerId="ADAL" clId="{5F9FE823-30CE-4882-A0B7-E58D7B187DA3}" dt="2024-11-20T04:56:07.046" v="193" actId="47"/>
        <pc:sldMkLst>
          <pc:docMk/>
          <pc:sldMk cId="2679848715" sldId="354"/>
        </pc:sldMkLst>
      </pc:sldChg>
      <pc:sldChg chg="del">
        <pc:chgData name="Veronika Fišerová" userId="e52daf2a-4eac-4cbb-9679-2c107ef6c4e4" providerId="ADAL" clId="{5F9FE823-30CE-4882-A0B7-E58D7B187DA3}" dt="2024-11-20T04:56:07.820" v="197" actId="47"/>
        <pc:sldMkLst>
          <pc:docMk/>
          <pc:sldMk cId="2679848715" sldId="355"/>
        </pc:sldMkLst>
      </pc:sldChg>
      <pc:sldChg chg="add del">
        <pc:chgData name="Veronika Fišerová" userId="e52daf2a-4eac-4cbb-9679-2c107ef6c4e4" providerId="ADAL" clId="{5F9FE823-30CE-4882-A0B7-E58D7B187DA3}" dt="2024-11-20T04:58:35.249" v="220" actId="47"/>
        <pc:sldMkLst>
          <pc:docMk/>
          <pc:sldMk cId="2679848715" sldId="356"/>
        </pc:sldMkLst>
      </pc:sldChg>
      <pc:sldChg chg="del">
        <pc:chgData name="Veronika Fišerová" userId="e52daf2a-4eac-4cbb-9679-2c107ef6c4e4" providerId="ADAL" clId="{5F9FE823-30CE-4882-A0B7-E58D7B187DA3}" dt="2024-11-20T04:56:07.197" v="194" actId="47"/>
        <pc:sldMkLst>
          <pc:docMk/>
          <pc:sldMk cId="2452741332" sldId="375"/>
        </pc:sldMkLst>
      </pc:sldChg>
      <pc:sldChg chg="del">
        <pc:chgData name="Veronika Fišerová" userId="e52daf2a-4eac-4cbb-9679-2c107ef6c4e4" providerId="ADAL" clId="{5F9FE823-30CE-4882-A0B7-E58D7B187DA3}" dt="2024-11-20T04:56:07.472" v="195" actId="47"/>
        <pc:sldMkLst>
          <pc:docMk/>
          <pc:sldMk cId="123523658" sldId="376"/>
        </pc:sldMkLst>
      </pc:sldChg>
      <pc:sldChg chg="del">
        <pc:chgData name="Veronika Fišerová" userId="e52daf2a-4eac-4cbb-9679-2c107ef6c4e4" providerId="ADAL" clId="{5F9FE823-30CE-4882-A0B7-E58D7B187DA3}" dt="2024-11-20T04:56:07.691" v="196" actId="47"/>
        <pc:sldMkLst>
          <pc:docMk/>
          <pc:sldMk cId="1252548028" sldId="377"/>
        </pc:sldMkLst>
      </pc:sldChg>
      <pc:sldChg chg="del">
        <pc:chgData name="Veronika Fišerová" userId="e52daf2a-4eac-4cbb-9679-2c107ef6c4e4" providerId="ADAL" clId="{5F9FE823-30CE-4882-A0B7-E58D7B187DA3}" dt="2024-11-20T04:56:08.011" v="198" actId="47"/>
        <pc:sldMkLst>
          <pc:docMk/>
          <pc:sldMk cId="2824363538" sldId="378"/>
        </pc:sldMkLst>
      </pc:sldChg>
      <pc:sldChg chg="del">
        <pc:chgData name="Veronika Fišerová" userId="e52daf2a-4eac-4cbb-9679-2c107ef6c4e4" providerId="ADAL" clId="{5F9FE823-30CE-4882-A0B7-E58D7B187DA3}" dt="2024-11-20T04:56:08.129" v="199" actId="47"/>
        <pc:sldMkLst>
          <pc:docMk/>
          <pc:sldMk cId="4123328496" sldId="379"/>
        </pc:sldMkLst>
      </pc:sldChg>
      <pc:sldChg chg="del">
        <pc:chgData name="Veronika Fišerová" userId="e52daf2a-4eac-4cbb-9679-2c107ef6c4e4" providerId="ADAL" clId="{5F9FE823-30CE-4882-A0B7-E58D7B187DA3}" dt="2024-11-20T04:56:08.338" v="200" actId="47"/>
        <pc:sldMkLst>
          <pc:docMk/>
          <pc:sldMk cId="1634148102" sldId="380"/>
        </pc:sldMkLst>
      </pc:sldChg>
      <pc:sldChg chg="del">
        <pc:chgData name="Veronika Fišerová" userId="e52daf2a-4eac-4cbb-9679-2c107ef6c4e4" providerId="ADAL" clId="{5F9FE823-30CE-4882-A0B7-E58D7B187DA3}" dt="2024-11-20T04:56:08.472" v="201" actId="47"/>
        <pc:sldMkLst>
          <pc:docMk/>
          <pc:sldMk cId="243764648" sldId="381"/>
        </pc:sldMkLst>
      </pc:sldChg>
      <pc:sldChg chg="del">
        <pc:chgData name="Veronika Fišerová" userId="e52daf2a-4eac-4cbb-9679-2c107ef6c4e4" providerId="ADAL" clId="{5F9FE823-30CE-4882-A0B7-E58D7B187DA3}" dt="2024-11-20T04:56:08.652" v="202" actId="47"/>
        <pc:sldMkLst>
          <pc:docMk/>
          <pc:sldMk cId="398655319" sldId="382"/>
        </pc:sldMkLst>
      </pc:sldChg>
      <pc:sldChg chg="del">
        <pc:chgData name="Veronika Fišerová" userId="e52daf2a-4eac-4cbb-9679-2c107ef6c4e4" providerId="ADAL" clId="{5F9FE823-30CE-4882-A0B7-E58D7B187DA3}" dt="2024-11-20T04:56:08.796" v="203" actId="47"/>
        <pc:sldMkLst>
          <pc:docMk/>
          <pc:sldMk cId="318142403" sldId="383"/>
        </pc:sldMkLst>
      </pc:sldChg>
      <pc:sldChg chg="del">
        <pc:chgData name="Veronika Fišerová" userId="e52daf2a-4eac-4cbb-9679-2c107ef6c4e4" providerId="ADAL" clId="{5F9FE823-30CE-4882-A0B7-E58D7B187DA3}" dt="2024-11-20T04:56:09.169" v="204" actId="47"/>
        <pc:sldMkLst>
          <pc:docMk/>
          <pc:sldMk cId="734560292" sldId="384"/>
        </pc:sldMkLst>
      </pc:sldChg>
      <pc:sldChg chg="del">
        <pc:chgData name="Veronika Fišerová" userId="e52daf2a-4eac-4cbb-9679-2c107ef6c4e4" providerId="ADAL" clId="{5F9FE823-30CE-4882-A0B7-E58D7B187DA3}" dt="2024-11-20T04:56:09.314" v="205" actId="47"/>
        <pc:sldMkLst>
          <pc:docMk/>
          <pc:sldMk cId="106463908" sldId="385"/>
        </pc:sldMkLst>
      </pc:sldChg>
      <pc:sldChg chg="del">
        <pc:chgData name="Veronika Fišerová" userId="e52daf2a-4eac-4cbb-9679-2c107ef6c4e4" providerId="ADAL" clId="{5F9FE823-30CE-4882-A0B7-E58D7B187DA3}" dt="2024-11-20T04:56:09.484" v="206" actId="47"/>
        <pc:sldMkLst>
          <pc:docMk/>
          <pc:sldMk cId="999841961" sldId="386"/>
        </pc:sldMkLst>
      </pc:sldChg>
      <pc:sldChg chg="add del">
        <pc:chgData name="Veronika Fišerová" userId="e52daf2a-4eac-4cbb-9679-2c107ef6c4e4" providerId="ADAL" clId="{5F9FE823-30CE-4882-A0B7-E58D7B187DA3}" dt="2024-11-20T04:58:34.486" v="219" actId="47"/>
        <pc:sldMkLst>
          <pc:docMk/>
          <pc:sldMk cId="1157765328" sldId="387"/>
        </pc:sldMkLst>
      </pc:sldChg>
      <pc:sldChg chg="modSp add mod">
        <pc:chgData name="Veronika Fišerová" userId="e52daf2a-4eac-4cbb-9679-2c107ef6c4e4" providerId="ADAL" clId="{5F9FE823-30CE-4882-A0B7-E58D7B187DA3}" dt="2024-11-20T04:46:26.218" v="69" actId="6549"/>
        <pc:sldMkLst>
          <pc:docMk/>
          <pc:sldMk cId="3502874216" sldId="388"/>
        </pc:sldMkLst>
        <pc:spChg chg="mod">
          <ac:chgData name="Veronika Fišerová" userId="e52daf2a-4eac-4cbb-9679-2c107ef6c4e4" providerId="ADAL" clId="{5F9FE823-30CE-4882-A0B7-E58D7B187DA3}" dt="2024-11-20T04:43:20.792" v="58" actId="20577"/>
          <ac:spMkLst>
            <pc:docMk/>
            <pc:sldMk cId="3502874216" sldId="388"/>
            <ac:spMk id="6" creationId="{5039F6FC-0FAA-37CA-16BE-B0932CB0A037}"/>
          </ac:spMkLst>
        </pc:spChg>
        <pc:spChg chg="mod">
          <ac:chgData name="Veronika Fišerová" userId="e52daf2a-4eac-4cbb-9679-2c107ef6c4e4" providerId="ADAL" clId="{5F9FE823-30CE-4882-A0B7-E58D7B187DA3}" dt="2024-11-20T04:46:26.218" v="69" actId="6549"/>
          <ac:spMkLst>
            <pc:docMk/>
            <pc:sldMk cId="3502874216" sldId="388"/>
            <ac:spMk id="8" creationId="{0E2FBD69-641A-D6C4-B7F0-141C9B8939D9}"/>
          </ac:spMkLst>
        </pc:spChg>
      </pc:sldChg>
      <pc:sldChg chg="modSp add del mod">
        <pc:chgData name="Veronika Fišerová" userId="e52daf2a-4eac-4cbb-9679-2c107ef6c4e4" providerId="ADAL" clId="{5F9FE823-30CE-4882-A0B7-E58D7B187DA3}" dt="2024-11-20T04:56:19.095" v="214" actId="47"/>
        <pc:sldMkLst>
          <pc:docMk/>
          <pc:sldMk cId="2768444186" sldId="389"/>
        </pc:sldMkLst>
        <pc:spChg chg="mod">
          <ac:chgData name="Veronika Fišerová" userId="e52daf2a-4eac-4cbb-9679-2c107ef6c4e4" providerId="ADAL" clId="{5F9FE823-30CE-4882-A0B7-E58D7B187DA3}" dt="2024-11-20T04:47:34.813" v="88" actId="20577"/>
          <ac:spMkLst>
            <pc:docMk/>
            <pc:sldMk cId="2768444186" sldId="389"/>
            <ac:spMk id="6" creationId="{4DF2063F-EDB3-11FC-0AE8-A0F342361D3E}"/>
          </ac:spMkLst>
        </pc:spChg>
        <pc:spChg chg="mod">
          <ac:chgData name="Veronika Fišerová" userId="e52daf2a-4eac-4cbb-9679-2c107ef6c4e4" providerId="ADAL" clId="{5F9FE823-30CE-4882-A0B7-E58D7B187DA3}" dt="2024-11-20T04:52:33.136" v="134" actId="6549"/>
          <ac:spMkLst>
            <pc:docMk/>
            <pc:sldMk cId="2768444186" sldId="389"/>
            <ac:spMk id="8" creationId="{30FE479B-5440-A8B1-E46D-BA46C1667CD2}"/>
          </ac:spMkLst>
        </pc:spChg>
      </pc:sldChg>
      <pc:sldChg chg="new del">
        <pc:chgData name="Veronika Fišerová" userId="e52daf2a-4eac-4cbb-9679-2c107ef6c4e4" providerId="ADAL" clId="{5F9FE823-30CE-4882-A0B7-E58D7B187DA3}" dt="2024-11-20T04:55:59.680" v="187" actId="47"/>
        <pc:sldMkLst>
          <pc:docMk/>
          <pc:sldMk cId="14181959" sldId="390"/>
        </pc:sldMkLst>
      </pc:sldChg>
      <pc:sldChg chg="new del">
        <pc:chgData name="Veronika Fišerová" userId="e52daf2a-4eac-4cbb-9679-2c107ef6c4e4" providerId="ADAL" clId="{5F9FE823-30CE-4882-A0B7-E58D7B187DA3}" dt="2024-11-20T04:55:58.811" v="186" actId="47"/>
        <pc:sldMkLst>
          <pc:docMk/>
          <pc:sldMk cId="1483849562" sldId="391"/>
        </pc:sldMkLst>
      </pc:sldChg>
      <pc:sldChg chg="modSp add del mod">
        <pc:chgData name="Veronika Fišerová" userId="e52daf2a-4eac-4cbb-9679-2c107ef6c4e4" providerId="ADAL" clId="{5F9FE823-30CE-4882-A0B7-E58D7B187DA3}" dt="2024-11-20T04:56:19.744" v="215" actId="47"/>
        <pc:sldMkLst>
          <pc:docMk/>
          <pc:sldMk cId="1487127064" sldId="392"/>
        </pc:sldMkLst>
        <pc:spChg chg="mod">
          <ac:chgData name="Veronika Fišerová" userId="e52daf2a-4eac-4cbb-9679-2c107ef6c4e4" providerId="ADAL" clId="{5F9FE823-30CE-4882-A0B7-E58D7B187DA3}" dt="2024-11-20T04:52:50.235" v="135" actId="1076"/>
          <ac:spMkLst>
            <pc:docMk/>
            <pc:sldMk cId="1487127064" sldId="392"/>
            <ac:spMk id="2" creationId="{DF7D7DBF-5ED3-40E3-4447-A77DCA31796F}"/>
          </ac:spMkLst>
        </pc:spChg>
        <pc:spChg chg="mod">
          <ac:chgData name="Veronika Fišerová" userId="e52daf2a-4eac-4cbb-9679-2c107ef6c4e4" providerId="ADAL" clId="{5F9FE823-30CE-4882-A0B7-E58D7B187DA3}" dt="2024-11-20T04:53:24.487" v="147" actId="20577"/>
          <ac:spMkLst>
            <pc:docMk/>
            <pc:sldMk cId="1487127064" sldId="392"/>
            <ac:spMk id="8" creationId="{37C62B87-8232-3D0E-E3A5-E48822C181C6}"/>
          </ac:spMkLst>
        </pc:spChg>
      </pc:sldChg>
      <pc:sldChg chg="modSp add del mod">
        <pc:chgData name="Veronika Fišerová" userId="e52daf2a-4eac-4cbb-9679-2c107ef6c4e4" providerId="ADAL" clId="{5F9FE823-30CE-4882-A0B7-E58D7B187DA3}" dt="2024-11-20T04:55:52.883" v="185" actId="2696"/>
        <pc:sldMkLst>
          <pc:docMk/>
          <pc:sldMk cId="1103326774" sldId="393"/>
        </pc:sldMkLst>
        <pc:spChg chg="mod">
          <ac:chgData name="Veronika Fišerová" userId="e52daf2a-4eac-4cbb-9679-2c107ef6c4e4" providerId="ADAL" clId="{5F9FE823-30CE-4882-A0B7-E58D7B187DA3}" dt="2024-11-20T04:54:06.466" v="177" actId="255"/>
          <ac:spMkLst>
            <pc:docMk/>
            <pc:sldMk cId="1103326774" sldId="393"/>
            <ac:spMk id="6" creationId="{2BC15B6F-DD87-7128-1C8E-216D082C0035}"/>
          </ac:spMkLst>
        </pc:spChg>
        <pc:spChg chg="mod">
          <ac:chgData name="Veronika Fišerová" userId="e52daf2a-4eac-4cbb-9679-2c107ef6c4e4" providerId="ADAL" clId="{5F9FE823-30CE-4882-A0B7-E58D7B187DA3}" dt="2024-11-20T04:55:42.635" v="184" actId="20577"/>
          <ac:spMkLst>
            <pc:docMk/>
            <pc:sldMk cId="1103326774" sldId="393"/>
            <ac:spMk id="8" creationId="{E9BAD2FB-33F8-E3C1-587C-9FA99E9A5D7C}"/>
          </ac:spMkLst>
        </pc:spChg>
      </pc:sldChg>
      <pc:sldChg chg="add">
        <pc:chgData name="Veronika Fišerová" userId="e52daf2a-4eac-4cbb-9679-2c107ef6c4e4" providerId="ADAL" clId="{5F9FE823-30CE-4882-A0B7-E58D7B187DA3}" dt="2024-11-20T04:58:46.109" v="221" actId="2890"/>
        <pc:sldMkLst>
          <pc:docMk/>
          <pc:sldMk cId="2821385433" sldId="393"/>
        </pc:sldMkLst>
      </pc:sldChg>
      <pc:sldChg chg="modSp add mod">
        <pc:chgData name="Veronika Fišerová" userId="e52daf2a-4eac-4cbb-9679-2c107ef6c4e4" providerId="ADAL" clId="{5F9FE823-30CE-4882-A0B7-E58D7B187DA3}" dt="2024-11-20T05:00:24.286" v="264" actId="20577"/>
        <pc:sldMkLst>
          <pc:docMk/>
          <pc:sldMk cId="1993599226" sldId="394"/>
        </pc:sldMkLst>
        <pc:spChg chg="mod">
          <ac:chgData name="Veronika Fišerová" userId="e52daf2a-4eac-4cbb-9679-2c107ef6c4e4" providerId="ADAL" clId="{5F9FE823-30CE-4882-A0B7-E58D7B187DA3}" dt="2024-11-20T05:00:05.309" v="257" actId="255"/>
          <ac:spMkLst>
            <pc:docMk/>
            <pc:sldMk cId="1993599226" sldId="394"/>
            <ac:spMk id="6" creationId="{9A3F3A7A-2017-E496-F1B8-F54F7EA3595B}"/>
          </ac:spMkLst>
        </pc:spChg>
        <pc:spChg chg="mod">
          <ac:chgData name="Veronika Fišerová" userId="e52daf2a-4eac-4cbb-9679-2c107ef6c4e4" providerId="ADAL" clId="{5F9FE823-30CE-4882-A0B7-E58D7B187DA3}" dt="2024-11-20T05:00:24.286" v="264" actId="20577"/>
          <ac:spMkLst>
            <pc:docMk/>
            <pc:sldMk cId="1993599226" sldId="394"/>
            <ac:spMk id="8" creationId="{F69BB7E4-A3DA-FB0A-039A-A0D414D935F0}"/>
          </ac:spMkLst>
        </pc:spChg>
      </pc:sldChg>
      <pc:sldChg chg="modSp add mod">
        <pc:chgData name="Veronika Fišerová" userId="e52daf2a-4eac-4cbb-9679-2c107ef6c4e4" providerId="ADAL" clId="{5F9FE823-30CE-4882-A0B7-E58D7B187DA3}" dt="2024-11-20T05:10:17.118" v="385" actId="6549"/>
        <pc:sldMkLst>
          <pc:docMk/>
          <pc:sldMk cId="822777286" sldId="395"/>
        </pc:sldMkLst>
        <pc:spChg chg="mod">
          <ac:chgData name="Veronika Fišerová" userId="e52daf2a-4eac-4cbb-9679-2c107ef6c4e4" providerId="ADAL" clId="{5F9FE823-30CE-4882-A0B7-E58D7B187DA3}" dt="2024-11-20T05:10:17.118" v="385" actId="6549"/>
          <ac:spMkLst>
            <pc:docMk/>
            <pc:sldMk cId="822777286" sldId="395"/>
            <ac:spMk id="2" creationId="{5C0A0802-11AF-7FBB-6A0A-D54C03CA571F}"/>
          </ac:spMkLst>
        </pc:spChg>
        <pc:spChg chg="mod">
          <ac:chgData name="Veronika Fišerová" userId="e52daf2a-4eac-4cbb-9679-2c107ef6c4e4" providerId="ADAL" clId="{5F9FE823-30CE-4882-A0B7-E58D7B187DA3}" dt="2024-11-20T05:00:47.267" v="288" actId="255"/>
          <ac:spMkLst>
            <pc:docMk/>
            <pc:sldMk cId="822777286" sldId="395"/>
            <ac:spMk id="6" creationId="{7CE61C29-AC5F-D5AE-BCAA-2FD723A6AFB4}"/>
          </ac:spMkLst>
        </pc:spChg>
        <pc:spChg chg="mod">
          <ac:chgData name="Veronika Fišerová" userId="e52daf2a-4eac-4cbb-9679-2c107ef6c4e4" providerId="ADAL" clId="{5F9FE823-30CE-4882-A0B7-E58D7B187DA3}" dt="2024-11-20T05:04:44.167" v="289" actId="6549"/>
          <ac:spMkLst>
            <pc:docMk/>
            <pc:sldMk cId="822777286" sldId="395"/>
            <ac:spMk id="8" creationId="{9A1F367B-8125-4D07-654A-BC6D02E6CAA7}"/>
          </ac:spMkLst>
        </pc:spChg>
      </pc:sldChg>
      <pc:sldChg chg="modSp add mod">
        <pc:chgData name="Veronika Fišerová" userId="e52daf2a-4eac-4cbb-9679-2c107ef6c4e4" providerId="ADAL" clId="{5F9FE823-30CE-4882-A0B7-E58D7B187DA3}" dt="2024-11-20T05:13:55.694" v="428" actId="20577"/>
        <pc:sldMkLst>
          <pc:docMk/>
          <pc:sldMk cId="3602798440" sldId="396"/>
        </pc:sldMkLst>
        <pc:spChg chg="mod">
          <ac:chgData name="Veronika Fišerová" userId="e52daf2a-4eac-4cbb-9679-2c107ef6c4e4" providerId="ADAL" clId="{5F9FE823-30CE-4882-A0B7-E58D7B187DA3}" dt="2024-11-20T05:13:55.694" v="428" actId="20577"/>
          <ac:spMkLst>
            <pc:docMk/>
            <pc:sldMk cId="3602798440" sldId="396"/>
            <ac:spMk id="2" creationId="{4E717E91-DE71-A66D-B492-C435FBEE801B}"/>
          </ac:spMkLst>
        </pc:spChg>
        <pc:spChg chg="mod">
          <ac:chgData name="Veronika Fišerová" userId="e52daf2a-4eac-4cbb-9679-2c107ef6c4e4" providerId="ADAL" clId="{5F9FE823-30CE-4882-A0B7-E58D7B187DA3}" dt="2024-11-20T05:10:46.791" v="417" actId="255"/>
          <ac:spMkLst>
            <pc:docMk/>
            <pc:sldMk cId="3602798440" sldId="396"/>
            <ac:spMk id="6" creationId="{10167C27-B2EE-9D34-715D-38D0F29BDC03}"/>
          </ac:spMkLst>
        </pc:spChg>
      </pc:sldChg>
      <pc:sldChg chg="modSp add mod">
        <pc:chgData name="Veronika Fišerová" userId="e52daf2a-4eac-4cbb-9679-2c107ef6c4e4" providerId="ADAL" clId="{5F9FE823-30CE-4882-A0B7-E58D7B187DA3}" dt="2024-11-20T05:15:10.277" v="462" actId="6549"/>
        <pc:sldMkLst>
          <pc:docMk/>
          <pc:sldMk cId="1183455107" sldId="397"/>
        </pc:sldMkLst>
        <pc:spChg chg="mod">
          <ac:chgData name="Veronika Fišerová" userId="e52daf2a-4eac-4cbb-9679-2c107ef6c4e4" providerId="ADAL" clId="{5F9FE823-30CE-4882-A0B7-E58D7B187DA3}" dt="2024-11-20T05:15:10.277" v="462" actId="6549"/>
          <ac:spMkLst>
            <pc:docMk/>
            <pc:sldMk cId="1183455107" sldId="397"/>
            <ac:spMk id="2" creationId="{7E21B460-CD03-7A2D-84E1-F97AE7D7157C}"/>
          </ac:spMkLst>
        </pc:spChg>
        <pc:spChg chg="mod">
          <ac:chgData name="Veronika Fišerová" userId="e52daf2a-4eac-4cbb-9679-2c107ef6c4e4" providerId="ADAL" clId="{5F9FE823-30CE-4882-A0B7-E58D7B187DA3}" dt="2024-11-20T05:14:12.248" v="443" actId="20577"/>
          <ac:spMkLst>
            <pc:docMk/>
            <pc:sldMk cId="1183455107" sldId="397"/>
            <ac:spMk id="6" creationId="{08ECF3F0-16D2-2F69-E8D3-456E7000EAD8}"/>
          </ac:spMkLst>
        </pc:spChg>
      </pc:sldChg>
      <pc:sldChg chg="modSp add mod">
        <pc:chgData name="Veronika Fišerová" userId="e52daf2a-4eac-4cbb-9679-2c107ef6c4e4" providerId="ADAL" clId="{5F9FE823-30CE-4882-A0B7-E58D7B187DA3}" dt="2024-11-20T05:20:10.037" v="503" actId="5793"/>
        <pc:sldMkLst>
          <pc:docMk/>
          <pc:sldMk cId="3628532206" sldId="398"/>
        </pc:sldMkLst>
        <pc:spChg chg="mod">
          <ac:chgData name="Veronika Fišerová" userId="e52daf2a-4eac-4cbb-9679-2c107ef6c4e4" providerId="ADAL" clId="{5F9FE823-30CE-4882-A0B7-E58D7B187DA3}" dt="2024-11-20T05:20:10.037" v="503" actId="5793"/>
          <ac:spMkLst>
            <pc:docMk/>
            <pc:sldMk cId="3628532206" sldId="398"/>
            <ac:spMk id="2" creationId="{FFEFDB4E-FF0D-9B8B-08D5-A4949DBDDB0B}"/>
          </ac:spMkLst>
        </pc:spChg>
      </pc:sldChg>
      <pc:sldChg chg="modSp add mod">
        <pc:chgData name="Veronika Fišerová" userId="e52daf2a-4eac-4cbb-9679-2c107ef6c4e4" providerId="ADAL" clId="{5F9FE823-30CE-4882-A0B7-E58D7B187DA3}" dt="2024-11-20T05:21:39.596" v="532" actId="20577"/>
        <pc:sldMkLst>
          <pc:docMk/>
          <pc:sldMk cId="3467340817" sldId="399"/>
        </pc:sldMkLst>
        <pc:spChg chg="mod">
          <ac:chgData name="Veronika Fišerová" userId="e52daf2a-4eac-4cbb-9679-2c107ef6c4e4" providerId="ADAL" clId="{5F9FE823-30CE-4882-A0B7-E58D7B187DA3}" dt="2024-11-20T05:21:39.596" v="532" actId="20577"/>
          <ac:spMkLst>
            <pc:docMk/>
            <pc:sldMk cId="3467340817" sldId="399"/>
            <ac:spMk id="2" creationId="{4E02B8C6-B770-9471-2C03-9C5B463825D2}"/>
          </ac:spMkLst>
        </pc:spChg>
      </pc:sldChg>
      <pc:sldChg chg="modSp add mod">
        <pc:chgData name="Veronika Fišerová" userId="e52daf2a-4eac-4cbb-9679-2c107ef6c4e4" providerId="ADAL" clId="{5F9FE823-30CE-4882-A0B7-E58D7B187DA3}" dt="2024-11-20T05:23:43.854" v="584" actId="20577"/>
        <pc:sldMkLst>
          <pc:docMk/>
          <pc:sldMk cId="409454708" sldId="400"/>
        </pc:sldMkLst>
        <pc:spChg chg="mod">
          <ac:chgData name="Veronika Fišerová" userId="e52daf2a-4eac-4cbb-9679-2c107ef6c4e4" providerId="ADAL" clId="{5F9FE823-30CE-4882-A0B7-E58D7B187DA3}" dt="2024-11-20T05:23:43.854" v="584" actId="20577"/>
          <ac:spMkLst>
            <pc:docMk/>
            <pc:sldMk cId="409454708" sldId="400"/>
            <ac:spMk id="2" creationId="{D516BFEF-590E-3481-A054-2FD35325FF88}"/>
          </ac:spMkLst>
        </pc:spChg>
      </pc:sldChg>
      <pc:sldChg chg="modSp add mod">
        <pc:chgData name="Veronika Fišerová" userId="e52daf2a-4eac-4cbb-9679-2c107ef6c4e4" providerId="ADAL" clId="{5F9FE823-30CE-4882-A0B7-E58D7B187DA3}" dt="2024-11-20T05:25:13.317" v="598" actId="20577"/>
        <pc:sldMkLst>
          <pc:docMk/>
          <pc:sldMk cId="2276039061" sldId="401"/>
        </pc:sldMkLst>
        <pc:spChg chg="mod">
          <ac:chgData name="Veronika Fišerová" userId="e52daf2a-4eac-4cbb-9679-2c107ef6c4e4" providerId="ADAL" clId="{5F9FE823-30CE-4882-A0B7-E58D7B187DA3}" dt="2024-11-20T05:25:13.317" v="598" actId="20577"/>
          <ac:spMkLst>
            <pc:docMk/>
            <pc:sldMk cId="2276039061" sldId="401"/>
            <ac:spMk id="2" creationId="{53863CD0-DEB0-0A19-3EDB-B21F087A442E}"/>
          </ac:spMkLst>
        </pc:spChg>
      </pc:sldChg>
      <pc:sldChg chg="modSp add mod">
        <pc:chgData name="Veronika Fišerová" userId="e52daf2a-4eac-4cbb-9679-2c107ef6c4e4" providerId="ADAL" clId="{5F9FE823-30CE-4882-A0B7-E58D7B187DA3}" dt="2024-11-20T05:28:45.778" v="622" actId="113"/>
        <pc:sldMkLst>
          <pc:docMk/>
          <pc:sldMk cId="2835481313" sldId="402"/>
        </pc:sldMkLst>
        <pc:spChg chg="mod">
          <ac:chgData name="Veronika Fišerová" userId="e52daf2a-4eac-4cbb-9679-2c107ef6c4e4" providerId="ADAL" clId="{5F9FE823-30CE-4882-A0B7-E58D7B187DA3}" dt="2024-11-20T05:28:45.778" v="622" actId="113"/>
          <ac:spMkLst>
            <pc:docMk/>
            <pc:sldMk cId="2835481313" sldId="402"/>
            <ac:spMk id="2" creationId="{91EF7C06-8693-6023-F93E-71A5D6E84A5E}"/>
          </ac:spMkLst>
        </pc:spChg>
      </pc:sldChg>
      <pc:sldChg chg="modSp add mod">
        <pc:chgData name="Veronika Fišerová" userId="e52daf2a-4eac-4cbb-9679-2c107ef6c4e4" providerId="ADAL" clId="{5F9FE823-30CE-4882-A0B7-E58D7B187DA3}" dt="2024-11-20T05:28:41.365" v="621" actId="113"/>
        <pc:sldMkLst>
          <pc:docMk/>
          <pc:sldMk cId="1605109047" sldId="403"/>
        </pc:sldMkLst>
        <pc:spChg chg="mod">
          <ac:chgData name="Veronika Fišerová" userId="e52daf2a-4eac-4cbb-9679-2c107ef6c4e4" providerId="ADAL" clId="{5F9FE823-30CE-4882-A0B7-E58D7B187DA3}" dt="2024-11-20T05:28:41.365" v="621" actId="113"/>
          <ac:spMkLst>
            <pc:docMk/>
            <pc:sldMk cId="1605109047" sldId="403"/>
            <ac:spMk id="2" creationId="{73D8B6F9-6F2C-2395-4FD7-DE9CA1ADF6FA}"/>
          </ac:spMkLst>
        </pc:spChg>
      </pc:sldChg>
      <pc:sldChg chg="modSp add mod">
        <pc:chgData name="Veronika Fišerová" userId="e52daf2a-4eac-4cbb-9679-2c107ef6c4e4" providerId="ADAL" clId="{5F9FE823-30CE-4882-A0B7-E58D7B187DA3}" dt="2024-11-20T05:29:54.738" v="638" actId="20577"/>
        <pc:sldMkLst>
          <pc:docMk/>
          <pc:sldMk cId="1520384235" sldId="404"/>
        </pc:sldMkLst>
        <pc:spChg chg="mod">
          <ac:chgData name="Veronika Fišerová" userId="e52daf2a-4eac-4cbb-9679-2c107ef6c4e4" providerId="ADAL" clId="{5F9FE823-30CE-4882-A0B7-E58D7B187DA3}" dt="2024-11-20T05:29:54.738" v="638" actId="20577"/>
          <ac:spMkLst>
            <pc:docMk/>
            <pc:sldMk cId="1520384235" sldId="404"/>
            <ac:spMk id="2" creationId="{B55D79F2-0A38-FAE6-7835-74332EAA8B8B}"/>
          </ac:spMkLst>
        </pc:spChg>
      </pc:sldChg>
      <pc:sldChg chg="modSp add mod">
        <pc:chgData name="Veronika Fišerová" userId="e52daf2a-4eac-4cbb-9679-2c107ef6c4e4" providerId="ADAL" clId="{5F9FE823-30CE-4882-A0B7-E58D7B187DA3}" dt="2024-11-20T05:32:37.098" v="646" actId="113"/>
        <pc:sldMkLst>
          <pc:docMk/>
          <pc:sldMk cId="4119269236" sldId="405"/>
        </pc:sldMkLst>
        <pc:spChg chg="mod">
          <ac:chgData name="Veronika Fišerová" userId="e52daf2a-4eac-4cbb-9679-2c107ef6c4e4" providerId="ADAL" clId="{5F9FE823-30CE-4882-A0B7-E58D7B187DA3}" dt="2024-11-20T05:32:37.098" v="646" actId="113"/>
          <ac:spMkLst>
            <pc:docMk/>
            <pc:sldMk cId="4119269236" sldId="405"/>
            <ac:spMk id="2" creationId="{AE783D15-F0D7-FF05-DFBF-81B91DA8E930}"/>
          </ac:spMkLst>
        </pc:spChg>
      </pc:sldChg>
      <pc:sldChg chg="addSp add mod ord">
        <pc:chgData name="Veronika Fišerová" userId="e52daf2a-4eac-4cbb-9679-2c107ef6c4e4" providerId="ADAL" clId="{5F9FE823-30CE-4882-A0B7-E58D7B187DA3}" dt="2024-11-20T05:34:31.216" v="651"/>
        <pc:sldMkLst>
          <pc:docMk/>
          <pc:sldMk cId="1055064293" sldId="406"/>
        </pc:sldMkLst>
        <pc:picChg chg="add">
          <ac:chgData name="Veronika Fišerová" userId="e52daf2a-4eac-4cbb-9679-2c107ef6c4e4" providerId="ADAL" clId="{5F9FE823-30CE-4882-A0B7-E58D7B187DA3}" dt="2024-11-20T05:34:21.873" v="648" actId="22"/>
          <ac:picMkLst>
            <pc:docMk/>
            <pc:sldMk cId="1055064293" sldId="406"/>
            <ac:picMk id="4" creationId="{E167F026-753F-739F-7986-97505678736A}"/>
          </ac:picMkLst>
        </pc:picChg>
      </pc:sldChg>
      <pc:sldChg chg="modSp add mod">
        <pc:chgData name="Veronika Fišerová" userId="e52daf2a-4eac-4cbb-9679-2c107ef6c4e4" providerId="ADAL" clId="{5F9FE823-30CE-4882-A0B7-E58D7B187DA3}" dt="2024-11-20T05:35:23.488" v="670" actId="6549"/>
        <pc:sldMkLst>
          <pc:docMk/>
          <pc:sldMk cId="1570716878" sldId="407"/>
        </pc:sldMkLst>
        <pc:spChg chg="mod">
          <ac:chgData name="Veronika Fišerová" userId="e52daf2a-4eac-4cbb-9679-2c107ef6c4e4" providerId="ADAL" clId="{5F9FE823-30CE-4882-A0B7-E58D7B187DA3}" dt="2024-11-20T05:35:23.488" v="670" actId="6549"/>
          <ac:spMkLst>
            <pc:docMk/>
            <pc:sldMk cId="1570716878" sldId="407"/>
            <ac:spMk id="2" creationId="{E134F6F8-F09C-19AB-51C3-468429B4891C}"/>
          </ac:spMkLst>
        </pc:spChg>
      </pc:sldChg>
      <pc:sldChg chg="modSp add mod">
        <pc:chgData name="Veronika Fišerová" userId="e52daf2a-4eac-4cbb-9679-2c107ef6c4e4" providerId="ADAL" clId="{5F9FE823-30CE-4882-A0B7-E58D7B187DA3}" dt="2024-11-20T05:36:58.731" v="687" actId="20577"/>
        <pc:sldMkLst>
          <pc:docMk/>
          <pc:sldMk cId="3719668182" sldId="408"/>
        </pc:sldMkLst>
        <pc:spChg chg="mod">
          <ac:chgData name="Veronika Fišerová" userId="e52daf2a-4eac-4cbb-9679-2c107ef6c4e4" providerId="ADAL" clId="{5F9FE823-30CE-4882-A0B7-E58D7B187DA3}" dt="2024-11-20T05:36:58.731" v="687" actId="20577"/>
          <ac:spMkLst>
            <pc:docMk/>
            <pc:sldMk cId="3719668182" sldId="408"/>
            <ac:spMk id="2" creationId="{71AF3572-8B8D-C25B-F7A5-000BF3C10250}"/>
          </ac:spMkLst>
        </pc:spChg>
      </pc:sldChg>
      <pc:sldChg chg="modSp add mod">
        <pc:chgData name="Veronika Fišerová" userId="e52daf2a-4eac-4cbb-9679-2c107ef6c4e4" providerId="ADAL" clId="{5F9FE823-30CE-4882-A0B7-E58D7B187DA3}" dt="2024-11-20T05:38:10.387" v="719" actId="6549"/>
        <pc:sldMkLst>
          <pc:docMk/>
          <pc:sldMk cId="1485273646" sldId="409"/>
        </pc:sldMkLst>
        <pc:spChg chg="mod">
          <ac:chgData name="Veronika Fišerová" userId="e52daf2a-4eac-4cbb-9679-2c107ef6c4e4" providerId="ADAL" clId="{5F9FE823-30CE-4882-A0B7-E58D7B187DA3}" dt="2024-11-20T05:38:10.387" v="719" actId="6549"/>
          <ac:spMkLst>
            <pc:docMk/>
            <pc:sldMk cId="1485273646" sldId="409"/>
            <ac:spMk id="2" creationId="{3E59F57B-5C3E-1589-4328-C7579BAEBED3}"/>
          </ac:spMkLst>
        </pc:spChg>
        <pc:spChg chg="mod">
          <ac:chgData name="Veronika Fišerová" userId="e52daf2a-4eac-4cbb-9679-2c107ef6c4e4" providerId="ADAL" clId="{5F9FE823-30CE-4882-A0B7-E58D7B187DA3}" dt="2024-11-20T05:37:31.958" v="704" actId="20577"/>
          <ac:spMkLst>
            <pc:docMk/>
            <pc:sldMk cId="1485273646" sldId="409"/>
            <ac:spMk id="6" creationId="{E04E04DA-8F50-2B05-FA03-945B299E0E27}"/>
          </ac:spMkLst>
        </pc:spChg>
      </pc:sldChg>
    </pc:docChg>
  </pc:docChgLst>
  <pc:docChgLst>
    <pc:chgData name="Veronika Fišerová" userId="e52daf2a-4eac-4cbb-9679-2c107ef6c4e4" providerId="ADAL" clId="{761368AC-23A0-4F4F-B114-B615A1D08562}"/>
    <pc:docChg chg="undo custSel addSld delSld modSld">
      <pc:chgData name="Veronika Fišerová" userId="e52daf2a-4eac-4cbb-9679-2c107ef6c4e4" providerId="ADAL" clId="{761368AC-23A0-4F4F-B114-B615A1D08562}" dt="2024-11-13T04:22:55.123" v="845" actId="20577"/>
      <pc:docMkLst>
        <pc:docMk/>
      </pc:docMkLst>
      <pc:sldChg chg="modSp mod">
        <pc:chgData name="Veronika Fišerová" userId="e52daf2a-4eac-4cbb-9679-2c107ef6c4e4" providerId="ADAL" clId="{761368AC-23A0-4F4F-B114-B615A1D08562}" dt="2024-11-13T03:44:24.726" v="2"/>
        <pc:sldMkLst>
          <pc:docMk/>
          <pc:sldMk cId="280633465" sldId="256"/>
        </pc:sldMkLst>
        <pc:spChg chg="mod">
          <ac:chgData name="Veronika Fišerová" userId="e52daf2a-4eac-4cbb-9679-2c107ef6c4e4" providerId="ADAL" clId="{761368AC-23A0-4F4F-B114-B615A1D08562}" dt="2024-11-13T03:44:24.726" v="2"/>
          <ac:spMkLst>
            <pc:docMk/>
            <pc:sldMk cId="280633465" sldId="256"/>
            <ac:spMk id="2" creationId="{00000000-0000-0000-0000-000000000000}"/>
          </ac:spMkLst>
        </pc:spChg>
        <pc:spChg chg="mod">
          <ac:chgData name="Veronika Fišerová" userId="e52daf2a-4eac-4cbb-9679-2c107ef6c4e4" providerId="ADAL" clId="{761368AC-23A0-4F4F-B114-B615A1D08562}" dt="2024-11-13T03:43:24.791" v="1" actId="20577"/>
          <ac:spMkLst>
            <pc:docMk/>
            <pc:sldMk cId="280633465" sldId="256"/>
            <ac:spMk id="9" creationId="{00000000-0000-0000-0000-000000000000}"/>
          </ac:spMkLst>
        </pc:spChg>
      </pc:sldChg>
      <pc:sldChg chg="del">
        <pc:chgData name="Veronika Fišerová" userId="e52daf2a-4eac-4cbb-9679-2c107ef6c4e4" providerId="ADAL" clId="{761368AC-23A0-4F4F-B114-B615A1D08562}" dt="2024-11-13T04:20:33.169" v="790" actId="47"/>
        <pc:sldMkLst>
          <pc:docMk/>
          <pc:sldMk cId="97920778" sldId="277"/>
        </pc:sldMkLst>
      </pc:sldChg>
      <pc:sldChg chg="modSp mod">
        <pc:chgData name="Veronika Fišerová" userId="e52daf2a-4eac-4cbb-9679-2c107ef6c4e4" providerId="ADAL" clId="{761368AC-23A0-4F4F-B114-B615A1D08562}" dt="2024-11-13T03:52:37.521" v="342" actId="20577"/>
        <pc:sldMkLst>
          <pc:docMk/>
          <pc:sldMk cId="2679848715" sldId="279"/>
        </pc:sldMkLst>
        <pc:spChg chg="mod">
          <ac:chgData name="Veronika Fišerová" userId="e52daf2a-4eac-4cbb-9679-2c107ef6c4e4" providerId="ADAL" clId="{761368AC-23A0-4F4F-B114-B615A1D08562}" dt="2024-11-13T03:52:37.521" v="342" actId="20577"/>
          <ac:spMkLst>
            <pc:docMk/>
            <pc:sldMk cId="2679848715" sldId="279"/>
            <ac:spMk id="2" creationId="{00000000-0000-0000-0000-000000000000}"/>
          </ac:spMkLst>
        </pc:spChg>
        <pc:spChg chg="mod">
          <ac:chgData name="Veronika Fišerová" userId="e52daf2a-4eac-4cbb-9679-2c107ef6c4e4" providerId="ADAL" clId="{761368AC-23A0-4F4F-B114-B615A1D08562}" dt="2024-11-13T03:51:33.722" v="333" actId="20577"/>
          <ac:spMkLst>
            <pc:docMk/>
            <pc:sldMk cId="2679848715" sldId="279"/>
            <ac:spMk id="6" creationId="{00000000-0000-0000-0000-000000000000}"/>
          </ac:spMkLst>
        </pc:spChg>
      </pc:sldChg>
      <pc:sldChg chg="add del">
        <pc:chgData name="Veronika Fišerová" userId="e52daf2a-4eac-4cbb-9679-2c107ef6c4e4" providerId="ADAL" clId="{761368AC-23A0-4F4F-B114-B615A1D08562}" dt="2024-11-13T04:20:40.493" v="804" actId="47"/>
        <pc:sldMkLst>
          <pc:docMk/>
          <pc:sldMk cId="3601978958" sldId="327"/>
        </pc:sldMkLst>
      </pc:sldChg>
      <pc:sldChg chg="modSp mod">
        <pc:chgData name="Veronika Fišerová" userId="e52daf2a-4eac-4cbb-9679-2c107ef6c4e4" providerId="ADAL" clId="{761368AC-23A0-4F4F-B114-B615A1D08562}" dt="2024-11-13T03:46:55.071" v="46" actId="20577"/>
        <pc:sldMkLst>
          <pc:docMk/>
          <pc:sldMk cId="3334814744" sldId="329"/>
        </pc:sldMkLst>
        <pc:spChg chg="mod">
          <ac:chgData name="Veronika Fišerová" userId="e52daf2a-4eac-4cbb-9679-2c107ef6c4e4" providerId="ADAL" clId="{761368AC-23A0-4F4F-B114-B615A1D08562}" dt="2024-11-13T03:45:28.894" v="3"/>
          <ac:spMkLst>
            <pc:docMk/>
            <pc:sldMk cId="3334814744" sldId="329"/>
            <ac:spMk id="6" creationId="{00000000-0000-0000-0000-000000000000}"/>
          </ac:spMkLst>
        </pc:spChg>
        <pc:spChg chg="mod">
          <ac:chgData name="Veronika Fišerová" userId="e52daf2a-4eac-4cbb-9679-2c107ef6c4e4" providerId="ADAL" clId="{761368AC-23A0-4F4F-B114-B615A1D08562}" dt="2024-11-13T03:46:55.071" v="46" actId="20577"/>
          <ac:spMkLst>
            <pc:docMk/>
            <pc:sldMk cId="3334814744" sldId="329"/>
            <ac:spMk id="8" creationId="{00000000-0000-0000-0000-000000000000}"/>
          </ac:spMkLst>
        </pc:spChg>
      </pc:sldChg>
      <pc:sldChg chg="modSp mod">
        <pc:chgData name="Veronika Fišerová" userId="e52daf2a-4eac-4cbb-9679-2c107ef6c4e4" providerId="ADAL" clId="{761368AC-23A0-4F4F-B114-B615A1D08562}" dt="2024-11-13T03:51:14.215" v="318" actId="20577"/>
        <pc:sldMkLst>
          <pc:docMk/>
          <pc:sldMk cId="97920778" sldId="350"/>
        </pc:sldMkLst>
        <pc:spChg chg="mod">
          <ac:chgData name="Veronika Fišerová" userId="e52daf2a-4eac-4cbb-9679-2c107ef6c4e4" providerId="ADAL" clId="{761368AC-23A0-4F4F-B114-B615A1D08562}" dt="2024-11-13T03:51:14.215" v="318" actId="20577"/>
          <ac:spMkLst>
            <pc:docMk/>
            <pc:sldMk cId="97920778" sldId="350"/>
            <ac:spMk id="2" creationId="{00000000-0000-0000-0000-000000000000}"/>
          </ac:spMkLst>
        </pc:spChg>
        <pc:spChg chg="mod">
          <ac:chgData name="Veronika Fišerová" userId="e52daf2a-4eac-4cbb-9679-2c107ef6c4e4" providerId="ADAL" clId="{761368AC-23A0-4F4F-B114-B615A1D08562}" dt="2024-11-13T03:47:21.745" v="63" actId="20577"/>
          <ac:spMkLst>
            <pc:docMk/>
            <pc:sldMk cId="97920778" sldId="350"/>
            <ac:spMk id="6" creationId="{00000000-0000-0000-0000-000000000000}"/>
          </ac:spMkLst>
        </pc:spChg>
      </pc:sldChg>
      <pc:sldChg chg="modSp mod">
        <pc:chgData name="Veronika Fišerová" userId="e52daf2a-4eac-4cbb-9679-2c107ef6c4e4" providerId="ADAL" clId="{761368AC-23A0-4F4F-B114-B615A1D08562}" dt="2024-11-13T03:55:42.257" v="454" actId="20577"/>
        <pc:sldMkLst>
          <pc:docMk/>
          <pc:sldMk cId="2679848715" sldId="351"/>
        </pc:sldMkLst>
        <pc:spChg chg="mod">
          <ac:chgData name="Veronika Fišerová" userId="e52daf2a-4eac-4cbb-9679-2c107ef6c4e4" providerId="ADAL" clId="{761368AC-23A0-4F4F-B114-B615A1D08562}" dt="2024-11-13T03:55:42.257" v="454" actId="20577"/>
          <ac:spMkLst>
            <pc:docMk/>
            <pc:sldMk cId="2679848715" sldId="351"/>
            <ac:spMk id="2" creationId="{00000000-0000-0000-0000-000000000000}"/>
          </ac:spMkLst>
        </pc:spChg>
        <pc:spChg chg="mod">
          <ac:chgData name="Veronika Fišerová" userId="e52daf2a-4eac-4cbb-9679-2c107ef6c4e4" providerId="ADAL" clId="{761368AC-23A0-4F4F-B114-B615A1D08562}" dt="2024-11-13T03:53:23.774" v="409" actId="20577"/>
          <ac:spMkLst>
            <pc:docMk/>
            <pc:sldMk cId="2679848715" sldId="351"/>
            <ac:spMk id="6" creationId="{00000000-0000-0000-0000-000000000000}"/>
          </ac:spMkLst>
        </pc:spChg>
      </pc:sldChg>
      <pc:sldChg chg="modSp mod">
        <pc:chgData name="Veronika Fišerová" userId="e52daf2a-4eac-4cbb-9679-2c107ef6c4e4" providerId="ADAL" clId="{761368AC-23A0-4F4F-B114-B615A1D08562}" dt="2024-11-13T03:56:41.450" v="473" actId="5793"/>
        <pc:sldMkLst>
          <pc:docMk/>
          <pc:sldMk cId="2679848715" sldId="352"/>
        </pc:sldMkLst>
        <pc:spChg chg="mod">
          <ac:chgData name="Veronika Fišerová" userId="e52daf2a-4eac-4cbb-9679-2c107ef6c4e4" providerId="ADAL" clId="{761368AC-23A0-4F4F-B114-B615A1D08562}" dt="2024-11-13T03:56:41.450" v="473" actId="5793"/>
          <ac:spMkLst>
            <pc:docMk/>
            <pc:sldMk cId="2679848715" sldId="352"/>
            <ac:spMk id="2" creationId="{00000000-0000-0000-0000-000000000000}"/>
          </ac:spMkLst>
        </pc:spChg>
        <pc:spChg chg="mod">
          <ac:chgData name="Veronika Fišerová" userId="e52daf2a-4eac-4cbb-9679-2c107ef6c4e4" providerId="ADAL" clId="{761368AC-23A0-4F4F-B114-B615A1D08562}" dt="2024-11-13T03:56:21.363" v="467" actId="20577"/>
          <ac:spMkLst>
            <pc:docMk/>
            <pc:sldMk cId="2679848715" sldId="352"/>
            <ac:spMk id="6" creationId="{00000000-0000-0000-0000-000000000000}"/>
          </ac:spMkLst>
        </pc:spChg>
      </pc:sldChg>
      <pc:sldChg chg="modSp mod">
        <pc:chgData name="Veronika Fišerová" userId="e52daf2a-4eac-4cbb-9679-2c107ef6c4e4" providerId="ADAL" clId="{761368AC-23A0-4F4F-B114-B615A1D08562}" dt="2024-11-13T03:59:21.761" v="523" actId="20577"/>
        <pc:sldMkLst>
          <pc:docMk/>
          <pc:sldMk cId="2679848715" sldId="353"/>
        </pc:sldMkLst>
        <pc:spChg chg="mod">
          <ac:chgData name="Veronika Fišerová" userId="e52daf2a-4eac-4cbb-9679-2c107ef6c4e4" providerId="ADAL" clId="{761368AC-23A0-4F4F-B114-B615A1D08562}" dt="2024-11-13T03:59:21.761" v="523" actId="20577"/>
          <ac:spMkLst>
            <pc:docMk/>
            <pc:sldMk cId="2679848715" sldId="353"/>
            <ac:spMk id="2" creationId="{00000000-0000-0000-0000-000000000000}"/>
          </ac:spMkLst>
        </pc:spChg>
        <pc:spChg chg="mod">
          <ac:chgData name="Veronika Fišerová" userId="e52daf2a-4eac-4cbb-9679-2c107ef6c4e4" providerId="ADAL" clId="{761368AC-23A0-4F4F-B114-B615A1D08562}" dt="2024-11-13T03:57:02.458" v="490" actId="20577"/>
          <ac:spMkLst>
            <pc:docMk/>
            <pc:sldMk cId="2679848715" sldId="353"/>
            <ac:spMk id="6" creationId="{00000000-0000-0000-0000-000000000000}"/>
          </ac:spMkLst>
        </pc:spChg>
      </pc:sldChg>
      <pc:sldChg chg="modSp mod">
        <pc:chgData name="Veronika Fišerová" userId="e52daf2a-4eac-4cbb-9679-2c107ef6c4e4" providerId="ADAL" clId="{761368AC-23A0-4F4F-B114-B615A1D08562}" dt="2024-11-13T04:01:24.548" v="556" actId="6549"/>
        <pc:sldMkLst>
          <pc:docMk/>
          <pc:sldMk cId="2679848715" sldId="354"/>
        </pc:sldMkLst>
        <pc:spChg chg="mod">
          <ac:chgData name="Veronika Fišerová" userId="e52daf2a-4eac-4cbb-9679-2c107ef6c4e4" providerId="ADAL" clId="{761368AC-23A0-4F4F-B114-B615A1D08562}" dt="2024-11-13T04:01:24.548" v="556" actId="6549"/>
          <ac:spMkLst>
            <pc:docMk/>
            <pc:sldMk cId="2679848715" sldId="354"/>
            <ac:spMk id="2" creationId="{00000000-0000-0000-0000-000000000000}"/>
          </ac:spMkLst>
        </pc:spChg>
        <pc:spChg chg="mod">
          <ac:chgData name="Veronika Fišerová" userId="e52daf2a-4eac-4cbb-9679-2c107ef6c4e4" providerId="ADAL" clId="{761368AC-23A0-4F4F-B114-B615A1D08562}" dt="2024-11-13T03:58:57.856" v="519" actId="20577"/>
          <ac:spMkLst>
            <pc:docMk/>
            <pc:sldMk cId="2679848715" sldId="354"/>
            <ac:spMk id="6" creationId="{00000000-0000-0000-0000-000000000000}"/>
          </ac:spMkLst>
        </pc:spChg>
      </pc:sldChg>
      <pc:sldChg chg="modSp mod">
        <pc:chgData name="Veronika Fišerová" userId="e52daf2a-4eac-4cbb-9679-2c107ef6c4e4" providerId="ADAL" clId="{761368AC-23A0-4F4F-B114-B615A1D08562}" dt="2024-11-13T04:08:34.019" v="632" actId="20577"/>
        <pc:sldMkLst>
          <pc:docMk/>
          <pc:sldMk cId="2679848715" sldId="355"/>
        </pc:sldMkLst>
        <pc:spChg chg="mod">
          <ac:chgData name="Veronika Fišerová" userId="e52daf2a-4eac-4cbb-9679-2c107ef6c4e4" providerId="ADAL" clId="{761368AC-23A0-4F4F-B114-B615A1D08562}" dt="2024-11-13T04:08:34.019" v="632" actId="20577"/>
          <ac:spMkLst>
            <pc:docMk/>
            <pc:sldMk cId="2679848715" sldId="355"/>
            <ac:spMk id="2" creationId="{00000000-0000-0000-0000-000000000000}"/>
          </ac:spMkLst>
        </pc:spChg>
        <pc:spChg chg="mod">
          <ac:chgData name="Veronika Fišerová" userId="e52daf2a-4eac-4cbb-9679-2c107ef6c4e4" providerId="ADAL" clId="{761368AC-23A0-4F4F-B114-B615A1D08562}" dt="2024-11-13T04:07:42.725" v="618"/>
          <ac:spMkLst>
            <pc:docMk/>
            <pc:sldMk cId="2679848715" sldId="355"/>
            <ac:spMk id="6" creationId="{00000000-0000-0000-0000-000000000000}"/>
          </ac:spMkLst>
        </pc:spChg>
      </pc:sldChg>
      <pc:sldChg chg="modSp mod">
        <pc:chgData name="Veronika Fišerová" userId="e52daf2a-4eac-4cbb-9679-2c107ef6c4e4" providerId="ADAL" clId="{761368AC-23A0-4F4F-B114-B615A1D08562}" dt="2024-11-13T04:22:55.123" v="845" actId="20577"/>
        <pc:sldMkLst>
          <pc:docMk/>
          <pc:sldMk cId="2679848715" sldId="356"/>
        </pc:sldMkLst>
        <pc:spChg chg="mod">
          <ac:chgData name="Veronika Fišerová" userId="e52daf2a-4eac-4cbb-9679-2c107ef6c4e4" providerId="ADAL" clId="{761368AC-23A0-4F4F-B114-B615A1D08562}" dt="2024-11-13T04:22:55.123" v="845" actId="20577"/>
          <ac:spMkLst>
            <pc:docMk/>
            <pc:sldMk cId="2679848715" sldId="356"/>
            <ac:spMk id="2" creationId="{00000000-0000-0000-0000-000000000000}"/>
          </ac:spMkLst>
        </pc:spChg>
        <pc:spChg chg="mod">
          <ac:chgData name="Veronika Fišerová" userId="e52daf2a-4eac-4cbb-9679-2c107ef6c4e4" providerId="ADAL" clId="{761368AC-23A0-4F4F-B114-B615A1D08562}" dt="2024-11-13T04:19:45.292" v="768"/>
          <ac:spMkLst>
            <pc:docMk/>
            <pc:sldMk cId="2679848715" sldId="356"/>
            <ac:spMk id="6" creationId="{00000000-0000-0000-0000-000000000000}"/>
          </ac:spMkLst>
        </pc:spChg>
      </pc:sldChg>
      <pc:sldChg chg="del">
        <pc:chgData name="Veronika Fišerová" userId="e52daf2a-4eac-4cbb-9679-2c107ef6c4e4" providerId="ADAL" clId="{761368AC-23A0-4F4F-B114-B615A1D08562}" dt="2024-11-13T04:20:30.668" v="784" actId="47"/>
        <pc:sldMkLst>
          <pc:docMk/>
          <pc:sldMk cId="2679848715" sldId="357"/>
        </pc:sldMkLst>
      </pc:sldChg>
      <pc:sldChg chg="del">
        <pc:chgData name="Veronika Fišerová" userId="e52daf2a-4eac-4cbb-9679-2c107ef6c4e4" providerId="ADAL" clId="{761368AC-23A0-4F4F-B114-B615A1D08562}" dt="2024-11-13T04:20:31.950" v="785" actId="47"/>
        <pc:sldMkLst>
          <pc:docMk/>
          <pc:sldMk cId="2679848715" sldId="358"/>
        </pc:sldMkLst>
      </pc:sldChg>
      <pc:sldChg chg="del">
        <pc:chgData name="Veronika Fišerová" userId="e52daf2a-4eac-4cbb-9679-2c107ef6c4e4" providerId="ADAL" clId="{761368AC-23A0-4F4F-B114-B615A1D08562}" dt="2024-11-13T04:20:32.362" v="786" actId="47"/>
        <pc:sldMkLst>
          <pc:docMk/>
          <pc:sldMk cId="2679848715" sldId="359"/>
        </pc:sldMkLst>
      </pc:sldChg>
      <pc:sldChg chg="del">
        <pc:chgData name="Veronika Fišerová" userId="e52daf2a-4eac-4cbb-9679-2c107ef6c4e4" providerId="ADAL" clId="{761368AC-23A0-4F4F-B114-B615A1D08562}" dt="2024-11-13T04:20:32.620" v="787" actId="47"/>
        <pc:sldMkLst>
          <pc:docMk/>
          <pc:sldMk cId="2679848715" sldId="360"/>
        </pc:sldMkLst>
      </pc:sldChg>
      <pc:sldChg chg="del">
        <pc:chgData name="Veronika Fišerová" userId="e52daf2a-4eac-4cbb-9679-2c107ef6c4e4" providerId="ADAL" clId="{761368AC-23A0-4F4F-B114-B615A1D08562}" dt="2024-11-13T04:20:32.826" v="788" actId="47"/>
        <pc:sldMkLst>
          <pc:docMk/>
          <pc:sldMk cId="2679848715" sldId="361"/>
        </pc:sldMkLst>
      </pc:sldChg>
      <pc:sldChg chg="del">
        <pc:chgData name="Veronika Fišerová" userId="e52daf2a-4eac-4cbb-9679-2c107ef6c4e4" providerId="ADAL" clId="{761368AC-23A0-4F4F-B114-B615A1D08562}" dt="2024-11-13T04:20:32.992" v="789" actId="47"/>
        <pc:sldMkLst>
          <pc:docMk/>
          <pc:sldMk cId="2679848715" sldId="362"/>
        </pc:sldMkLst>
      </pc:sldChg>
      <pc:sldChg chg="del">
        <pc:chgData name="Veronika Fišerová" userId="e52daf2a-4eac-4cbb-9679-2c107ef6c4e4" providerId="ADAL" clId="{761368AC-23A0-4F4F-B114-B615A1D08562}" dt="2024-11-13T04:20:33.731" v="791" actId="47"/>
        <pc:sldMkLst>
          <pc:docMk/>
          <pc:sldMk cId="97920778" sldId="363"/>
        </pc:sldMkLst>
      </pc:sldChg>
      <pc:sldChg chg="del">
        <pc:chgData name="Veronika Fišerová" userId="e52daf2a-4eac-4cbb-9679-2c107ef6c4e4" providerId="ADAL" clId="{761368AC-23A0-4F4F-B114-B615A1D08562}" dt="2024-11-13T04:20:34.063" v="792" actId="47"/>
        <pc:sldMkLst>
          <pc:docMk/>
          <pc:sldMk cId="97920778" sldId="364"/>
        </pc:sldMkLst>
      </pc:sldChg>
      <pc:sldChg chg="del">
        <pc:chgData name="Veronika Fišerová" userId="e52daf2a-4eac-4cbb-9679-2c107ef6c4e4" providerId="ADAL" clId="{761368AC-23A0-4F4F-B114-B615A1D08562}" dt="2024-11-13T04:20:34.484" v="793" actId="47"/>
        <pc:sldMkLst>
          <pc:docMk/>
          <pc:sldMk cId="97920778" sldId="365"/>
        </pc:sldMkLst>
      </pc:sldChg>
      <pc:sldChg chg="del">
        <pc:chgData name="Veronika Fišerová" userId="e52daf2a-4eac-4cbb-9679-2c107ef6c4e4" providerId="ADAL" clId="{761368AC-23A0-4F4F-B114-B615A1D08562}" dt="2024-11-13T04:20:34.946" v="794" actId="47"/>
        <pc:sldMkLst>
          <pc:docMk/>
          <pc:sldMk cId="97920778" sldId="366"/>
        </pc:sldMkLst>
      </pc:sldChg>
      <pc:sldChg chg="del">
        <pc:chgData name="Veronika Fišerová" userId="e52daf2a-4eac-4cbb-9679-2c107ef6c4e4" providerId="ADAL" clId="{761368AC-23A0-4F4F-B114-B615A1D08562}" dt="2024-11-13T04:20:35.388" v="795" actId="47"/>
        <pc:sldMkLst>
          <pc:docMk/>
          <pc:sldMk cId="97920778" sldId="367"/>
        </pc:sldMkLst>
      </pc:sldChg>
      <pc:sldChg chg="del">
        <pc:chgData name="Veronika Fišerová" userId="e52daf2a-4eac-4cbb-9679-2c107ef6c4e4" providerId="ADAL" clId="{761368AC-23A0-4F4F-B114-B615A1D08562}" dt="2024-11-13T04:20:35.793" v="796" actId="47"/>
        <pc:sldMkLst>
          <pc:docMk/>
          <pc:sldMk cId="97920778" sldId="368"/>
        </pc:sldMkLst>
      </pc:sldChg>
      <pc:sldChg chg="del">
        <pc:chgData name="Veronika Fišerová" userId="e52daf2a-4eac-4cbb-9679-2c107ef6c4e4" providerId="ADAL" clId="{761368AC-23A0-4F4F-B114-B615A1D08562}" dt="2024-11-13T04:20:35.958" v="797" actId="47"/>
        <pc:sldMkLst>
          <pc:docMk/>
          <pc:sldMk cId="97920778" sldId="369"/>
        </pc:sldMkLst>
      </pc:sldChg>
      <pc:sldChg chg="del">
        <pc:chgData name="Veronika Fišerová" userId="e52daf2a-4eac-4cbb-9679-2c107ef6c4e4" providerId="ADAL" clId="{761368AC-23A0-4F4F-B114-B615A1D08562}" dt="2024-11-13T04:20:36.179" v="798" actId="47"/>
        <pc:sldMkLst>
          <pc:docMk/>
          <pc:sldMk cId="97920778" sldId="370"/>
        </pc:sldMkLst>
      </pc:sldChg>
      <pc:sldChg chg="del">
        <pc:chgData name="Veronika Fišerová" userId="e52daf2a-4eac-4cbb-9679-2c107ef6c4e4" providerId="ADAL" clId="{761368AC-23A0-4F4F-B114-B615A1D08562}" dt="2024-11-13T04:20:36.590" v="799" actId="47"/>
        <pc:sldMkLst>
          <pc:docMk/>
          <pc:sldMk cId="97920778" sldId="371"/>
        </pc:sldMkLst>
      </pc:sldChg>
      <pc:sldChg chg="del">
        <pc:chgData name="Veronika Fišerová" userId="e52daf2a-4eac-4cbb-9679-2c107ef6c4e4" providerId="ADAL" clId="{761368AC-23A0-4F4F-B114-B615A1D08562}" dt="2024-11-13T04:20:36.758" v="800" actId="47"/>
        <pc:sldMkLst>
          <pc:docMk/>
          <pc:sldMk cId="97920778" sldId="372"/>
        </pc:sldMkLst>
      </pc:sldChg>
      <pc:sldChg chg="del">
        <pc:chgData name="Veronika Fišerová" userId="e52daf2a-4eac-4cbb-9679-2c107ef6c4e4" providerId="ADAL" clId="{761368AC-23A0-4F4F-B114-B615A1D08562}" dt="2024-11-13T04:20:36.935" v="801" actId="47"/>
        <pc:sldMkLst>
          <pc:docMk/>
          <pc:sldMk cId="97920778" sldId="373"/>
        </pc:sldMkLst>
      </pc:sldChg>
      <pc:sldChg chg="del">
        <pc:chgData name="Veronika Fišerová" userId="e52daf2a-4eac-4cbb-9679-2c107ef6c4e4" providerId="ADAL" clId="{761368AC-23A0-4F4F-B114-B615A1D08562}" dt="2024-11-13T04:20:37.115" v="802" actId="47"/>
        <pc:sldMkLst>
          <pc:docMk/>
          <pc:sldMk cId="97920778" sldId="374"/>
        </pc:sldMkLst>
      </pc:sldChg>
      <pc:sldChg chg="modSp add mod">
        <pc:chgData name="Veronika Fišerová" userId="e52daf2a-4eac-4cbb-9679-2c107ef6c4e4" providerId="ADAL" clId="{761368AC-23A0-4F4F-B114-B615A1D08562}" dt="2024-11-13T04:02:10.131" v="565" actId="20577"/>
        <pc:sldMkLst>
          <pc:docMk/>
          <pc:sldMk cId="2452741332" sldId="375"/>
        </pc:sldMkLst>
        <pc:spChg chg="mod">
          <ac:chgData name="Veronika Fišerová" userId="e52daf2a-4eac-4cbb-9679-2c107ef6c4e4" providerId="ADAL" clId="{761368AC-23A0-4F4F-B114-B615A1D08562}" dt="2024-11-13T04:02:10.131" v="565" actId="20577"/>
          <ac:spMkLst>
            <pc:docMk/>
            <pc:sldMk cId="2452741332" sldId="375"/>
            <ac:spMk id="2" creationId="{88F6DA23-336F-3085-44E6-307DCB877FB0}"/>
          </ac:spMkLst>
        </pc:spChg>
      </pc:sldChg>
      <pc:sldChg chg="modSp add mod">
        <pc:chgData name="Veronika Fišerová" userId="e52daf2a-4eac-4cbb-9679-2c107ef6c4e4" providerId="ADAL" clId="{761368AC-23A0-4F4F-B114-B615A1D08562}" dt="2024-11-13T04:03:26.730" v="609" actId="20577"/>
        <pc:sldMkLst>
          <pc:docMk/>
          <pc:sldMk cId="123523658" sldId="376"/>
        </pc:sldMkLst>
        <pc:spChg chg="mod">
          <ac:chgData name="Veronika Fišerová" userId="e52daf2a-4eac-4cbb-9679-2c107ef6c4e4" providerId="ADAL" clId="{761368AC-23A0-4F4F-B114-B615A1D08562}" dt="2024-11-13T04:03:26.730" v="609" actId="20577"/>
          <ac:spMkLst>
            <pc:docMk/>
            <pc:sldMk cId="123523658" sldId="376"/>
            <ac:spMk id="2" creationId="{9D05F0FD-C7E6-B613-48E7-808811E56488}"/>
          </ac:spMkLst>
        </pc:spChg>
        <pc:spChg chg="mod">
          <ac:chgData name="Veronika Fišerová" userId="e52daf2a-4eac-4cbb-9679-2c107ef6c4e4" providerId="ADAL" clId="{761368AC-23A0-4F4F-B114-B615A1D08562}" dt="2024-11-13T04:02:32.945" v="567" actId="6549"/>
          <ac:spMkLst>
            <pc:docMk/>
            <pc:sldMk cId="123523658" sldId="376"/>
            <ac:spMk id="6" creationId="{0C438248-0FA2-F57C-0CDC-3D585D82F789}"/>
          </ac:spMkLst>
        </pc:spChg>
      </pc:sldChg>
      <pc:sldChg chg="modSp add mod">
        <pc:chgData name="Veronika Fišerová" userId="e52daf2a-4eac-4cbb-9679-2c107ef6c4e4" providerId="ADAL" clId="{761368AC-23A0-4F4F-B114-B615A1D08562}" dt="2024-11-13T04:04:04.216" v="617" actId="20577"/>
        <pc:sldMkLst>
          <pc:docMk/>
          <pc:sldMk cId="1252548028" sldId="377"/>
        </pc:sldMkLst>
        <pc:spChg chg="mod">
          <ac:chgData name="Veronika Fišerová" userId="e52daf2a-4eac-4cbb-9679-2c107ef6c4e4" providerId="ADAL" clId="{761368AC-23A0-4F4F-B114-B615A1D08562}" dt="2024-11-13T04:04:04.216" v="617" actId="20577"/>
          <ac:spMkLst>
            <pc:docMk/>
            <pc:sldMk cId="1252548028" sldId="377"/>
            <ac:spMk id="2" creationId="{4629B80C-E42F-E014-F36C-789CBCEEB875}"/>
          </ac:spMkLst>
        </pc:spChg>
      </pc:sldChg>
      <pc:sldChg chg="modSp add mod">
        <pc:chgData name="Veronika Fišerová" userId="e52daf2a-4eac-4cbb-9679-2c107ef6c4e4" providerId="ADAL" clId="{761368AC-23A0-4F4F-B114-B615A1D08562}" dt="2024-11-13T04:09:41.121" v="640" actId="20577"/>
        <pc:sldMkLst>
          <pc:docMk/>
          <pc:sldMk cId="2824363538" sldId="378"/>
        </pc:sldMkLst>
        <pc:spChg chg="mod">
          <ac:chgData name="Veronika Fišerová" userId="e52daf2a-4eac-4cbb-9679-2c107ef6c4e4" providerId="ADAL" clId="{761368AC-23A0-4F4F-B114-B615A1D08562}" dt="2024-11-13T04:09:41.121" v="640" actId="20577"/>
          <ac:spMkLst>
            <pc:docMk/>
            <pc:sldMk cId="2824363538" sldId="378"/>
            <ac:spMk id="2" creationId="{D3DFCB68-08D2-3A1C-1665-D3C6D5A86ED8}"/>
          </ac:spMkLst>
        </pc:spChg>
      </pc:sldChg>
      <pc:sldChg chg="modSp add mod">
        <pc:chgData name="Veronika Fišerová" userId="e52daf2a-4eac-4cbb-9679-2c107ef6c4e4" providerId="ADAL" clId="{761368AC-23A0-4F4F-B114-B615A1D08562}" dt="2024-11-13T04:11:14.424" v="647" actId="6549"/>
        <pc:sldMkLst>
          <pc:docMk/>
          <pc:sldMk cId="4123328496" sldId="379"/>
        </pc:sldMkLst>
        <pc:spChg chg="mod">
          <ac:chgData name="Veronika Fišerová" userId="e52daf2a-4eac-4cbb-9679-2c107ef6c4e4" providerId="ADAL" clId="{761368AC-23A0-4F4F-B114-B615A1D08562}" dt="2024-11-13T04:11:14.424" v="647" actId="6549"/>
          <ac:spMkLst>
            <pc:docMk/>
            <pc:sldMk cId="4123328496" sldId="379"/>
            <ac:spMk id="2" creationId="{AD93CD46-AF5B-C01C-B158-25D51221B149}"/>
          </ac:spMkLst>
        </pc:spChg>
      </pc:sldChg>
      <pc:sldChg chg="modSp add mod">
        <pc:chgData name="Veronika Fišerová" userId="e52daf2a-4eac-4cbb-9679-2c107ef6c4e4" providerId="ADAL" clId="{761368AC-23A0-4F4F-B114-B615A1D08562}" dt="2024-11-13T04:11:22.602" v="648" actId="6549"/>
        <pc:sldMkLst>
          <pc:docMk/>
          <pc:sldMk cId="1634148102" sldId="380"/>
        </pc:sldMkLst>
        <pc:spChg chg="mod">
          <ac:chgData name="Veronika Fišerová" userId="e52daf2a-4eac-4cbb-9679-2c107ef6c4e4" providerId="ADAL" clId="{761368AC-23A0-4F4F-B114-B615A1D08562}" dt="2024-11-13T04:11:22.602" v="648" actId="6549"/>
          <ac:spMkLst>
            <pc:docMk/>
            <pc:sldMk cId="1634148102" sldId="380"/>
            <ac:spMk id="2" creationId="{B628891F-9300-A4AF-2AF3-BCDFF2E2E5DE}"/>
          </ac:spMkLst>
        </pc:spChg>
      </pc:sldChg>
      <pc:sldChg chg="modSp add mod">
        <pc:chgData name="Veronika Fišerová" userId="e52daf2a-4eac-4cbb-9679-2c107ef6c4e4" providerId="ADAL" clId="{761368AC-23A0-4F4F-B114-B615A1D08562}" dt="2024-11-13T04:12:58.748" v="673" actId="20577"/>
        <pc:sldMkLst>
          <pc:docMk/>
          <pc:sldMk cId="243764648" sldId="381"/>
        </pc:sldMkLst>
        <pc:spChg chg="mod">
          <ac:chgData name="Veronika Fišerová" userId="e52daf2a-4eac-4cbb-9679-2c107ef6c4e4" providerId="ADAL" clId="{761368AC-23A0-4F4F-B114-B615A1D08562}" dt="2024-11-13T04:12:58.748" v="673" actId="20577"/>
          <ac:spMkLst>
            <pc:docMk/>
            <pc:sldMk cId="243764648" sldId="381"/>
            <ac:spMk id="2" creationId="{5E92AD62-1478-291C-61E7-2B63A3172175}"/>
          </ac:spMkLst>
        </pc:spChg>
      </pc:sldChg>
      <pc:sldChg chg="modSp add mod">
        <pc:chgData name="Veronika Fišerová" userId="e52daf2a-4eac-4cbb-9679-2c107ef6c4e4" providerId="ADAL" clId="{761368AC-23A0-4F4F-B114-B615A1D08562}" dt="2024-11-13T04:15:58.324" v="725" actId="114"/>
        <pc:sldMkLst>
          <pc:docMk/>
          <pc:sldMk cId="398655319" sldId="382"/>
        </pc:sldMkLst>
        <pc:spChg chg="mod">
          <ac:chgData name="Veronika Fišerová" userId="e52daf2a-4eac-4cbb-9679-2c107ef6c4e4" providerId="ADAL" clId="{761368AC-23A0-4F4F-B114-B615A1D08562}" dt="2024-11-13T04:15:58.324" v="725" actId="114"/>
          <ac:spMkLst>
            <pc:docMk/>
            <pc:sldMk cId="398655319" sldId="382"/>
            <ac:spMk id="2" creationId="{2456546C-4476-85DB-53B8-7A1FBEFD7A1C}"/>
          </ac:spMkLst>
        </pc:spChg>
      </pc:sldChg>
      <pc:sldChg chg="modSp add mod">
        <pc:chgData name="Veronika Fišerová" userId="e52daf2a-4eac-4cbb-9679-2c107ef6c4e4" providerId="ADAL" clId="{761368AC-23A0-4F4F-B114-B615A1D08562}" dt="2024-11-13T04:16:28.501" v="734" actId="6549"/>
        <pc:sldMkLst>
          <pc:docMk/>
          <pc:sldMk cId="318142403" sldId="383"/>
        </pc:sldMkLst>
        <pc:spChg chg="mod">
          <ac:chgData name="Veronika Fišerová" userId="e52daf2a-4eac-4cbb-9679-2c107ef6c4e4" providerId="ADAL" clId="{761368AC-23A0-4F4F-B114-B615A1D08562}" dt="2024-11-13T04:16:28.501" v="734" actId="6549"/>
          <ac:spMkLst>
            <pc:docMk/>
            <pc:sldMk cId="318142403" sldId="383"/>
            <ac:spMk id="2" creationId="{AA3E41F2-A729-8AF7-277D-968887AC6743}"/>
          </ac:spMkLst>
        </pc:spChg>
      </pc:sldChg>
      <pc:sldChg chg="modSp add mod">
        <pc:chgData name="Veronika Fišerová" userId="e52daf2a-4eac-4cbb-9679-2c107ef6c4e4" providerId="ADAL" clId="{761368AC-23A0-4F4F-B114-B615A1D08562}" dt="2024-11-13T04:17:12.155" v="743" actId="6549"/>
        <pc:sldMkLst>
          <pc:docMk/>
          <pc:sldMk cId="734560292" sldId="384"/>
        </pc:sldMkLst>
        <pc:spChg chg="mod">
          <ac:chgData name="Veronika Fišerová" userId="e52daf2a-4eac-4cbb-9679-2c107ef6c4e4" providerId="ADAL" clId="{761368AC-23A0-4F4F-B114-B615A1D08562}" dt="2024-11-13T04:17:12.155" v="743" actId="6549"/>
          <ac:spMkLst>
            <pc:docMk/>
            <pc:sldMk cId="734560292" sldId="384"/>
            <ac:spMk id="2" creationId="{211E4CF0-4D0F-07AD-2E3A-09D2D8C71C52}"/>
          </ac:spMkLst>
        </pc:spChg>
      </pc:sldChg>
      <pc:sldChg chg="modSp add mod">
        <pc:chgData name="Veronika Fišerová" userId="e52daf2a-4eac-4cbb-9679-2c107ef6c4e4" providerId="ADAL" clId="{761368AC-23A0-4F4F-B114-B615A1D08562}" dt="2024-11-13T04:18:04.471" v="751" actId="20577"/>
        <pc:sldMkLst>
          <pc:docMk/>
          <pc:sldMk cId="106463908" sldId="385"/>
        </pc:sldMkLst>
        <pc:spChg chg="mod">
          <ac:chgData name="Veronika Fišerová" userId="e52daf2a-4eac-4cbb-9679-2c107ef6c4e4" providerId="ADAL" clId="{761368AC-23A0-4F4F-B114-B615A1D08562}" dt="2024-11-13T04:18:04.471" v="751" actId="20577"/>
          <ac:spMkLst>
            <pc:docMk/>
            <pc:sldMk cId="106463908" sldId="385"/>
            <ac:spMk id="2" creationId="{5403F404-1B9D-65C8-0CF1-CEDDFF0C486E}"/>
          </ac:spMkLst>
        </pc:spChg>
      </pc:sldChg>
      <pc:sldChg chg="modSp add mod">
        <pc:chgData name="Veronika Fišerová" userId="e52daf2a-4eac-4cbb-9679-2c107ef6c4e4" providerId="ADAL" clId="{761368AC-23A0-4F4F-B114-B615A1D08562}" dt="2024-11-13T04:18:53.302" v="758" actId="6549"/>
        <pc:sldMkLst>
          <pc:docMk/>
          <pc:sldMk cId="999841961" sldId="386"/>
        </pc:sldMkLst>
        <pc:spChg chg="mod">
          <ac:chgData name="Veronika Fišerová" userId="e52daf2a-4eac-4cbb-9679-2c107ef6c4e4" providerId="ADAL" clId="{761368AC-23A0-4F4F-B114-B615A1D08562}" dt="2024-11-13T04:18:53.302" v="758" actId="6549"/>
          <ac:spMkLst>
            <pc:docMk/>
            <pc:sldMk cId="999841961" sldId="386"/>
            <ac:spMk id="2" creationId="{9AABBA0A-DE47-BB5E-4515-C1730849FFE6}"/>
          </ac:spMkLst>
        </pc:spChg>
      </pc:sldChg>
      <pc:sldChg chg="modSp add mod">
        <pc:chgData name="Veronika Fišerová" userId="e52daf2a-4eac-4cbb-9679-2c107ef6c4e4" providerId="ADAL" clId="{761368AC-23A0-4F4F-B114-B615A1D08562}" dt="2024-11-13T04:19:13.558" v="767" actId="20577"/>
        <pc:sldMkLst>
          <pc:docMk/>
          <pc:sldMk cId="1157765328" sldId="387"/>
        </pc:sldMkLst>
        <pc:spChg chg="mod">
          <ac:chgData name="Veronika Fišerová" userId="e52daf2a-4eac-4cbb-9679-2c107ef6c4e4" providerId="ADAL" clId="{761368AC-23A0-4F4F-B114-B615A1D08562}" dt="2024-11-13T04:19:13.558" v="767" actId="20577"/>
          <ac:spMkLst>
            <pc:docMk/>
            <pc:sldMk cId="1157765328" sldId="387"/>
            <ac:spMk id="2" creationId="{44937B50-1403-1D9A-57EA-81460AD2C165}"/>
          </ac:spMkLst>
        </pc:spChg>
      </pc:sldChg>
    </pc:docChg>
  </pc:docChgLst>
  <pc:docChgLst>
    <pc:chgData name="Veronika Fišerová" userId="e52daf2a-4eac-4cbb-9679-2c107ef6c4e4" providerId="ADAL" clId="{4D41609A-7EC2-4DA4-90F8-A718DD7967B8}"/>
    <pc:docChg chg="undo custSel addSld delSld modSld">
      <pc:chgData name="Veronika Fišerová" userId="e52daf2a-4eac-4cbb-9679-2c107ef6c4e4" providerId="ADAL" clId="{4D41609A-7EC2-4DA4-90F8-A718DD7967B8}" dt="2024-12-10T15:27:37.238" v="392"/>
      <pc:docMkLst>
        <pc:docMk/>
      </pc:docMkLst>
      <pc:sldChg chg="modSp mod">
        <pc:chgData name="Veronika Fišerová" userId="e52daf2a-4eac-4cbb-9679-2c107ef6c4e4" providerId="ADAL" clId="{4D41609A-7EC2-4DA4-90F8-A718DD7967B8}" dt="2024-12-10T14:43:24.206" v="2" actId="20577"/>
        <pc:sldMkLst>
          <pc:docMk/>
          <pc:sldMk cId="280633465" sldId="256"/>
        </pc:sldMkLst>
        <pc:spChg chg="mod">
          <ac:chgData name="Veronika Fišerová" userId="e52daf2a-4eac-4cbb-9679-2c107ef6c4e4" providerId="ADAL" clId="{4D41609A-7EC2-4DA4-90F8-A718DD7967B8}" dt="2024-12-10T14:43:24.206" v="2" actId="20577"/>
          <ac:spMkLst>
            <pc:docMk/>
            <pc:sldMk cId="280633465" sldId="256"/>
            <ac:spMk id="9" creationId="{00000000-0000-0000-0000-000000000000}"/>
          </ac:spMkLst>
        </pc:spChg>
      </pc:sldChg>
      <pc:sldChg chg="modSp mod">
        <pc:chgData name="Veronika Fišerová" userId="e52daf2a-4eac-4cbb-9679-2c107ef6c4e4" providerId="ADAL" clId="{4D41609A-7EC2-4DA4-90F8-A718DD7967B8}" dt="2024-12-10T14:54:46.618" v="34" actId="20577"/>
        <pc:sldMkLst>
          <pc:docMk/>
          <pc:sldMk cId="3334814744" sldId="329"/>
        </pc:sldMkLst>
        <pc:spChg chg="mod">
          <ac:chgData name="Veronika Fišerová" userId="e52daf2a-4eac-4cbb-9679-2c107ef6c4e4" providerId="ADAL" clId="{4D41609A-7EC2-4DA4-90F8-A718DD7967B8}" dt="2024-12-10T14:54:46.618" v="34" actId="20577"/>
          <ac:spMkLst>
            <pc:docMk/>
            <pc:sldMk cId="3334814744" sldId="329"/>
            <ac:spMk id="8" creationId="{00000000-0000-0000-0000-000000000000}"/>
          </ac:spMkLst>
        </pc:spChg>
      </pc:sldChg>
      <pc:sldChg chg="modSp mod">
        <pc:chgData name="Veronika Fišerová" userId="e52daf2a-4eac-4cbb-9679-2c107ef6c4e4" providerId="ADAL" clId="{4D41609A-7EC2-4DA4-90F8-A718DD7967B8}" dt="2024-12-10T15:02:32.168" v="110" actId="20577"/>
        <pc:sldMkLst>
          <pc:docMk/>
          <pc:sldMk cId="1480997696" sldId="410"/>
        </pc:sldMkLst>
        <pc:spChg chg="mod">
          <ac:chgData name="Veronika Fišerová" userId="e52daf2a-4eac-4cbb-9679-2c107ef6c4e4" providerId="ADAL" clId="{4D41609A-7EC2-4DA4-90F8-A718DD7967B8}" dt="2024-12-10T14:56:02.216" v="59" actId="20577"/>
          <ac:spMkLst>
            <pc:docMk/>
            <pc:sldMk cId="1480997696" sldId="410"/>
            <ac:spMk id="6" creationId="{A564252F-7A98-D9A4-B3A8-EF3A1FD128E8}"/>
          </ac:spMkLst>
        </pc:spChg>
        <pc:spChg chg="mod">
          <ac:chgData name="Veronika Fišerová" userId="e52daf2a-4eac-4cbb-9679-2c107ef6c4e4" providerId="ADAL" clId="{4D41609A-7EC2-4DA4-90F8-A718DD7967B8}" dt="2024-12-10T15:02:32.168" v="110" actId="20577"/>
          <ac:spMkLst>
            <pc:docMk/>
            <pc:sldMk cId="1480997696" sldId="410"/>
            <ac:spMk id="8" creationId="{49933077-B653-8E84-71A6-ED3EBB7D599A}"/>
          </ac:spMkLst>
        </pc:spChg>
      </pc:sldChg>
      <pc:sldChg chg="del">
        <pc:chgData name="Veronika Fišerová" userId="e52daf2a-4eac-4cbb-9679-2c107ef6c4e4" providerId="ADAL" clId="{4D41609A-7EC2-4DA4-90F8-A718DD7967B8}" dt="2024-12-10T14:56:05.145" v="60" actId="47"/>
        <pc:sldMkLst>
          <pc:docMk/>
          <pc:sldMk cId="1059848292" sldId="411"/>
        </pc:sldMkLst>
      </pc:sldChg>
      <pc:sldChg chg="modSp add mod">
        <pc:chgData name="Veronika Fišerová" userId="e52daf2a-4eac-4cbb-9679-2c107ef6c4e4" providerId="ADAL" clId="{4D41609A-7EC2-4DA4-90F8-A718DD7967B8}" dt="2024-12-10T15:04:05.788" v="133" actId="20577"/>
        <pc:sldMkLst>
          <pc:docMk/>
          <pc:sldMk cId="3386931803" sldId="411"/>
        </pc:sldMkLst>
        <pc:spChg chg="mod">
          <ac:chgData name="Veronika Fišerová" userId="e52daf2a-4eac-4cbb-9679-2c107ef6c4e4" providerId="ADAL" clId="{4D41609A-7EC2-4DA4-90F8-A718DD7967B8}" dt="2024-12-10T15:04:05.788" v="133" actId="20577"/>
          <ac:spMkLst>
            <pc:docMk/>
            <pc:sldMk cId="3386931803" sldId="411"/>
            <ac:spMk id="8" creationId="{461B1EE2-C010-438E-AEC4-0682D6FBED3D}"/>
          </ac:spMkLst>
        </pc:spChg>
      </pc:sldChg>
      <pc:sldChg chg="modSp add mod">
        <pc:chgData name="Veronika Fišerová" userId="e52daf2a-4eac-4cbb-9679-2c107ef6c4e4" providerId="ADAL" clId="{4D41609A-7EC2-4DA4-90F8-A718DD7967B8}" dt="2024-12-10T15:09:26.882" v="184" actId="113"/>
        <pc:sldMkLst>
          <pc:docMk/>
          <pc:sldMk cId="1928584079" sldId="412"/>
        </pc:sldMkLst>
        <pc:spChg chg="mod">
          <ac:chgData name="Veronika Fišerová" userId="e52daf2a-4eac-4cbb-9679-2c107ef6c4e4" providerId="ADAL" clId="{4D41609A-7EC2-4DA4-90F8-A718DD7967B8}" dt="2024-12-10T15:09:26.882" v="184" actId="113"/>
          <ac:spMkLst>
            <pc:docMk/>
            <pc:sldMk cId="1928584079" sldId="412"/>
            <ac:spMk id="8" creationId="{2E70D3F5-2D9A-5FD0-E8E0-716949971F51}"/>
          </ac:spMkLst>
        </pc:spChg>
        <pc:spChg chg="mod">
          <ac:chgData name="Veronika Fišerová" userId="e52daf2a-4eac-4cbb-9679-2c107ef6c4e4" providerId="ADAL" clId="{4D41609A-7EC2-4DA4-90F8-A718DD7967B8}" dt="2024-12-10T15:09:20.229" v="182" actId="1076"/>
          <ac:spMkLst>
            <pc:docMk/>
            <pc:sldMk cId="1928584079" sldId="412"/>
            <ac:spMk id="16" creationId="{3B32ACDD-B6EB-0BD3-8DB8-91EDA6F0CFF1}"/>
          </ac:spMkLst>
        </pc:spChg>
      </pc:sldChg>
      <pc:sldChg chg="del">
        <pc:chgData name="Veronika Fišerová" userId="e52daf2a-4eac-4cbb-9679-2c107ef6c4e4" providerId="ADAL" clId="{4D41609A-7EC2-4DA4-90F8-A718DD7967B8}" dt="2024-12-10T14:56:06.060" v="61" actId="47"/>
        <pc:sldMkLst>
          <pc:docMk/>
          <pc:sldMk cId="2969038211" sldId="412"/>
        </pc:sldMkLst>
      </pc:sldChg>
      <pc:sldChg chg="del">
        <pc:chgData name="Veronika Fišerová" userId="e52daf2a-4eac-4cbb-9679-2c107ef6c4e4" providerId="ADAL" clId="{4D41609A-7EC2-4DA4-90F8-A718DD7967B8}" dt="2024-12-10T14:56:06.097" v="62" actId="47"/>
        <pc:sldMkLst>
          <pc:docMk/>
          <pc:sldMk cId="3109730019" sldId="413"/>
        </pc:sldMkLst>
      </pc:sldChg>
      <pc:sldChg chg="modSp add mod">
        <pc:chgData name="Veronika Fišerová" userId="e52daf2a-4eac-4cbb-9679-2c107ef6c4e4" providerId="ADAL" clId="{4D41609A-7EC2-4DA4-90F8-A718DD7967B8}" dt="2024-12-10T15:09:58.690" v="187" actId="20577"/>
        <pc:sldMkLst>
          <pc:docMk/>
          <pc:sldMk cId="4038038755" sldId="413"/>
        </pc:sldMkLst>
        <pc:spChg chg="mod">
          <ac:chgData name="Veronika Fišerová" userId="e52daf2a-4eac-4cbb-9679-2c107ef6c4e4" providerId="ADAL" clId="{4D41609A-7EC2-4DA4-90F8-A718DD7967B8}" dt="2024-12-10T15:09:58.690" v="187" actId="20577"/>
          <ac:spMkLst>
            <pc:docMk/>
            <pc:sldMk cId="4038038755" sldId="413"/>
            <ac:spMk id="8" creationId="{C35E574F-FB70-EA57-5D82-CBF62A53E964}"/>
          </ac:spMkLst>
        </pc:spChg>
      </pc:sldChg>
      <pc:sldChg chg="del">
        <pc:chgData name="Veronika Fišerová" userId="e52daf2a-4eac-4cbb-9679-2c107ef6c4e4" providerId="ADAL" clId="{4D41609A-7EC2-4DA4-90F8-A718DD7967B8}" dt="2024-12-10T14:56:07.106" v="63" actId="47"/>
        <pc:sldMkLst>
          <pc:docMk/>
          <pc:sldMk cId="1227929502" sldId="414"/>
        </pc:sldMkLst>
      </pc:sldChg>
      <pc:sldChg chg="modSp add mod">
        <pc:chgData name="Veronika Fišerová" userId="e52daf2a-4eac-4cbb-9679-2c107ef6c4e4" providerId="ADAL" clId="{4D41609A-7EC2-4DA4-90F8-A718DD7967B8}" dt="2024-12-10T15:11:20.834" v="205" actId="20577"/>
        <pc:sldMkLst>
          <pc:docMk/>
          <pc:sldMk cId="2129647888" sldId="414"/>
        </pc:sldMkLst>
        <pc:spChg chg="mod">
          <ac:chgData name="Veronika Fišerová" userId="e52daf2a-4eac-4cbb-9679-2c107ef6c4e4" providerId="ADAL" clId="{4D41609A-7EC2-4DA4-90F8-A718DD7967B8}" dt="2024-12-10T15:11:20.834" v="205" actId="20577"/>
          <ac:spMkLst>
            <pc:docMk/>
            <pc:sldMk cId="2129647888" sldId="414"/>
            <ac:spMk id="8" creationId="{6F17824D-4A9C-B32C-DEA3-7AA3099C4F0D}"/>
          </ac:spMkLst>
        </pc:spChg>
      </pc:sldChg>
      <pc:sldChg chg="modSp add mod">
        <pc:chgData name="Veronika Fišerová" userId="e52daf2a-4eac-4cbb-9679-2c107ef6c4e4" providerId="ADAL" clId="{4D41609A-7EC2-4DA4-90F8-A718DD7967B8}" dt="2024-12-10T15:13:04.201" v="217" actId="20577"/>
        <pc:sldMkLst>
          <pc:docMk/>
          <pc:sldMk cId="957611670" sldId="415"/>
        </pc:sldMkLst>
        <pc:spChg chg="mod">
          <ac:chgData name="Veronika Fišerová" userId="e52daf2a-4eac-4cbb-9679-2c107ef6c4e4" providerId="ADAL" clId="{4D41609A-7EC2-4DA4-90F8-A718DD7967B8}" dt="2024-12-10T15:13:04.201" v="217" actId="20577"/>
          <ac:spMkLst>
            <pc:docMk/>
            <pc:sldMk cId="957611670" sldId="415"/>
            <ac:spMk id="8" creationId="{0B0CA7F8-5339-4CED-79CE-6A6C63A3BA83}"/>
          </ac:spMkLst>
        </pc:spChg>
      </pc:sldChg>
      <pc:sldChg chg="del">
        <pc:chgData name="Veronika Fišerová" userId="e52daf2a-4eac-4cbb-9679-2c107ef6c4e4" providerId="ADAL" clId="{4D41609A-7EC2-4DA4-90F8-A718DD7967B8}" dt="2024-12-10T14:56:07.652" v="64" actId="47"/>
        <pc:sldMkLst>
          <pc:docMk/>
          <pc:sldMk cId="1071960502" sldId="415"/>
        </pc:sldMkLst>
      </pc:sldChg>
      <pc:sldChg chg="del">
        <pc:chgData name="Veronika Fišerová" userId="e52daf2a-4eac-4cbb-9679-2c107ef6c4e4" providerId="ADAL" clId="{4D41609A-7EC2-4DA4-90F8-A718DD7967B8}" dt="2024-12-10T14:56:08.113" v="65" actId="47"/>
        <pc:sldMkLst>
          <pc:docMk/>
          <pc:sldMk cId="2689856305" sldId="416"/>
        </pc:sldMkLst>
      </pc:sldChg>
      <pc:sldChg chg="modSp add mod">
        <pc:chgData name="Veronika Fišerová" userId="e52daf2a-4eac-4cbb-9679-2c107ef6c4e4" providerId="ADAL" clId="{4D41609A-7EC2-4DA4-90F8-A718DD7967B8}" dt="2024-12-10T15:19:37.327" v="261" actId="20577"/>
        <pc:sldMkLst>
          <pc:docMk/>
          <pc:sldMk cId="3449916446" sldId="416"/>
        </pc:sldMkLst>
        <pc:spChg chg="mod">
          <ac:chgData name="Veronika Fišerová" userId="e52daf2a-4eac-4cbb-9679-2c107ef6c4e4" providerId="ADAL" clId="{4D41609A-7EC2-4DA4-90F8-A718DD7967B8}" dt="2024-12-10T15:13:42.253" v="230" actId="20577"/>
          <ac:spMkLst>
            <pc:docMk/>
            <pc:sldMk cId="3449916446" sldId="416"/>
            <ac:spMk id="6" creationId="{2CD48F5E-6237-AA2A-F25C-3461A32F1AA1}"/>
          </ac:spMkLst>
        </pc:spChg>
        <pc:spChg chg="mod">
          <ac:chgData name="Veronika Fišerová" userId="e52daf2a-4eac-4cbb-9679-2c107ef6c4e4" providerId="ADAL" clId="{4D41609A-7EC2-4DA4-90F8-A718DD7967B8}" dt="2024-12-10T15:19:37.327" v="261" actId="20577"/>
          <ac:spMkLst>
            <pc:docMk/>
            <pc:sldMk cId="3449916446" sldId="416"/>
            <ac:spMk id="8" creationId="{FBF15C75-0C21-335D-9F85-F2EF6F4FD8BB}"/>
          </ac:spMkLst>
        </pc:spChg>
      </pc:sldChg>
      <pc:sldChg chg="del">
        <pc:chgData name="Veronika Fišerová" userId="e52daf2a-4eac-4cbb-9679-2c107ef6c4e4" providerId="ADAL" clId="{4D41609A-7EC2-4DA4-90F8-A718DD7967B8}" dt="2024-12-10T14:56:08.409" v="66" actId="47"/>
        <pc:sldMkLst>
          <pc:docMk/>
          <pc:sldMk cId="1242554980" sldId="417"/>
        </pc:sldMkLst>
      </pc:sldChg>
      <pc:sldChg chg="modSp add mod">
        <pc:chgData name="Veronika Fišerová" userId="e52daf2a-4eac-4cbb-9679-2c107ef6c4e4" providerId="ADAL" clId="{4D41609A-7EC2-4DA4-90F8-A718DD7967B8}" dt="2024-12-10T15:21:01.546" v="292" actId="20577"/>
        <pc:sldMkLst>
          <pc:docMk/>
          <pc:sldMk cId="2653720691" sldId="417"/>
        </pc:sldMkLst>
        <pc:spChg chg="mod">
          <ac:chgData name="Veronika Fišerová" userId="e52daf2a-4eac-4cbb-9679-2c107ef6c4e4" providerId="ADAL" clId="{4D41609A-7EC2-4DA4-90F8-A718DD7967B8}" dt="2024-12-10T15:21:01.546" v="292" actId="20577"/>
          <ac:spMkLst>
            <pc:docMk/>
            <pc:sldMk cId="2653720691" sldId="417"/>
            <ac:spMk id="8" creationId="{D3935BA8-212E-9F2F-D182-EB4962D2E88A}"/>
          </ac:spMkLst>
        </pc:spChg>
      </pc:sldChg>
      <pc:sldChg chg="del">
        <pc:chgData name="Veronika Fišerová" userId="e52daf2a-4eac-4cbb-9679-2c107ef6c4e4" providerId="ADAL" clId="{4D41609A-7EC2-4DA4-90F8-A718DD7967B8}" dt="2024-12-10T14:56:08.706" v="67" actId="47"/>
        <pc:sldMkLst>
          <pc:docMk/>
          <pc:sldMk cId="2094958733" sldId="418"/>
        </pc:sldMkLst>
      </pc:sldChg>
      <pc:sldChg chg="modSp add mod">
        <pc:chgData name="Veronika Fišerová" userId="e52daf2a-4eac-4cbb-9679-2c107ef6c4e4" providerId="ADAL" clId="{4D41609A-7EC2-4DA4-90F8-A718DD7967B8}" dt="2024-12-10T15:21:55.606" v="299" actId="20577"/>
        <pc:sldMkLst>
          <pc:docMk/>
          <pc:sldMk cId="4110881781" sldId="418"/>
        </pc:sldMkLst>
        <pc:spChg chg="mod">
          <ac:chgData name="Veronika Fišerová" userId="e52daf2a-4eac-4cbb-9679-2c107ef6c4e4" providerId="ADAL" clId="{4D41609A-7EC2-4DA4-90F8-A718DD7967B8}" dt="2024-12-10T15:21:55.606" v="299" actId="20577"/>
          <ac:spMkLst>
            <pc:docMk/>
            <pc:sldMk cId="4110881781" sldId="418"/>
            <ac:spMk id="8" creationId="{07E13864-F0D2-5563-1066-76952FAB0083}"/>
          </ac:spMkLst>
        </pc:spChg>
      </pc:sldChg>
      <pc:sldChg chg="del">
        <pc:chgData name="Veronika Fišerová" userId="e52daf2a-4eac-4cbb-9679-2c107ef6c4e4" providerId="ADAL" clId="{4D41609A-7EC2-4DA4-90F8-A718DD7967B8}" dt="2024-12-10T14:56:08.982" v="68" actId="47"/>
        <pc:sldMkLst>
          <pc:docMk/>
          <pc:sldMk cId="147767949" sldId="419"/>
        </pc:sldMkLst>
      </pc:sldChg>
      <pc:sldChg chg="modSp add mod">
        <pc:chgData name="Veronika Fišerová" userId="e52daf2a-4eac-4cbb-9679-2c107ef6c4e4" providerId="ADAL" clId="{4D41609A-7EC2-4DA4-90F8-A718DD7967B8}" dt="2024-12-10T15:23:36.278" v="320" actId="20577"/>
        <pc:sldMkLst>
          <pc:docMk/>
          <pc:sldMk cId="4006510897" sldId="419"/>
        </pc:sldMkLst>
        <pc:spChg chg="mod">
          <ac:chgData name="Veronika Fišerová" userId="e52daf2a-4eac-4cbb-9679-2c107ef6c4e4" providerId="ADAL" clId="{4D41609A-7EC2-4DA4-90F8-A718DD7967B8}" dt="2024-12-10T15:23:36.278" v="320" actId="20577"/>
          <ac:spMkLst>
            <pc:docMk/>
            <pc:sldMk cId="4006510897" sldId="419"/>
            <ac:spMk id="8" creationId="{875EC7AF-826B-901D-A717-DE2569AE6124}"/>
          </ac:spMkLst>
        </pc:spChg>
      </pc:sldChg>
      <pc:sldChg chg="modSp add mod">
        <pc:chgData name="Veronika Fišerová" userId="e52daf2a-4eac-4cbb-9679-2c107ef6c4e4" providerId="ADAL" clId="{4D41609A-7EC2-4DA4-90F8-A718DD7967B8}" dt="2024-12-10T15:25:08.699" v="356"/>
        <pc:sldMkLst>
          <pc:docMk/>
          <pc:sldMk cId="1559418180" sldId="420"/>
        </pc:sldMkLst>
        <pc:spChg chg="mod">
          <ac:chgData name="Veronika Fišerová" userId="e52daf2a-4eac-4cbb-9679-2c107ef6c4e4" providerId="ADAL" clId="{4D41609A-7EC2-4DA4-90F8-A718DD7967B8}" dt="2024-12-10T15:23:59.933" v="326"/>
          <ac:spMkLst>
            <pc:docMk/>
            <pc:sldMk cId="1559418180" sldId="420"/>
            <ac:spMk id="6" creationId="{11415973-718F-4679-28F4-EE987418D276}"/>
          </ac:spMkLst>
        </pc:spChg>
        <pc:spChg chg="mod">
          <ac:chgData name="Veronika Fišerová" userId="e52daf2a-4eac-4cbb-9679-2c107ef6c4e4" providerId="ADAL" clId="{4D41609A-7EC2-4DA4-90F8-A718DD7967B8}" dt="2024-12-10T15:25:08.699" v="356"/>
          <ac:spMkLst>
            <pc:docMk/>
            <pc:sldMk cId="1559418180" sldId="420"/>
            <ac:spMk id="8" creationId="{D9F0608E-AE2A-5AE0-2E74-917EE919B62C}"/>
          </ac:spMkLst>
        </pc:spChg>
      </pc:sldChg>
      <pc:sldChg chg="del">
        <pc:chgData name="Veronika Fišerová" userId="e52daf2a-4eac-4cbb-9679-2c107ef6c4e4" providerId="ADAL" clId="{4D41609A-7EC2-4DA4-90F8-A718DD7967B8}" dt="2024-12-10T14:56:09.217" v="69" actId="47"/>
        <pc:sldMkLst>
          <pc:docMk/>
          <pc:sldMk cId="4184911477" sldId="420"/>
        </pc:sldMkLst>
      </pc:sldChg>
      <pc:sldChg chg="modSp add mod">
        <pc:chgData name="Veronika Fišerová" userId="e52daf2a-4eac-4cbb-9679-2c107ef6c4e4" providerId="ADAL" clId="{4D41609A-7EC2-4DA4-90F8-A718DD7967B8}" dt="2024-12-10T15:25:34.276" v="365" actId="113"/>
        <pc:sldMkLst>
          <pc:docMk/>
          <pc:sldMk cId="2411328112" sldId="421"/>
        </pc:sldMkLst>
        <pc:spChg chg="mod">
          <ac:chgData name="Veronika Fišerová" userId="e52daf2a-4eac-4cbb-9679-2c107ef6c4e4" providerId="ADAL" clId="{4D41609A-7EC2-4DA4-90F8-A718DD7967B8}" dt="2024-12-10T15:25:34.276" v="365" actId="113"/>
          <ac:spMkLst>
            <pc:docMk/>
            <pc:sldMk cId="2411328112" sldId="421"/>
            <ac:spMk id="8" creationId="{53AE1573-AD8D-83B9-166B-3CD6E7BC2872}"/>
          </ac:spMkLst>
        </pc:spChg>
      </pc:sldChg>
      <pc:sldChg chg="del">
        <pc:chgData name="Veronika Fišerová" userId="e52daf2a-4eac-4cbb-9679-2c107ef6c4e4" providerId="ADAL" clId="{4D41609A-7EC2-4DA4-90F8-A718DD7967B8}" dt="2024-12-10T14:56:09.447" v="70" actId="47"/>
        <pc:sldMkLst>
          <pc:docMk/>
          <pc:sldMk cId="3770972659" sldId="421"/>
        </pc:sldMkLst>
      </pc:sldChg>
      <pc:sldChg chg="del">
        <pc:chgData name="Veronika Fišerová" userId="e52daf2a-4eac-4cbb-9679-2c107ef6c4e4" providerId="ADAL" clId="{4D41609A-7EC2-4DA4-90F8-A718DD7967B8}" dt="2024-12-10T14:56:09.682" v="71" actId="47"/>
        <pc:sldMkLst>
          <pc:docMk/>
          <pc:sldMk cId="1538474217" sldId="422"/>
        </pc:sldMkLst>
      </pc:sldChg>
      <pc:sldChg chg="modSp add mod">
        <pc:chgData name="Veronika Fišerová" userId="e52daf2a-4eac-4cbb-9679-2c107ef6c4e4" providerId="ADAL" clId="{4D41609A-7EC2-4DA4-90F8-A718DD7967B8}" dt="2024-12-10T15:26:35.516" v="381" actId="20577"/>
        <pc:sldMkLst>
          <pc:docMk/>
          <pc:sldMk cId="4282952604" sldId="422"/>
        </pc:sldMkLst>
        <pc:spChg chg="mod">
          <ac:chgData name="Veronika Fišerová" userId="e52daf2a-4eac-4cbb-9679-2c107ef6c4e4" providerId="ADAL" clId="{4D41609A-7EC2-4DA4-90F8-A718DD7967B8}" dt="2024-12-10T15:26:35.516" v="381" actId="20577"/>
          <ac:spMkLst>
            <pc:docMk/>
            <pc:sldMk cId="4282952604" sldId="422"/>
            <ac:spMk id="8" creationId="{D8BCBD61-2249-1674-8F76-56EF054D10E9}"/>
          </ac:spMkLst>
        </pc:spChg>
      </pc:sldChg>
      <pc:sldChg chg="del">
        <pc:chgData name="Veronika Fišerová" userId="e52daf2a-4eac-4cbb-9679-2c107ef6c4e4" providerId="ADAL" clId="{4D41609A-7EC2-4DA4-90F8-A718DD7967B8}" dt="2024-12-10T14:56:09.879" v="72" actId="47"/>
        <pc:sldMkLst>
          <pc:docMk/>
          <pc:sldMk cId="3789357282" sldId="423"/>
        </pc:sldMkLst>
      </pc:sldChg>
      <pc:sldChg chg="modSp add mod">
        <pc:chgData name="Veronika Fišerová" userId="e52daf2a-4eac-4cbb-9679-2c107ef6c4e4" providerId="ADAL" clId="{4D41609A-7EC2-4DA4-90F8-A718DD7967B8}" dt="2024-12-10T15:27:37.238" v="392"/>
        <pc:sldMkLst>
          <pc:docMk/>
          <pc:sldMk cId="4013988582" sldId="423"/>
        </pc:sldMkLst>
        <pc:spChg chg="mod">
          <ac:chgData name="Veronika Fišerová" userId="e52daf2a-4eac-4cbb-9679-2c107ef6c4e4" providerId="ADAL" clId="{4D41609A-7EC2-4DA4-90F8-A718DD7967B8}" dt="2024-12-10T15:27:37.238" v="392"/>
          <ac:spMkLst>
            <pc:docMk/>
            <pc:sldMk cId="4013988582" sldId="423"/>
            <ac:spMk id="8" creationId="{AFFE8415-E661-A387-04DD-739F2B973388}"/>
          </ac:spMkLst>
        </pc:spChg>
      </pc:sldChg>
      <pc:sldChg chg="del">
        <pc:chgData name="Veronika Fišerová" userId="e52daf2a-4eac-4cbb-9679-2c107ef6c4e4" providerId="ADAL" clId="{4D41609A-7EC2-4DA4-90F8-A718DD7967B8}" dt="2024-12-10T14:56:10.594" v="73" actId="47"/>
        <pc:sldMkLst>
          <pc:docMk/>
          <pc:sldMk cId="2304583710" sldId="424"/>
        </pc:sldMkLst>
      </pc:sldChg>
      <pc:sldChg chg="del">
        <pc:chgData name="Veronika Fišerová" userId="e52daf2a-4eac-4cbb-9679-2c107ef6c4e4" providerId="ADAL" clId="{4D41609A-7EC2-4DA4-90F8-A718DD7967B8}" dt="2024-12-10T14:56:11.101" v="74" actId="47"/>
        <pc:sldMkLst>
          <pc:docMk/>
          <pc:sldMk cId="2152274248" sldId="425"/>
        </pc:sldMkLst>
      </pc:sldChg>
      <pc:sldChg chg="del">
        <pc:chgData name="Veronika Fišerová" userId="e52daf2a-4eac-4cbb-9679-2c107ef6c4e4" providerId="ADAL" clId="{4D41609A-7EC2-4DA4-90F8-A718DD7967B8}" dt="2024-12-10T14:56:11.599" v="75" actId="47"/>
        <pc:sldMkLst>
          <pc:docMk/>
          <pc:sldMk cId="3689200744" sldId="42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10.12.2024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01018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DDF1D5-2258-D5D4-291B-70F551E6C6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AC2FA943-6A98-8D50-F719-9390C07148F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BA0A6773-EFE5-264D-C34B-7DFAE2F135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7598D38-6618-ED03-5560-F0B754F2C29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55064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4FAEF6-A42F-80BE-7FFE-DECA0CD4CF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B918E2FD-9E44-3024-8503-2851E5C0C21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A40A9880-1204-ECC6-0C36-CED0854EDF6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F479F70-199C-B6B8-0DF5-0F00B9189D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5860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D91D41-BAC4-EA92-BB09-424E1AA05C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C2CFBEC5-6214-E391-0996-6F6075A8E32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2AAF9BE0-839D-0B24-58FF-40564CF49F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DF14D2E-2449-F77B-6143-2A3A692D9DB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49570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EBE105-6B4D-3E1F-21C6-0F7E6D136A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A061BD0B-D48E-72D4-78ED-87BDB7D039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A2F4EA8F-617D-8BBE-87D2-AE785050449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F1E92C0-B022-224A-9444-6955FD58DFD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9551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3AB19E-7045-653D-BAB0-662DDFA2DA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8B9974BC-9951-DED4-B1A6-7310B68BA76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6EA6385F-22A8-C5C1-8B5C-AEDE7ACF879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E70317E-2B27-60D8-C261-FEAC260F659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79890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F33A6A-B1B7-29E2-C62C-72E77CB2AA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28E72AF8-F872-5412-9B85-B7A23CAE060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86D055C4-898A-376A-3F87-4D22A8EF64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3363B5C-3865-734C-AD7B-22AEEC08894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03819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EE929D-6DE2-04DD-39EA-994799228F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DE45784F-3320-2D8F-191C-73283D1B000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9C655F03-FF80-92F2-6526-1B532B9E134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6687C64-29F8-5C32-9DEA-1B86813D4A2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1697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4BC4B6-8005-863E-FCC9-FE9D91B1AC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DABAC5A0-0DF8-D71E-DBE3-69B90877A03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7239235C-C564-2751-225A-1274CF9A02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07011DE-6FFE-B8DE-B0EE-A784DF72995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30675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F06206-D897-561B-13F3-278A30C993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1D4EB79D-8505-0A21-2972-B6678517B4F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C10B681D-2653-3A35-446E-B10538B52F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00A9849-FCBB-2F63-20D3-27038FE2E7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13301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9501E3-A21C-C1FA-A06E-FE70CAE0B1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94B0B794-3059-6E49-9C70-F317F67A3F0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B72D19EC-5EED-45FE-4A94-CD91100FD4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0873F80-E4CD-EDD2-0EBC-09548CCCB0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89898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34F8C5-A8AA-A97B-C464-1905102DF6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653619D2-C9CE-27A9-B0F2-1720C5794A1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7367CBC3-DD9D-022F-634E-17FA646E293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40A0CEB-2324-B7EE-A8AF-00A85C8B5E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8691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2C50F9-558B-0172-C666-D458CD265C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C893E5A0-2194-069E-9BD9-4BE602F52E6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1273F416-4227-C9FF-5FFF-DA62C694F3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BECC273-B3C1-D09A-DFC5-E979A57A78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48418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D715EC-CAB4-52CA-A017-C82A8AAECF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D3789B7C-58EE-96AE-3C68-48083BEEF5D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59CE921C-0DC8-FD3B-8505-DDD444C77F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E56310C-0B50-802F-FFE8-A66CFB29A1D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3104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52B88A-DC57-D1E2-623B-2165F2075D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0035841F-2E1A-C206-881C-F35A802C7F2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7ED0C27A-EDE2-3D6F-55F9-ADC63A9667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B8E1347-DE13-9E91-3AD1-C9147876BD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7116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>
              <a:lnSpc>
                <a:spcPct val="150000"/>
              </a:lnSpc>
            </a:pPr>
            <a:r>
              <a:rPr lang="cs-CZ" dirty="0">
                <a:solidFill>
                  <a:schemeClr val="bg1"/>
                </a:solidFill>
              </a:rPr>
              <a:t>TECHNOLOGIE AUDITU</a:t>
            </a:r>
            <a:br>
              <a:rPr lang="cs-CZ" dirty="0">
                <a:solidFill>
                  <a:schemeClr val="bg1"/>
                </a:solidFill>
              </a:rPr>
            </a:b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463809" y="3651870"/>
            <a:ext cx="368019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č. 11</a:t>
            </a:r>
          </a:p>
          <a:p>
            <a:pPr algn="r"/>
            <a:endParaRPr lang="cs-CZ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680159-7D87-9F41-2DF1-B84C41D389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C0B3BE03-0EF0-EFA1-B353-D57AB3C53388}"/>
              </a:ext>
            </a:extLst>
          </p:cNvPr>
          <p:cNvSpPr txBox="1">
            <a:spLocks/>
          </p:cNvSpPr>
          <p:nvPr/>
        </p:nvSpPr>
        <p:spPr>
          <a:xfrm>
            <a:off x="360270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56B71F59-8A94-0546-22E1-952FEC2F6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sz="3000" b="1" dirty="0"/>
              <a:t>4. Testování</a:t>
            </a:r>
            <a:endParaRPr lang="cs-CZ" altLang="cs-CZ" sz="3000" b="1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62C1410D-EDAE-E324-3A27-46E0AAF27053}"/>
              </a:ext>
            </a:extLst>
          </p:cNvPr>
          <p:cNvSpPr txBox="1"/>
          <p:nvPr/>
        </p:nvSpPr>
        <p:spPr>
          <a:xfrm>
            <a:off x="395536" y="987574"/>
            <a:ext cx="835292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3E79F40C-94FA-69C1-8AA0-1ED71C467C0F}"/>
              </a:ext>
            </a:extLst>
          </p:cNvPr>
          <p:cNvSpPr/>
          <p:nvPr/>
        </p:nvSpPr>
        <p:spPr>
          <a:xfrm>
            <a:off x="467544" y="771550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D3935BA8-212E-9F2F-D182-EB4962D2E88A}"/>
              </a:ext>
            </a:extLst>
          </p:cNvPr>
          <p:cNvSpPr/>
          <p:nvPr/>
        </p:nvSpPr>
        <p:spPr>
          <a:xfrm>
            <a:off x="251520" y="771550"/>
            <a:ext cx="777686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pt-BR" b="1" dirty="0"/>
              <a:t>Analytické testy věcné správnosti</a:t>
            </a:r>
            <a:br>
              <a:rPr lang="cs-CZ" dirty="0"/>
            </a:br>
            <a:r>
              <a:rPr lang="cs-CZ" dirty="0"/>
              <a:t>	</a:t>
            </a:r>
          </a:p>
          <a:p>
            <a:pPr marL="285750" indent="-285750"/>
            <a:r>
              <a:rPr lang="pl-PL" dirty="0"/>
              <a:t>	spočívají v porovnání zaúčtovaných částek s hodnotami očekávanými auditorem</a:t>
            </a:r>
          </a:p>
          <a:p>
            <a:pPr marL="285750" indent="-285750"/>
            <a:endParaRPr lang="pl-PL" dirty="0"/>
          </a:p>
          <a:p>
            <a:pPr marL="285750" indent="-285750"/>
            <a:r>
              <a:rPr lang="pl-PL" dirty="0"/>
              <a:t>	cílem je ověřit, zda zaúčtované částky nejsou významně nesprávné</a:t>
            </a:r>
          </a:p>
          <a:p>
            <a:pPr marL="285750" indent="-285750"/>
            <a:endParaRPr lang="pl-PL" dirty="0"/>
          </a:p>
          <a:p>
            <a:pPr marL="285750" indent="-285750"/>
            <a:r>
              <a:rPr lang="pl-PL" dirty="0"/>
              <a:t>Analytické  testy věcné správnosti obsahují následující prvky:</a:t>
            </a:r>
          </a:p>
          <a:p>
            <a:pPr marL="285750" indent="-285750"/>
            <a:r>
              <a:rPr lang="pl-PL" dirty="0"/>
              <a:t>1) identifikace účetních zůstatků a potenciálních chyb,</a:t>
            </a:r>
          </a:p>
          <a:p>
            <a:pPr marL="285750" indent="-285750"/>
            <a:r>
              <a:rPr lang="pl-PL" dirty="0"/>
              <a:t>2) stanovení očekávaných hodnot,</a:t>
            </a:r>
          </a:p>
          <a:p>
            <a:pPr marL="285750" indent="-285750"/>
            <a:r>
              <a:rPr lang="pl-PL" dirty="0"/>
              <a:t>3) určení mezní hodnoty,</a:t>
            </a:r>
          </a:p>
          <a:p>
            <a:pPr marL="285750" indent="-285750"/>
            <a:r>
              <a:rPr lang="pl-PL" dirty="0"/>
              <a:t>4) identifikace významných rozdílů pro následné prověření,</a:t>
            </a:r>
          </a:p>
          <a:p>
            <a:pPr marL="285750" indent="-285750"/>
            <a:r>
              <a:rPr lang="pl-PL" dirty="0"/>
              <a:t>5) prověření rozdílů,</a:t>
            </a:r>
          </a:p>
          <a:p>
            <a:pPr marL="285750" indent="-285750"/>
            <a:r>
              <a:rPr lang="pl-PL" dirty="0"/>
              <a:t>6) vyhodnocení výsledků.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53720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30C589-E4BB-2907-92EF-CB6BFB7E84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6F978409-FF4E-5299-6420-9465A627E73E}"/>
              </a:ext>
            </a:extLst>
          </p:cNvPr>
          <p:cNvSpPr txBox="1">
            <a:spLocks/>
          </p:cNvSpPr>
          <p:nvPr/>
        </p:nvSpPr>
        <p:spPr>
          <a:xfrm>
            <a:off x="360270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5B972C1-9B66-13E4-D7D4-D717FBA75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sz="3000" b="1" dirty="0"/>
              <a:t>4. Testování</a:t>
            </a:r>
            <a:endParaRPr lang="cs-CZ" altLang="cs-CZ" sz="3000" b="1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251AE523-A4BB-F5C5-C2D2-213862F152A1}"/>
              </a:ext>
            </a:extLst>
          </p:cNvPr>
          <p:cNvSpPr txBox="1"/>
          <p:nvPr/>
        </p:nvSpPr>
        <p:spPr>
          <a:xfrm>
            <a:off x="395536" y="987574"/>
            <a:ext cx="835292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71C29ED4-6A19-6A40-4D27-30CB8292CCBA}"/>
              </a:ext>
            </a:extLst>
          </p:cNvPr>
          <p:cNvSpPr/>
          <p:nvPr/>
        </p:nvSpPr>
        <p:spPr>
          <a:xfrm>
            <a:off x="467544" y="771550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07E13864-F0D2-5563-1066-76952FAB0083}"/>
              </a:ext>
            </a:extLst>
          </p:cNvPr>
          <p:cNvSpPr/>
          <p:nvPr/>
        </p:nvSpPr>
        <p:spPr>
          <a:xfrm>
            <a:off x="251520" y="771550"/>
            <a:ext cx="77768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pt-BR" b="1" dirty="0"/>
              <a:t>Testy detailních údajů</a:t>
            </a:r>
            <a:br>
              <a:rPr lang="cs-CZ" dirty="0"/>
            </a:br>
            <a:r>
              <a:rPr lang="cs-CZ" dirty="0"/>
              <a:t>	</a:t>
            </a:r>
          </a:p>
          <a:p>
            <a:pPr marL="285750" indent="-285750"/>
            <a:r>
              <a:rPr lang="pl-PL" dirty="0"/>
              <a:t>	ověření zůstatků jednotlivých účtů</a:t>
            </a:r>
          </a:p>
          <a:p>
            <a:pPr marL="285750" indent="-285750"/>
            <a:endParaRPr lang="pl-PL" dirty="0"/>
          </a:p>
          <a:p>
            <a:pPr marL="285750" indent="-285750"/>
            <a:r>
              <a:rPr lang="pl-PL" dirty="0"/>
              <a:t>Obecně existují tři typy testů detailních údajů:</a:t>
            </a:r>
          </a:p>
          <a:p>
            <a:pPr marL="285750" indent="-285750"/>
            <a:r>
              <a:rPr lang="pl-PL" dirty="0"/>
              <a:t>1) test všech položek</a:t>
            </a:r>
          </a:p>
          <a:p>
            <a:pPr marL="285750" indent="-285750"/>
            <a:r>
              <a:rPr lang="pl-PL" dirty="0"/>
              <a:t>2) test vybraných položek</a:t>
            </a:r>
          </a:p>
          <a:p>
            <a:pPr marL="285750" indent="-285750"/>
            <a:r>
              <a:rPr lang="pl-PL" dirty="0"/>
              <a:t>3) test vzorku</a:t>
            </a:r>
          </a:p>
        </p:txBody>
      </p:sp>
    </p:spTree>
    <p:extLst>
      <p:ext uri="{BB962C8B-B14F-4D97-AF65-F5344CB8AC3E}">
        <p14:creationId xmlns:p14="http://schemas.microsoft.com/office/powerpoint/2010/main" val="41108817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655B79-DCB6-853E-2C01-C76F37B5B7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97339E19-61DE-AD08-3661-A30DD8FEC4DF}"/>
              </a:ext>
            </a:extLst>
          </p:cNvPr>
          <p:cNvSpPr txBox="1">
            <a:spLocks/>
          </p:cNvSpPr>
          <p:nvPr/>
        </p:nvSpPr>
        <p:spPr>
          <a:xfrm>
            <a:off x="360270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D1290CD1-0568-E504-01F6-8A621D351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sz="3000" b="1" dirty="0"/>
              <a:t>4. Testování</a:t>
            </a:r>
            <a:endParaRPr lang="cs-CZ" altLang="cs-CZ" sz="3000" b="1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37831629-B508-8242-14CF-D36F56BA4F47}"/>
              </a:ext>
            </a:extLst>
          </p:cNvPr>
          <p:cNvSpPr txBox="1"/>
          <p:nvPr/>
        </p:nvSpPr>
        <p:spPr>
          <a:xfrm>
            <a:off x="395536" y="987574"/>
            <a:ext cx="835292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BFCEBA09-0A23-3E75-401F-06476DD0F964}"/>
              </a:ext>
            </a:extLst>
          </p:cNvPr>
          <p:cNvSpPr/>
          <p:nvPr/>
        </p:nvSpPr>
        <p:spPr>
          <a:xfrm>
            <a:off x="467544" y="771550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875EC7AF-826B-901D-A717-DE2569AE6124}"/>
              </a:ext>
            </a:extLst>
          </p:cNvPr>
          <p:cNvSpPr/>
          <p:nvPr/>
        </p:nvSpPr>
        <p:spPr>
          <a:xfrm>
            <a:off x="251520" y="771550"/>
            <a:ext cx="777686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pt-BR" b="1" dirty="0"/>
              <a:t>Posouzení účetní závěrky</a:t>
            </a:r>
            <a:br>
              <a:rPr lang="cs-CZ" dirty="0"/>
            </a:br>
            <a:r>
              <a:rPr lang="cs-CZ" dirty="0"/>
              <a:t>	</a:t>
            </a:r>
          </a:p>
          <a:p>
            <a:pPr marL="285750" indent="-285750"/>
            <a:r>
              <a:rPr lang="pl-PL" dirty="0"/>
              <a:t>	• získat odpovídající ujištění, že účetní závěrka sestavená klientem v základních parametrech souhlasí s auditorovou představou odvozenou od znalostí daného oboru podnikání, jeho informací o jednotlivých účetních zůstatcích a jejich vzájemných vztazích a jeho dalších důkazních informací,</a:t>
            </a:r>
          </a:p>
          <a:p>
            <a:pPr marL="285750" indent="-285750"/>
            <a:r>
              <a:rPr lang="pl-PL" dirty="0"/>
              <a:t>	</a:t>
            </a:r>
          </a:p>
          <a:p>
            <a:pPr marL="285750" indent="-285750"/>
            <a:endParaRPr lang="pl-PL" dirty="0"/>
          </a:p>
          <a:p>
            <a:pPr marL="285750" indent="-285750"/>
            <a:endParaRPr lang="pl-PL" dirty="0"/>
          </a:p>
          <a:p>
            <a:pPr marL="285750" indent="-285750"/>
            <a:r>
              <a:rPr lang="pl-PL" dirty="0"/>
              <a:t>	• posoudit přiměřenost a úplnost prezentované účetní závěrky včetně údajů uvedených v příloze.</a:t>
            </a:r>
          </a:p>
        </p:txBody>
      </p:sp>
    </p:spTree>
    <p:extLst>
      <p:ext uri="{BB962C8B-B14F-4D97-AF65-F5344CB8AC3E}">
        <p14:creationId xmlns:p14="http://schemas.microsoft.com/office/powerpoint/2010/main" val="40065108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06FA82-5045-CD7F-A175-98B7902430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B08C878B-B670-5357-7592-9B9AE35E6276}"/>
              </a:ext>
            </a:extLst>
          </p:cNvPr>
          <p:cNvSpPr txBox="1">
            <a:spLocks/>
          </p:cNvSpPr>
          <p:nvPr/>
        </p:nvSpPr>
        <p:spPr>
          <a:xfrm>
            <a:off x="360270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11415973-718F-4679-28F4-EE987418D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249" y="231490"/>
            <a:ext cx="6624736" cy="432048"/>
          </a:xfrm>
        </p:spPr>
        <p:txBody>
          <a:bodyPr/>
          <a:lstStyle/>
          <a:p>
            <a:r>
              <a:rPr lang="cs-CZ" sz="3000" b="1" dirty="0"/>
              <a:t>5. </a:t>
            </a:r>
            <a:r>
              <a:rPr lang="pt-BR" sz="3000" b="1" dirty="0"/>
              <a:t>Závěr auditu a zpráva auditora</a:t>
            </a:r>
            <a:endParaRPr lang="cs-CZ" altLang="cs-CZ" sz="3000" b="1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D6075EB9-A7BE-71C6-3650-C2B667702229}"/>
              </a:ext>
            </a:extLst>
          </p:cNvPr>
          <p:cNvSpPr txBox="1"/>
          <p:nvPr/>
        </p:nvSpPr>
        <p:spPr>
          <a:xfrm>
            <a:off x="395536" y="987574"/>
            <a:ext cx="835292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61F08AE-5AA6-7E9F-EEE7-B25426058452}"/>
              </a:ext>
            </a:extLst>
          </p:cNvPr>
          <p:cNvSpPr/>
          <p:nvPr/>
        </p:nvSpPr>
        <p:spPr>
          <a:xfrm>
            <a:off x="467544" y="771550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D9F0608E-AE2A-5AE0-2E74-917EE919B62C}"/>
              </a:ext>
            </a:extLst>
          </p:cNvPr>
          <p:cNvSpPr/>
          <p:nvPr/>
        </p:nvSpPr>
        <p:spPr>
          <a:xfrm>
            <a:off x="251520" y="771550"/>
            <a:ext cx="77768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pt-BR" b="1" dirty="0"/>
              <a:t>Následné události</a:t>
            </a:r>
            <a:endParaRPr lang="cs-CZ" b="1" dirty="0"/>
          </a:p>
          <a:p>
            <a:pPr marL="285750" indent="-285750"/>
            <a:endParaRPr lang="cs-CZ" b="1" dirty="0"/>
          </a:p>
          <a:p>
            <a:pPr marL="285750" indent="-285750"/>
            <a:r>
              <a:rPr lang="cs-CZ" b="1" dirty="0"/>
              <a:t>2 typy:</a:t>
            </a:r>
            <a:br>
              <a:rPr lang="cs-CZ" dirty="0"/>
            </a:br>
            <a:r>
              <a:rPr lang="cs-CZ" dirty="0"/>
              <a:t>• Události, které poskytují dodatečné informace o skutečnostech existujících k datu účetní závěrky a ve svém důsledku mají vliv na zaúčtované částky nebo na částky, které měly být zaúčtovány.</a:t>
            </a:r>
          </a:p>
          <a:p>
            <a:pPr marL="285750" indent="-285750"/>
            <a:endParaRPr lang="cs-CZ" dirty="0"/>
          </a:p>
          <a:p>
            <a:pPr marL="285750" indent="-285750"/>
            <a:r>
              <a:rPr lang="cs-CZ" dirty="0"/>
              <a:t>	• Události, které indikují podmínky neexistující či neznámé k datu účetní závěrky. Nevedou k nutnosti upravit účetní výkazy, ale jejich uvedení v příloze k účetním výkazům je nezbytné proto, aby uživatel účetních informací byl odpovídajícím způsobem informován.</a:t>
            </a:r>
          </a:p>
          <a:p>
            <a:pPr marL="285750" indent="-285750"/>
            <a:endParaRPr lang="cs-CZ" dirty="0"/>
          </a:p>
          <a:p>
            <a:pPr marL="285750" indent="-285750"/>
            <a:endParaRPr lang="cs-CZ" dirty="0"/>
          </a:p>
          <a:p>
            <a:pPr marL="285750" indent="-285750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594181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0CA67C-C581-8E71-215B-9174DF33D2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EAB38D41-23C2-185B-A520-BCD0CB65DAE2}"/>
              </a:ext>
            </a:extLst>
          </p:cNvPr>
          <p:cNvSpPr txBox="1">
            <a:spLocks/>
          </p:cNvSpPr>
          <p:nvPr/>
        </p:nvSpPr>
        <p:spPr>
          <a:xfrm>
            <a:off x="360270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69701AC4-AB43-113C-D22B-964EE7BC2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249" y="231490"/>
            <a:ext cx="6624736" cy="432048"/>
          </a:xfrm>
        </p:spPr>
        <p:txBody>
          <a:bodyPr/>
          <a:lstStyle/>
          <a:p>
            <a:r>
              <a:rPr lang="cs-CZ" sz="3000" b="1" dirty="0"/>
              <a:t>5. </a:t>
            </a:r>
            <a:r>
              <a:rPr lang="pt-BR" sz="3000" b="1" dirty="0"/>
              <a:t>Závěr auditu a zpráva auditora</a:t>
            </a:r>
            <a:endParaRPr lang="cs-CZ" altLang="cs-CZ" sz="3000" b="1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742D77CC-2BF2-1F16-9C4D-65FFC5159274}"/>
              </a:ext>
            </a:extLst>
          </p:cNvPr>
          <p:cNvSpPr txBox="1"/>
          <p:nvPr/>
        </p:nvSpPr>
        <p:spPr>
          <a:xfrm>
            <a:off x="395536" y="987574"/>
            <a:ext cx="835292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342DE7E7-47D8-AED7-D230-A40D477700BF}"/>
              </a:ext>
            </a:extLst>
          </p:cNvPr>
          <p:cNvSpPr/>
          <p:nvPr/>
        </p:nvSpPr>
        <p:spPr>
          <a:xfrm>
            <a:off x="467544" y="771550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53AE1573-AD8D-83B9-166B-3CD6E7BC2872}"/>
              </a:ext>
            </a:extLst>
          </p:cNvPr>
          <p:cNvSpPr/>
          <p:nvPr/>
        </p:nvSpPr>
        <p:spPr>
          <a:xfrm>
            <a:off x="251520" y="771550"/>
            <a:ext cx="777686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pt-BR" b="1" dirty="0"/>
              <a:t>Následné události</a:t>
            </a:r>
            <a:endParaRPr lang="cs-CZ" b="1" dirty="0"/>
          </a:p>
          <a:p>
            <a:pPr marL="285750" indent="-285750"/>
            <a:endParaRPr lang="cs-CZ" b="1" dirty="0"/>
          </a:p>
          <a:p>
            <a:pPr marL="285750" indent="-285750"/>
            <a:r>
              <a:rPr lang="cs-CZ" b="1" dirty="0"/>
              <a:t>	Z hlediska práce auditora je možné následné události rozdělit na ty, které byly identifikovány:</a:t>
            </a:r>
          </a:p>
          <a:p>
            <a:pPr marL="285750" indent="-285750"/>
            <a:endParaRPr lang="cs-CZ" b="1" dirty="0"/>
          </a:p>
          <a:p>
            <a:pPr marL="285750" indent="-285750"/>
            <a:r>
              <a:rPr lang="cs-CZ" dirty="0"/>
              <a:t>− do data vydání výroku auditora,</a:t>
            </a:r>
          </a:p>
          <a:p>
            <a:pPr marL="285750" indent="-285750"/>
            <a:r>
              <a:rPr lang="cs-CZ" dirty="0"/>
              <a:t>− po datu vydání výroku auditora, ale před předložením účetní závěrky valné hromadě,</a:t>
            </a:r>
          </a:p>
          <a:p>
            <a:pPr marL="285750" indent="-285750"/>
            <a:r>
              <a:rPr lang="cs-CZ" dirty="0"/>
              <a:t>− poté, co byla účetní závěrka předložena valné hromadě</a:t>
            </a:r>
            <a:r>
              <a:rPr lang="cs-CZ" b="1" dirty="0"/>
              <a:t>.</a:t>
            </a:r>
            <a:endParaRPr lang="cs-CZ" dirty="0"/>
          </a:p>
          <a:p>
            <a:pPr marL="285750" indent="-285750"/>
            <a:endParaRPr lang="cs-CZ" dirty="0"/>
          </a:p>
          <a:p>
            <a:pPr marL="285750" indent="-285750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113281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E21CA3-AD32-E59B-DA59-D70B62F788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7EB60D33-EB39-281C-2DCE-8BF798353FF0}"/>
              </a:ext>
            </a:extLst>
          </p:cNvPr>
          <p:cNvSpPr txBox="1">
            <a:spLocks/>
          </p:cNvSpPr>
          <p:nvPr/>
        </p:nvSpPr>
        <p:spPr>
          <a:xfrm>
            <a:off x="360270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F31BA28E-6355-3FC1-7DC4-5C819E316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249" y="231490"/>
            <a:ext cx="6624736" cy="432048"/>
          </a:xfrm>
        </p:spPr>
        <p:txBody>
          <a:bodyPr/>
          <a:lstStyle/>
          <a:p>
            <a:r>
              <a:rPr lang="cs-CZ" sz="3000" b="1" dirty="0"/>
              <a:t>5. </a:t>
            </a:r>
            <a:r>
              <a:rPr lang="pt-BR" sz="3000" b="1" dirty="0"/>
              <a:t>Závěr auditu a zpráva auditora</a:t>
            </a:r>
            <a:endParaRPr lang="cs-CZ" altLang="cs-CZ" sz="3000" b="1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2B8E968D-D0DE-885F-68FD-424B8305EFA7}"/>
              </a:ext>
            </a:extLst>
          </p:cNvPr>
          <p:cNvSpPr txBox="1"/>
          <p:nvPr/>
        </p:nvSpPr>
        <p:spPr>
          <a:xfrm>
            <a:off x="395536" y="987574"/>
            <a:ext cx="835292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5672C852-7642-C3C6-5EFB-7C44B9B009BD}"/>
              </a:ext>
            </a:extLst>
          </p:cNvPr>
          <p:cNvSpPr/>
          <p:nvPr/>
        </p:nvSpPr>
        <p:spPr>
          <a:xfrm>
            <a:off x="467544" y="771550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D8BCBD61-2249-1674-8F76-56EF054D10E9}"/>
              </a:ext>
            </a:extLst>
          </p:cNvPr>
          <p:cNvSpPr/>
          <p:nvPr/>
        </p:nvSpPr>
        <p:spPr>
          <a:xfrm>
            <a:off x="251520" y="771550"/>
            <a:ext cx="777686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pt-BR" b="1" dirty="0"/>
              <a:t>Prohlášení vedení účetní jednotky</a:t>
            </a:r>
            <a:endParaRPr lang="cs-CZ" b="1" dirty="0"/>
          </a:p>
          <a:p>
            <a:pPr marL="285750" indent="-285750"/>
            <a:endParaRPr lang="cs-CZ" b="1" dirty="0"/>
          </a:p>
          <a:p>
            <a:pPr marL="285750" indent="-285750"/>
            <a:endParaRPr lang="cs-CZ" b="1" dirty="0"/>
          </a:p>
          <a:p>
            <a:pPr marL="285750" indent="-285750"/>
            <a:r>
              <a:rPr lang="cs-CZ" dirty="0"/>
              <a:t>	Písemným potvrzením vedení společnosti uznává svou odpovědnost za účetní závěrku.</a:t>
            </a:r>
          </a:p>
          <a:p>
            <a:pPr marL="285750" indent="-285750"/>
            <a:r>
              <a:rPr lang="cs-CZ" dirty="0"/>
              <a:t>	Toto prohlášení může mít jednu z následujících forem:</a:t>
            </a:r>
          </a:p>
          <a:p>
            <a:pPr marL="285750" indent="-285750"/>
            <a:endParaRPr lang="cs-CZ" dirty="0"/>
          </a:p>
          <a:p>
            <a:pPr marL="285750" indent="-285750"/>
            <a:r>
              <a:rPr lang="cs-CZ" dirty="0"/>
              <a:t>• písemné prohlášení podepsané vedením společnosti.</a:t>
            </a:r>
          </a:p>
          <a:p>
            <a:pPr marL="285750" indent="-285750"/>
            <a:r>
              <a:rPr lang="cs-CZ" dirty="0"/>
              <a:t>• zápisy ze zasedání vedení společnosti nebo představenstva, ve kterých se uvádí, že vedení společnosti uznává odpovědnost za účetní závěrku.</a:t>
            </a:r>
          </a:p>
          <a:p>
            <a:pPr marL="285750" indent="-285750"/>
            <a:r>
              <a:rPr lang="cs-CZ" dirty="0"/>
              <a:t>• kopie účetní závěrky podepsané vedením účetní společnosti.</a:t>
            </a:r>
          </a:p>
          <a:p>
            <a:pPr marL="285750" indent="-285750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829526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7435E6-DFCF-435C-593D-4943168B04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3905D91C-A3EE-2F38-50DA-0B5269175AD5}"/>
              </a:ext>
            </a:extLst>
          </p:cNvPr>
          <p:cNvSpPr txBox="1">
            <a:spLocks/>
          </p:cNvSpPr>
          <p:nvPr/>
        </p:nvSpPr>
        <p:spPr>
          <a:xfrm>
            <a:off x="360270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9AFC6394-BBB5-0173-B9DF-646D11F59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249" y="231490"/>
            <a:ext cx="6624736" cy="432048"/>
          </a:xfrm>
        </p:spPr>
        <p:txBody>
          <a:bodyPr/>
          <a:lstStyle/>
          <a:p>
            <a:r>
              <a:rPr lang="cs-CZ" sz="3000" b="1" dirty="0"/>
              <a:t>5. </a:t>
            </a:r>
            <a:r>
              <a:rPr lang="pt-BR" sz="3000" b="1" dirty="0"/>
              <a:t>Závěr auditu a zpráva auditora</a:t>
            </a:r>
            <a:endParaRPr lang="cs-CZ" altLang="cs-CZ" sz="3000" b="1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674E41F-6AF8-97DA-5E29-3C4EAD66F0C8}"/>
              </a:ext>
            </a:extLst>
          </p:cNvPr>
          <p:cNvSpPr txBox="1"/>
          <p:nvPr/>
        </p:nvSpPr>
        <p:spPr>
          <a:xfrm>
            <a:off x="395536" y="987574"/>
            <a:ext cx="835292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7FC43404-7387-7EAB-7B98-C7BED40C9F64}"/>
              </a:ext>
            </a:extLst>
          </p:cNvPr>
          <p:cNvSpPr/>
          <p:nvPr/>
        </p:nvSpPr>
        <p:spPr>
          <a:xfrm>
            <a:off x="467544" y="771550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AFFE8415-E661-A387-04DD-739F2B973388}"/>
              </a:ext>
            </a:extLst>
          </p:cNvPr>
          <p:cNvSpPr/>
          <p:nvPr/>
        </p:nvSpPr>
        <p:spPr>
          <a:xfrm>
            <a:off x="251520" y="771550"/>
            <a:ext cx="777686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pt-BR" b="1" dirty="0"/>
              <a:t>Závěr auditu a zpráva auditora</a:t>
            </a:r>
            <a:r>
              <a:rPr lang="cs-CZ" b="1" dirty="0"/>
              <a:t>	</a:t>
            </a:r>
          </a:p>
          <a:p>
            <a:pPr marL="285750" indent="-285750"/>
            <a:endParaRPr lang="cs-CZ" b="1" dirty="0"/>
          </a:p>
          <a:p>
            <a:pPr marL="285750" indent="-285750"/>
            <a:r>
              <a:rPr lang="cs-CZ" dirty="0"/>
              <a:t>Závěrečnou fází auditorského procesu je shrnutí závěrů s cílem:</a:t>
            </a:r>
          </a:p>
          <a:p>
            <a:pPr marL="285750" indent="-285750"/>
            <a:r>
              <a:rPr lang="cs-CZ" dirty="0"/>
              <a:t>	• zdokumentovat přiměřenost provedené auditorské práce a vhodnost přijatých závěrů</a:t>
            </a:r>
          </a:p>
          <a:p>
            <a:pPr marL="285750" indent="-285750"/>
            <a:endParaRPr lang="cs-CZ" dirty="0"/>
          </a:p>
          <a:p>
            <a:pPr marL="285750" indent="-285750"/>
            <a:r>
              <a:rPr lang="cs-CZ" dirty="0"/>
              <a:t>	• minimalizovat riziko opomenutí patřičné dokumentace identifikovaných problémů</a:t>
            </a:r>
          </a:p>
          <a:p>
            <a:pPr marL="285750" indent="-285750"/>
            <a:endParaRPr lang="cs-CZ" dirty="0"/>
          </a:p>
          <a:p>
            <a:pPr marL="285750" indent="-285750"/>
            <a:r>
              <a:rPr lang="pl-PL" dirty="0"/>
              <a:t>Výslednými dokumenty, které auditor vždy předkládá účetní jednotce, jsou:</a:t>
            </a:r>
          </a:p>
          <a:p>
            <a:pPr marL="285750" indent="-285750"/>
            <a:r>
              <a:rPr lang="pl-PL" dirty="0"/>
              <a:t>• zpráva auditora, obsahující výrok a</a:t>
            </a:r>
          </a:p>
          <a:p>
            <a:pPr marL="285750" indent="-285750"/>
            <a:r>
              <a:rPr lang="pl-PL"/>
              <a:t>• dopis pro vedení účetní jednotky.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139885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067694"/>
            <a:ext cx="6696744" cy="1368152"/>
          </a:xfrm>
        </p:spPr>
        <p:txBody>
          <a:bodyPr/>
          <a:lstStyle/>
          <a:p>
            <a:pPr algn="ctr"/>
            <a:r>
              <a:rPr lang="cs-CZ" altLang="cs-CZ" sz="4000" b="1" dirty="0">
                <a:solidFill>
                  <a:srgbClr val="00544D"/>
                </a:solidFill>
              </a:rPr>
              <a:t>Děkuji za pozornost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3601978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sz="3000" b="1" dirty="0"/>
              <a:t>Auditorské postupy</a:t>
            </a:r>
            <a:endParaRPr lang="cs-CZ" altLang="cs-CZ" sz="30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28092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7" name="Obdélník 6"/>
          <p:cNvSpPr/>
          <p:nvPr/>
        </p:nvSpPr>
        <p:spPr>
          <a:xfrm>
            <a:off x="467544" y="771550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8" name="Obdélník 7"/>
          <p:cNvSpPr/>
          <p:nvPr/>
        </p:nvSpPr>
        <p:spPr>
          <a:xfrm>
            <a:off x="251520" y="771550"/>
            <a:ext cx="777686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ctr"/>
            <a:endParaRPr lang="cs-CZ" b="1" i="1" dirty="0"/>
          </a:p>
          <a:p>
            <a:pPr marL="285750" indent="-285750" algn="ctr"/>
            <a:r>
              <a:rPr lang="cs-CZ" b="1" dirty="0"/>
              <a:t>Auditorský postup je možné z hlediska časového členit na:</a:t>
            </a:r>
          </a:p>
          <a:p>
            <a:pPr marL="285750" indent="-285750" algn="ctr"/>
            <a:endParaRPr lang="cs-CZ" b="1" dirty="0"/>
          </a:p>
          <a:p>
            <a:r>
              <a:rPr lang="cs-CZ" b="1" dirty="0"/>
              <a:t>1. činnosti před uzavřením smlouvy</a:t>
            </a:r>
            <a:br>
              <a:rPr lang="cs-CZ" b="1" dirty="0"/>
            </a:br>
            <a:endParaRPr lang="cs-CZ" b="1" dirty="0"/>
          </a:p>
          <a:p>
            <a:r>
              <a:rPr lang="cs-CZ" b="1" dirty="0"/>
              <a:t>2. činnosti související s komplexním poznáním klienta</a:t>
            </a:r>
            <a:br>
              <a:rPr lang="cs-CZ" b="1" dirty="0"/>
            </a:br>
            <a:endParaRPr lang="cs-CZ" b="1" dirty="0"/>
          </a:p>
          <a:p>
            <a:r>
              <a:rPr lang="cs-CZ" b="1" dirty="0"/>
              <a:t>3. činnosti související se sestavením plánu auditu</a:t>
            </a:r>
            <a:br>
              <a:rPr lang="cs-CZ" b="1" dirty="0"/>
            </a:br>
            <a:endParaRPr lang="cs-CZ" b="1" dirty="0"/>
          </a:p>
          <a:p>
            <a:r>
              <a:rPr lang="cs-CZ" b="1" dirty="0"/>
              <a:t>4. činnosti související s vlastním provedením auditu</a:t>
            </a:r>
            <a:br>
              <a:rPr lang="cs-CZ" b="1" dirty="0"/>
            </a:br>
            <a:endParaRPr lang="cs-CZ" b="1" dirty="0"/>
          </a:p>
          <a:p>
            <a:pPr marL="285750" indent="-285750"/>
            <a:r>
              <a:rPr lang="cs-CZ" b="1" dirty="0"/>
              <a:t>5. činnosti související s ukončením auditu a vydáním zprávy auditora.</a:t>
            </a:r>
            <a:br>
              <a:rPr lang="cs-CZ" dirty="0"/>
            </a:br>
            <a:br>
              <a:rPr lang="cs-CZ" dirty="0"/>
            </a:br>
            <a:r>
              <a:rPr lang="cs-CZ" dirty="0"/>
              <a:t> </a:t>
            </a:r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34814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FE2B7A-78F5-6AA2-FA03-69B3260174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971BE66D-3CE9-A0AB-6558-A0C0FB1DE9AC}"/>
              </a:ext>
            </a:extLst>
          </p:cNvPr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A564252F-7A98-D9A4-B3A8-EF3A1FD12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sz="3000" b="1" dirty="0"/>
              <a:t>3. Sestavení plánu auditu</a:t>
            </a:r>
            <a:endParaRPr lang="cs-CZ" altLang="cs-CZ" sz="3000" b="1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55946DF-C6AA-476B-5A58-27C84F62268A}"/>
              </a:ext>
            </a:extLst>
          </p:cNvPr>
          <p:cNvSpPr txBox="1"/>
          <p:nvPr/>
        </p:nvSpPr>
        <p:spPr>
          <a:xfrm>
            <a:off x="395536" y="987574"/>
            <a:ext cx="835292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38851577-8B31-C3F3-E4F3-D8DB10F1386D}"/>
              </a:ext>
            </a:extLst>
          </p:cNvPr>
          <p:cNvSpPr/>
          <p:nvPr/>
        </p:nvSpPr>
        <p:spPr>
          <a:xfrm>
            <a:off x="467544" y="771550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49933077-B653-8E84-71A6-ED3EBB7D599A}"/>
              </a:ext>
            </a:extLst>
          </p:cNvPr>
          <p:cNvSpPr/>
          <p:nvPr/>
        </p:nvSpPr>
        <p:spPr>
          <a:xfrm>
            <a:off x="251520" y="771550"/>
            <a:ext cx="777686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cs-CZ" b="1" dirty="0"/>
              <a:t>Posouzení auditorského rizika</a:t>
            </a:r>
          </a:p>
          <a:p>
            <a:pPr marL="285750" indent="-285750"/>
            <a:endParaRPr lang="cs-CZ" b="1" dirty="0"/>
          </a:p>
          <a:p>
            <a:pPr marL="285750" indent="-285750"/>
            <a:r>
              <a:rPr lang="cs-CZ" b="1" dirty="0"/>
              <a:t> tři druhy auditorského rizika:</a:t>
            </a:r>
          </a:p>
          <a:p>
            <a:pPr marL="285750" indent="-285750"/>
            <a:endParaRPr lang="cs-CZ" b="1" dirty="0"/>
          </a:p>
          <a:p>
            <a:pPr marL="285750" indent="-285750"/>
            <a:r>
              <a:rPr lang="cs-CZ" b="1" dirty="0"/>
              <a:t>- přirozené riziko,</a:t>
            </a:r>
          </a:p>
          <a:p>
            <a:pPr marL="285750" indent="-285750"/>
            <a:r>
              <a:rPr lang="cs-CZ" b="1" dirty="0"/>
              <a:t>- kontrolní riziko,</a:t>
            </a:r>
          </a:p>
          <a:p>
            <a:pPr marL="285750" indent="-285750"/>
            <a:r>
              <a:rPr lang="cs-CZ" b="1" dirty="0"/>
              <a:t>- zjišťovací riziko</a:t>
            </a:r>
          </a:p>
          <a:p>
            <a:pPr marL="285750" indent="-285750" algn="ctr"/>
            <a:br>
              <a:rPr lang="cs-CZ" dirty="0"/>
            </a:br>
            <a:br>
              <a:rPr lang="cs-CZ" dirty="0"/>
            </a:br>
            <a:r>
              <a:rPr lang="cs-CZ" dirty="0"/>
              <a:t> </a:t>
            </a:r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80997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262D36-1A92-0C01-A194-5816B142F1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7CCFD946-D80E-6D6E-154E-FA3C30F05A86}"/>
              </a:ext>
            </a:extLst>
          </p:cNvPr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A5406443-5C6D-2F97-B545-A6CDDA31D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sz="3000" b="1" dirty="0"/>
              <a:t>3. Sestavení plánu auditu</a:t>
            </a:r>
            <a:endParaRPr lang="cs-CZ" altLang="cs-CZ" sz="3000" b="1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DCABBFA-CFD9-2AF4-AF99-01A7AE07DD46}"/>
              </a:ext>
            </a:extLst>
          </p:cNvPr>
          <p:cNvSpPr txBox="1"/>
          <p:nvPr/>
        </p:nvSpPr>
        <p:spPr>
          <a:xfrm>
            <a:off x="395536" y="987574"/>
            <a:ext cx="835292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46D6E581-841C-F010-BA59-3F691C3D8DBA}"/>
              </a:ext>
            </a:extLst>
          </p:cNvPr>
          <p:cNvSpPr/>
          <p:nvPr/>
        </p:nvSpPr>
        <p:spPr>
          <a:xfrm>
            <a:off x="467544" y="771550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461B1EE2-C010-438E-AEC4-0682D6FBED3D}"/>
              </a:ext>
            </a:extLst>
          </p:cNvPr>
          <p:cNvSpPr/>
          <p:nvPr/>
        </p:nvSpPr>
        <p:spPr>
          <a:xfrm>
            <a:off x="251520" y="771550"/>
            <a:ext cx="777686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cs-CZ" b="1" dirty="0"/>
              <a:t>Plánování auditorského přístupu</a:t>
            </a: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r>
              <a:rPr lang="cs-CZ" b="1" dirty="0"/>
              <a:t>Při sestavení plánu auditu se auditor rozhoduje, zda potenciální</a:t>
            </a:r>
          </a:p>
          <a:p>
            <a:pPr marL="285750" indent="-285750"/>
            <a:r>
              <a:rPr lang="cs-CZ" b="1" dirty="0"/>
              <a:t>	nesprávnosti eliminuje tím, že se spolehne na fungující vnitřní kontrolní systém a testy věcné správnosti provede pouze v nezbytném rozsahu, nebo zda se na vnitřní kontrolní systém nemůže spolehnout a v důsledku toho provede testy věcné správnosti ve větším rozsahu.</a:t>
            </a:r>
            <a:br>
              <a:rPr lang="cs-CZ" dirty="0"/>
            </a:br>
            <a:br>
              <a:rPr lang="cs-CZ" dirty="0"/>
            </a:br>
            <a:r>
              <a:rPr lang="cs-CZ" dirty="0"/>
              <a:t> </a:t>
            </a:r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86931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89554A-0CBE-A78E-6655-561A6B613E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3B32ACDD-B6EB-0BD3-8DB8-91EDA6F0CFF1}"/>
              </a:ext>
            </a:extLst>
          </p:cNvPr>
          <p:cNvSpPr txBox="1">
            <a:spLocks/>
          </p:cNvSpPr>
          <p:nvPr/>
        </p:nvSpPr>
        <p:spPr>
          <a:xfrm>
            <a:off x="360270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5EABCC98-1F1C-284F-9BCF-292433732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sz="3000" b="1" dirty="0"/>
              <a:t>3. Sestavení plánu auditu</a:t>
            </a:r>
            <a:endParaRPr lang="cs-CZ" altLang="cs-CZ" sz="3000" b="1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6AA904F-984B-F1B6-D79F-1C425D32FC57}"/>
              </a:ext>
            </a:extLst>
          </p:cNvPr>
          <p:cNvSpPr txBox="1"/>
          <p:nvPr/>
        </p:nvSpPr>
        <p:spPr>
          <a:xfrm>
            <a:off x="395536" y="987574"/>
            <a:ext cx="835292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5ECC6124-F4BB-2940-3C10-14F44222EC3E}"/>
              </a:ext>
            </a:extLst>
          </p:cNvPr>
          <p:cNvSpPr/>
          <p:nvPr/>
        </p:nvSpPr>
        <p:spPr>
          <a:xfrm>
            <a:off x="467544" y="771550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2E70D3F5-2D9A-5FD0-E8E0-716949971F51}"/>
              </a:ext>
            </a:extLst>
          </p:cNvPr>
          <p:cNvSpPr/>
          <p:nvPr/>
        </p:nvSpPr>
        <p:spPr>
          <a:xfrm>
            <a:off x="251520" y="771550"/>
            <a:ext cx="77768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cs-CZ" b="1" dirty="0"/>
              <a:t>Plán testů vnitřních kontrol</a:t>
            </a:r>
          </a:p>
          <a:p>
            <a:pPr marL="285750" indent="-285750"/>
            <a:endParaRPr lang="cs-CZ" dirty="0"/>
          </a:p>
          <a:p>
            <a:pPr marL="285750" indent="-285750"/>
            <a:r>
              <a:rPr lang="cs-CZ" dirty="0"/>
              <a:t>	vnitřní kontrolní systém - definován jako metody a postupy klienta, kterými zajišťuje efektivní a trvalé fungování kontrol. Kontroly jsou definovány jako takové aktivity, které:</a:t>
            </a:r>
          </a:p>
          <a:p>
            <a:pPr marL="285750" indent="-285750"/>
            <a:endParaRPr lang="cs-CZ" dirty="0"/>
          </a:p>
          <a:p>
            <a:pPr marL="285750" indent="-285750"/>
            <a:r>
              <a:rPr lang="cs-CZ" dirty="0"/>
              <a:t>− zabraňují jejich vzniku, identifikují významné nesprávnosti v účetnictví </a:t>
            </a:r>
            <a:br>
              <a:rPr lang="cs-CZ" dirty="0"/>
            </a:br>
            <a:r>
              <a:rPr lang="cs-CZ" dirty="0"/>
              <a:t>a účetních výkazech, nebo</a:t>
            </a:r>
          </a:p>
          <a:p>
            <a:pPr marL="285750" indent="-285750"/>
            <a:endParaRPr lang="cs-CZ" dirty="0"/>
          </a:p>
          <a:p>
            <a:pPr marL="285750" indent="-285750"/>
            <a:r>
              <a:rPr lang="cs-CZ" dirty="0"/>
              <a:t>− zajišťují reálnou ochranu aktiv účetní jednotky.</a:t>
            </a:r>
            <a:br>
              <a:rPr lang="cs-CZ" dirty="0"/>
            </a:br>
            <a:br>
              <a:rPr lang="cs-CZ" dirty="0"/>
            </a:br>
            <a:r>
              <a:rPr lang="cs-CZ" dirty="0"/>
              <a:t>Jednotlivé aktivity příslušející k vnitřnímu kontrolnímu systému lze zařadit buď do skupiny kontrolních postupů nebo monitorovacích činností.</a:t>
            </a:r>
            <a:br>
              <a:rPr lang="cs-CZ" dirty="0"/>
            </a:br>
            <a:br>
              <a:rPr lang="cs-CZ" dirty="0"/>
            </a:br>
            <a:r>
              <a:rPr lang="cs-CZ" dirty="0"/>
              <a:t> </a:t>
            </a:r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28584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D2B161-F3C1-7DB8-33A2-933C415F17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8CC11F52-65B5-CC9D-2C3F-FF850AD65F25}"/>
              </a:ext>
            </a:extLst>
          </p:cNvPr>
          <p:cNvSpPr txBox="1">
            <a:spLocks/>
          </p:cNvSpPr>
          <p:nvPr/>
        </p:nvSpPr>
        <p:spPr>
          <a:xfrm>
            <a:off x="360270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5C55D797-0666-8648-9F08-DB82FA101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sz="3000" b="1" dirty="0"/>
              <a:t>3. Sestavení plánu auditu</a:t>
            </a:r>
            <a:endParaRPr lang="cs-CZ" altLang="cs-CZ" sz="3000" b="1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62CDBA0-03C8-4669-5B7A-3E7CA0C102AF}"/>
              </a:ext>
            </a:extLst>
          </p:cNvPr>
          <p:cNvSpPr txBox="1"/>
          <p:nvPr/>
        </p:nvSpPr>
        <p:spPr>
          <a:xfrm>
            <a:off x="395536" y="987574"/>
            <a:ext cx="835292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88F5A8EC-7430-AD6A-1D83-6BF8528A80AF}"/>
              </a:ext>
            </a:extLst>
          </p:cNvPr>
          <p:cNvSpPr/>
          <p:nvPr/>
        </p:nvSpPr>
        <p:spPr>
          <a:xfrm>
            <a:off x="467544" y="771550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C35E574F-FB70-EA57-5D82-CBF62A53E964}"/>
              </a:ext>
            </a:extLst>
          </p:cNvPr>
          <p:cNvSpPr/>
          <p:nvPr/>
        </p:nvSpPr>
        <p:spPr>
          <a:xfrm>
            <a:off x="251520" y="771550"/>
            <a:ext cx="777686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cs-CZ" b="1" dirty="0"/>
              <a:t>Plán testů vnitřních kontrol</a:t>
            </a:r>
          </a:p>
          <a:p>
            <a:pPr marL="285750" indent="-285750"/>
            <a:endParaRPr lang="cs-CZ" dirty="0"/>
          </a:p>
          <a:p>
            <a:pPr marL="285750" indent="-285750"/>
            <a:r>
              <a:rPr lang="cs-CZ" dirty="0"/>
              <a:t>Při klasifikaci jednotlivých kontrolních postupů se nejčastěji uvádějí následující:</a:t>
            </a:r>
          </a:p>
          <a:p>
            <a:pPr marL="285750" indent="-285750"/>
            <a:r>
              <a:rPr lang="cs-CZ" dirty="0"/>
              <a:t>- odsouhlasení a porovnání aktiv s příslušnými záznamy,</a:t>
            </a:r>
          </a:p>
          <a:p>
            <a:pPr marL="285750" indent="-285750"/>
            <a:r>
              <a:rPr lang="cs-CZ" dirty="0"/>
              <a:t>- autorizace a schvalování při vzniku operací,</a:t>
            </a:r>
          </a:p>
          <a:p>
            <a:pPr marL="285750" indent="-285750"/>
            <a:r>
              <a:rPr lang="cs-CZ" dirty="0"/>
              <a:t>- posouzení výstupů u počítačových i manuálních systémů,</a:t>
            </a:r>
          </a:p>
          <a:p>
            <a:pPr marL="285750" indent="-285750"/>
            <a:r>
              <a:rPr lang="cs-CZ" dirty="0"/>
              <a:t>- posouzení operací a změn v počítačových i manuálních souborech,</a:t>
            </a:r>
          </a:p>
          <a:p>
            <a:pPr marL="285750" indent="-285750"/>
            <a:r>
              <a:rPr lang="cs-CZ" dirty="0"/>
              <a:t>- kontroly neoprávněného přístupu,</a:t>
            </a:r>
          </a:p>
          <a:p>
            <a:pPr marL="285750" indent="-285750"/>
            <a:r>
              <a:rPr lang="cs-CZ" dirty="0"/>
              <a:t>- kontroly oprávněnosti přístupu,</a:t>
            </a:r>
          </a:p>
          <a:p>
            <a:pPr marL="285750" indent="-285750"/>
            <a:r>
              <a:rPr lang="cs-CZ" dirty="0"/>
              <a:t>- všeobecné počítačové kontroly</a:t>
            </a:r>
            <a:br>
              <a:rPr lang="cs-CZ" dirty="0"/>
            </a:br>
            <a:br>
              <a:rPr lang="cs-CZ" dirty="0"/>
            </a:br>
            <a:r>
              <a:rPr lang="cs-CZ" dirty="0"/>
              <a:t> </a:t>
            </a:r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38038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E51508-F703-8750-6DE9-B0BE07202C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9DE08EE4-0F2D-00CF-287B-364CAD877768}"/>
              </a:ext>
            </a:extLst>
          </p:cNvPr>
          <p:cNvSpPr txBox="1">
            <a:spLocks/>
          </p:cNvSpPr>
          <p:nvPr/>
        </p:nvSpPr>
        <p:spPr>
          <a:xfrm>
            <a:off x="360270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A804CC0-E8E7-3FDD-676F-A0790462E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sz="3000" b="1" dirty="0"/>
              <a:t>3. Sestavení plánu auditu</a:t>
            </a:r>
            <a:endParaRPr lang="cs-CZ" altLang="cs-CZ" sz="3000" b="1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5C15E745-CC68-0D23-C6FE-D3AC08555483}"/>
              </a:ext>
            </a:extLst>
          </p:cNvPr>
          <p:cNvSpPr txBox="1"/>
          <p:nvPr/>
        </p:nvSpPr>
        <p:spPr>
          <a:xfrm>
            <a:off x="395536" y="987574"/>
            <a:ext cx="835292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B44E2434-E4E8-ECAC-B3E2-4F8771680F72}"/>
              </a:ext>
            </a:extLst>
          </p:cNvPr>
          <p:cNvSpPr/>
          <p:nvPr/>
        </p:nvSpPr>
        <p:spPr>
          <a:xfrm>
            <a:off x="467544" y="771550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6F17824D-4A9C-B32C-DEA3-7AA3099C4F0D}"/>
              </a:ext>
            </a:extLst>
          </p:cNvPr>
          <p:cNvSpPr/>
          <p:nvPr/>
        </p:nvSpPr>
        <p:spPr>
          <a:xfrm>
            <a:off x="251520" y="771550"/>
            <a:ext cx="777686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cs-CZ" b="1" dirty="0"/>
              <a:t>Plán testů věcné správnosti</a:t>
            </a:r>
            <a:endParaRPr lang="cs-CZ" dirty="0"/>
          </a:p>
          <a:p>
            <a:pPr marL="285750" indent="-285750"/>
            <a:br>
              <a:rPr lang="cs-CZ" dirty="0"/>
            </a:br>
            <a:r>
              <a:rPr lang="cs-CZ" dirty="0"/>
              <a:t>Pro každou potenciální chybu, která může ovlivnit účetní závěrku, by měl auditor naplánovat testy věcné správnosti. Úroveň testů je odvozena od toho, jak vysoké bylo stanoveno riziko a zda je možné se spolehnout na vnitřní kontrolní systém.</a:t>
            </a:r>
          </a:p>
          <a:p>
            <a:pPr marL="285750" indent="-285750"/>
            <a:endParaRPr lang="cs-CZ" dirty="0"/>
          </a:p>
          <a:p>
            <a:pPr marL="285750" indent="-285750"/>
            <a:r>
              <a:rPr lang="cs-CZ" dirty="0"/>
              <a:t>	Testy věcné správnosti zpravidla rozdělujeme na analytické testy věcné správnosti a testy detailních údajů.</a:t>
            </a:r>
          </a:p>
          <a:p>
            <a:pPr marL="285750" indent="-285750"/>
            <a:endParaRPr lang="cs-CZ" dirty="0"/>
          </a:p>
          <a:p>
            <a:pPr marL="285750" indent="-285750"/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29647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79EF95-1208-73B2-BF03-99E97D7CEC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D9C856C0-70EF-6F24-1728-B85A71F408D5}"/>
              </a:ext>
            </a:extLst>
          </p:cNvPr>
          <p:cNvSpPr txBox="1">
            <a:spLocks/>
          </p:cNvSpPr>
          <p:nvPr/>
        </p:nvSpPr>
        <p:spPr>
          <a:xfrm>
            <a:off x="360270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FB2252BD-9CF1-C8E8-19E1-3DCA3804C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sz="3000" b="1" dirty="0"/>
              <a:t>3. Sestavení plánu auditu</a:t>
            </a:r>
            <a:endParaRPr lang="cs-CZ" altLang="cs-CZ" sz="3000" b="1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37AAAD08-2AF7-D78F-2673-C61AE1ABAC02}"/>
              </a:ext>
            </a:extLst>
          </p:cNvPr>
          <p:cNvSpPr txBox="1"/>
          <p:nvPr/>
        </p:nvSpPr>
        <p:spPr>
          <a:xfrm>
            <a:off x="395536" y="987574"/>
            <a:ext cx="835292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0E8CE817-78DD-F506-D8FC-09B586EBBF21}"/>
              </a:ext>
            </a:extLst>
          </p:cNvPr>
          <p:cNvSpPr/>
          <p:nvPr/>
        </p:nvSpPr>
        <p:spPr>
          <a:xfrm>
            <a:off x="467544" y="771550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0B0CA7F8-5339-4CED-79CE-6A6C63A3BA83}"/>
              </a:ext>
            </a:extLst>
          </p:cNvPr>
          <p:cNvSpPr/>
          <p:nvPr/>
        </p:nvSpPr>
        <p:spPr>
          <a:xfrm>
            <a:off x="251520" y="771550"/>
            <a:ext cx="77768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pt-BR" b="1" dirty="0"/>
              <a:t>Shrnutí a projednání plánu auditu</a:t>
            </a:r>
            <a:br>
              <a:rPr lang="cs-CZ" dirty="0"/>
            </a:br>
            <a:r>
              <a:rPr lang="cs-CZ" dirty="0"/>
              <a:t>	</a:t>
            </a:r>
          </a:p>
          <a:p>
            <a:pPr marL="285750" indent="-285750"/>
            <a:r>
              <a:rPr lang="pl-PL" dirty="0"/>
              <a:t>	Cílem shrnutí plánu auditu je poskytnout důkazní informace, že skutečně proběhl odpovídající proces plánování a že v jeho průběhu byly vzaty do úvahy všechny významné skutečnosti.</a:t>
            </a:r>
          </a:p>
          <a:p>
            <a:pPr marL="285750" indent="-285750"/>
            <a:endParaRPr lang="pl-PL" dirty="0"/>
          </a:p>
          <a:p>
            <a:pPr marL="285750" indent="-285750"/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57611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FAFDC7-1A5A-5C63-FD58-6E2C32FA75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1F70C410-D31E-9E1A-37F5-AEB69BD15DD4}"/>
              </a:ext>
            </a:extLst>
          </p:cNvPr>
          <p:cNvSpPr txBox="1">
            <a:spLocks/>
          </p:cNvSpPr>
          <p:nvPr/>
        </p:nvSpPr>
        <p:spPr>
          <a:xfrm>
            <a:off x="360270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2CD48F5E-6237-AA2A-F25C-3461A32F1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sz="3000" b="1" dirty="0"/>
              <a:t>4. Testování</a:t>
            </a:r>
            <a:endParaRPr lang="cs-CZ" altLang="cs-CZ" sz="3000" b="1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78681BFD-DBBD-31BA-3D55-92D26C5155FC}"/>
              </a:ext>
            </a:extLst>
          </p:cNvPr>
          <p:cNvSpPr txBox="1"/>
          <p:nvPr/>
        </p:nvSpPr>
        <p:spPr>
          <a:xfrm>
            <a:off x="395536" y="987574"/>
            <a:ext cx="835292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A65A84AB-1C72-310B-648D-4E18DF42341E}"/>
              </a:ext>
            </a:extLst>
          </p:cNvPr>
          <p:cNvSpPr/>
          <p:nvPr/>
        </p:nvSpPr>
        <p:spPr>
          <a:xfrm>
            <a:off x="467544" y="771550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FBF15C75-0C21-335D-9F85-F2EF6F4FD8BB}"/>
              </a:ext>
            </a:extLst>
          </p:cNvPr>
          <p:cNvSpPr/>
          <p:nvPr/>
        </p:nvSpPr>
        <p:spPr>
          <a:xfrm>
            <a:off x="251520" y="771550"/>
            <a:ext cx="777686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pt-BR" b="1" dirty="0"/>
              <a:t>Testy spolehlivosti</a:t>
            </a:r>
            <a:br>
              <a:rPr lang="cs-CZ" dirty="0"/>
            </a:br>
            <a:r>
              <a:rPr lang="cs-CZ" dirty="0"/>
              <a:t>	</a:t>
            </a:r>
          </a:p>
          <a:p>
            <a:pPr marL="285750" indent="-285750"/>
            <a:r>
              <a:rPr lang="pl-PL" dirty="0"/>
              <a:t>	ověření, zda vnitřní kontroly, které ve fázi předběžných procedur identifikoval, pracují účinně a po celé období</a:t>
            </a:r>
          </a:p>
          <a:p>
            <a:pPr marL="285750" indent="-285750"/>
            <a:endParaRPr lang="pl-PL" dirty="0"/>
          </a:p>
          <a:p>
            <a:pPr marL="285750" indent="-285750"/>
            <a:r>
              <a:rPr lang="pl-PL" dirty="0"/>
              <a:t>	za podmínky, že testy spolehlivosti skutečně potvrdí účinnost vnitřního kontrolního systému, může auditor provést pouze základní testy věcné správnosti</a:t>
            </a:r>
          </a:p>
          <a:p>
            <a:pPr marL="285750" indent="-285750"/>
            <a:endParaRPr lang="pl-PL" dirty="0"/>
          </a:p>
          <a:p>
            <a:pPr marL="285750" indent="-285750"/>
            <a:r>
              <a:rPr lang="pl-PL" dirty="0"/>
              <a:t>	v případě, že je klient silně závislý na využití výpočetní techniky, musí zvolit i testy, které ověří programové kontroly</a:t>
            </a:r>
          </a:p>
          <a:p>
            <a:pPr marL="285750" indent="-285750"/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49916446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4726</TotalTime>
  <Words>1002</Words>
  <Application>Microsoft Office PowerPoint</Application>
  <PresentationFormat>Předvádění na obrazovce (16:9)</PresentationFormat>
  <Paragraphs>184</Paragraphs>
  <Slides>17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SLU</vt:lpstr>
      <vt:lpstr>TECHNOLOGIE AUDITU </vt:lpstr>
      <vt:lpstr>Auditorské postupy</vt:lpstr>
      <vt:lpstr>3. Sestavení plánu auditu</vt:lpstr>
      <vt:lpstr>3. Sestavení plánu auditu</vt:lpstr>
      <vt:lpstr>3. Sestavení plánu auditu</vt:lpstr>
      <vt:lpstr>3. Sestavení plánu auditu</vt:lpstr>
      <vt:lpstr>3. Sestavení plánu auditu</vt:lpstr>
      <vt:lpstr>3. Sestavení plánu auditu</vt:lpstr>
      <vt:lpstr>4. Testování</vt:lpstr>
      <vt:lpstr>4. Testování</vt:lpstr>
      <vt:lpstr>4. Testování</vt:lpstr>
      <vt:lpstr>4. Testování</vt:lpstr>
      <vt:lpstr>5. Závěr auditu a zpráva auditora</vt:lpstr>
      <vt:lpstr>5. Závěr auditu a zpráva auditora</vt:lpstr>
      <vt:lpstr>5. Závěr auditu a zpráva auditora</vt:lpstr>
      <vt:lpstr>5. Závěr auditu a zpráva auditora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Iveta Kováčová</cp:lastModifiedBy>
  <cp:revision>277</cp:revision>
  <dcterms:created xsi:type="dcterms:W3CDTF">2016-07-06T15:42:34Z</dcterms:created>
  <dcterms:modified xsi:type="dcterms:W3CDTF">2024-12-10T15:27:40Z</dcterms:modified>
</cp:coreProperties>
</file>