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84" r:id="rId5"/>
    <p:sldId id="297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ckap.com/blog/ecommerce-erp-integration-a-quick-guide/" TargetMode="External"/><Relationship Id="rId3" Type="http://schemas.openxmlformats.org/officeDocument/2006/relationships/hyperlink" Target="https://hackernoon.com/top-10-erp-and-e-commerce-integration-providers-in-2019-69bacf1bb7d2" TargetMode="External"/><Relationship Id="rId7" Type="http://schemas.openxmlformats.org/officeDocument/2006/relationships/hyperlink" Target="https://www.erpsoftwareblog.com/2017/08/4-reasons-e-commerce-erp-mad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.saleslayer.com/7-tips-ecommerce-erp-integration" TargetMode="External"/><Relationship Id="rId5" Type="http://schemas.openxmlformats.org/officeDocument/2006/relationships/hyperlink" Target="https://www.aphixsoftware.com/blog/ecommerce-erp-integration.html" TargetMode="External"/><Relationship Id="rId4" Type="http://schemas.openxmlformats.org/officeDocument/2006/relationships/hyperlink" Target="https://www.managementstudyguide.com/erp-and-ecommerce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2364705"/>
            <a:ext cx="6816757" cy="82706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</a:t>
            </a:r>
            <a:endParaRPr lang="en-GB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6105" y="3652502"/>
            <a:ext cx="5469147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 </a:t>
            </a:r>
            <a:r>
              <a:rPr lang="cs-CZ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III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962845" y="4965171"/>
            <a:ext cx="3000183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 Suchánek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917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Human resource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*https://solutiondots.com/blog/top-12-erp-human-resource-management-software-2016/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71" y="957649"/>
            <a:ext cx="8997351" cy="533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3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8712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Business Intelligence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938744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component of ERP collects data and performs analysis that can provide actionable insights about business processes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BI ERP components deliver insights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reporting feature is very important in BI and enables you to make sense of the data being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 come in the form of numbers and tables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457200" algn="just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1128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*https://selecthub.com/enterprise-resource-planning/6-main-erp-components</a:t>
            </a:r>
            <a:r>
              <a:rPr lang="cs-CZ" dirty="0" smtClean="0"/>
              <a:t>/</a:t>
            </a:r>
            <a:endParaRPr lang="en-GB" dirty="0" smtClean="0"/>
          </a:p>
          <a:p>
            <a:r>
              <a:rPr lang="en-GB" dirty="0"/>
              <a:t>**https://www.seniorerp.ro/en/a-business-intelligence-solution-helps-you-discover-the-added-value-of-an-erp/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161" y="3433821"/>
            <a:ext cx="7807481" cy="311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8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9777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supply chain management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137150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demand forecasting and lean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solution in SCM improves the accuracy of demand forecasting and ensures that the cost of inventory is minimized in case of large-batch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lean inventory is essential to address just-in-time production method to reduce the cost of production and keep supply chain flexible.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supply chain significantly reduces the bottlenecks between internal processes and external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helps in handling proper procurement and supply of the goods, services and other resources that are needed across the supply chain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112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*https://www.deskera.com/erp-for-supply-chain-management/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907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9777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supply chain management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482206"/>
            <a:ext cx="406556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view of the supply chain enables the business executive make more informed and balanced decisions with ERP for supply chain.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1128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*https://www.deskera.com/erp-for-supply-chain-management</a:t>
            </a:r>
            <a:r>
              <a:rPr lang="cs-CZ" dirty="0" smtClean="0"/>
              <a:t>/</a:t>
            </a:r>
          </a:p>
          <a:p>
            <a:r>
              <a:rPr lang="cs-CZ" dirty="0"/>
              <a:t>**http://cmuscm.blogspot.com/2014/02/implementing-erp-for-supply-chain.html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93" y="1430574"/>
            <a:ext cx="5674205" cy="46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7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0623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inventory management system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068142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component of supply chain management, inventory management supervises the flow of goods from manufacturers to warehouses and from these facilities to point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function of inventory management is to keep a detailed record of each new or returned product as it enters or leaves a warehouse or point of sale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management, short for enterprise resource planning inventory management, refers to an integrated approach to business planning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ERP inventory management system, businesses can manage all their finances, logistics, operations, and inventory in one place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1128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</a:t>
            </a:r>
            <a:r>
              <a:rPr lang="cs-CZ" dirty="0" smtClean="0"/>
              <a:t>https</a:t>
            </a:r>
            <a:r>
              <a:rPr lang="cs-CZ" dirty="0"/>
              <a:t>://</a:t>
            </a:r>
            <a:r>
              <a:rPr lang="cs-CZ" dirty="0" smtClean="0"/>
              <a:t>www.tradegecko.com/inventory-management/what-is-erp-inventory-management</a:t>
            </a:r>
            <a:endParaRPr lang="en-GB" dirty="0" smtClean="0"/>
          </a:p>
          <a:p>
            <a:r>
              <a:rPr lang="en-GB" dirty="0" smtClean="0"/>
              <a:t>**https://searcherp.techtarget.com/definition/inventory-management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851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0623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inventory management system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137150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features of an ERP inventory management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purchase order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Multi-channel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fulfillment;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Warehouse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and stock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transfers;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eCommerce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gateway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eCommerce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accounting, shipping and other operational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112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https://www.tradegecko.com/inventory-management/what-is-erp-inventory-management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144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0623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inventory management system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2142" y="6271404"/>
            <a:ext cx="119130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https://www.shopify.com/enterprise/ecommerce-logistics-at-scale</a:t>
            </a:r>
            <a:endParaRPr lang="cs-CZ" dirty="0" smtClean="0"/>
          </a:p>
          <a:p>
            <a:r>
              <a:rPr lang="cs-CZ" sz="1500" dirty="0" smtClean="0"/>
              <a:t>** https://elogic.co/blog/how-to-implement-a-magento-erp-solution-for-ecommerce-without-spending-too-much-money-based-on-a-case-study/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54" y="1007996"/>
            <a:ext cx="5198428" cy="52634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193" y="2147977"/>
            <a:ext cx="6280029" cy="355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00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314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in e-business and e-commerce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068142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89182" y="1137150"/>
            <a:ext cx="9715868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hackernoon.com/top-10-erp-and-e-commerce-integration-providers-in-2019-69bacf1bb7d2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www.managementstudyguide.com/erp-and-ecommerce.htm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www.aphixsoftware.com/blog/ecommerce-erp-integration.html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blog.saleslayer.com/7-tips-ecommerce-erp-integration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https://www.erpsoftwareblog.com/2017/08/4-reasons-e-commerce-erp-made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https://www.dckap.com/blog/ecommerce-erp-integration-a-quick-guide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9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 end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30029" y="2725795"/>
            <a:ext cx="86707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n-GB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Thank you for your attention</a:t>
            </a:r>
            <a:r>
              <a:rPr lang="cs-CZ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en-GB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GB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Any questions?</a:t>
            </a:r>
            <a:endParaRPr lang="en-GB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5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4378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2" y="1922140"/>
            <a:ext cx="9767626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 in e-business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</a:t>
            </a:r>
            <a:r>
              <a:rPr lang="en-US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059511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Resource Planning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includes core software components, often called modules, that focus on essential business areas, such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management;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management;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management (CRM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which core modules to use based on which are most important to their particular business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*https://searcherp.techtarget.com/definition/ERP-enterprise-resource-planning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35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</a:t>
            </a:r>
            <a:r>
              <a:rPr lang="en-US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999128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systems rely on a centralized relational database, which collects business information and stores them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stored centrally allows end users, such as from finance, sales and other departments, to quickly access the desired information for analysis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employees in different departments managing their own spreadsheets and reports, ERP systems allow for reporting to be generated from a single, centralized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in one ERP module, such as CRM, HR and finance, is sent to a central, shared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database.*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information in the central database is then shared with the other modules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*https://searcherp.techtarget.com/definition/ERP-enterprise-resource-planning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07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3865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architecture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999128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are most commonly deployed in a distributed and often widely dispersed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servers may be centralized, the clients are usually spread to multiple locations throughout the enterprise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repository for all of the data that is transferred to and 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</a:p>
          <a:p>
            <a:pPr lvl="1" indent="-4191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data gets inputted, requests for information are submitted, and the data satisfying these requests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component</a:t>
            </a:r>
          </a:p>
          <a:p>
            <a:pPr lvl="1" indent="-4191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intermediary between the client and the database.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*http://www.erppandit.com/erp-architecture.html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81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-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benefits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680612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offers a plethora of benefits, most of which come from information sharing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components can share data more easily than disparate systems, they can make cross-departmental business processes easier to manage on a daily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enable better insights from data, especially with the newer technologies that many ERP systems are including, such as powerful analytics, machine learning and industrial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capabilities.*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*https://searcherp.techtarget.com/definition/ERP-enterprise-resource-planning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4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-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benefits</a:t>
            </a: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473576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ERP software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efficiencies by automating data collection;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growth by managing increasingly complex business processes;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risk by enabling better compliance;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using data sharing and integrated information;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business intelligence and customer service capabilities; and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management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*https://searcherp.techtarget.com/definition/ERP-enterprise-resource-planning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867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917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Human resource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016380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module streamlines the management of human resources and human capitals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modules routinely maintain a complete employee database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salary details;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evaluation;</a:t>
            </a:r>
          </a:p>
          <a:p>
            <a:pPr lvl="1" indent="-4191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employees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HR module is integrated with knowledge management systems to optimally utilize the expertise of all employees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457200" algn="just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*https://www.erp-information.com/erp-hr-module.html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832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3077"/>
            <a:ext cx="7917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ERP – </a:t>
            </a:r>
            <a:r>
              <a:rPr lang="en-GB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components – Human resource 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9181" y="1016380"/>
            <a:ext cx="9810759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Submodules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ERP HR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Management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E-Recruitment;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Administration;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Payroll;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457200" algn="just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343" y="6271404"/>
            <a:ext cx="10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*https://www.erp-information.com/erp-hr-module.html</a:t>
            </a:r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390" y="1535336"/>
            <a:ext cx="5071834" cy="473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45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1034</Words>
  <Application>Microsoft Office PowerPoint</Application>
  <PresentationFormat>Širokoúhlá obrazovka</PresentationFormat>
  <Paragraphs>119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E-business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suchanek</cp:lastModifiedBy>
  <cp:revision>322</cp:revision>
  <dcterms:created xsi:type="dcterms:W3CDTF">2016-11-25T20:36:16Z</dcterms:created>
  <dcterms:modified xsi:type="dcterms:W3CDTF">2019-10-31T20:26:45Z</dcterms:modified>
</cp:coreProperties>
</file>