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3" r:id="rId2"/>
    <p:sldId id="287" r:id="rId3"/>
    <p:sldId id="386" r:id="rId4"/>
    <p:sldId id="387" r:id="rId5"/>
    <p:sldId id="388" r:id="rId6"/>
    <p:sldId id="389" r:id="rId7"/>
    <p:sldId id="367" r:id="rId8"/>
    <p:sldId id="368" r:id="rId9"/>
    <p:sldId id="373" r:id="rId10"/>
    <p:sldId id="378" r:id="rId11"/>
    <p:sldId id="374" r:id="rId12"/>
    <p:sldId id="381" r:id="rId13"/>
    <p:sldId id="382" r:id="rId14"/>
    <p:sldId id="383" r:id="rId15"/>
    <p:sldId id="384" r:id="rId16"/>
    <p:sldId id="385" r:id="rId17"/>
    <p:sldId id="266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8608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5084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3250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825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2068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647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766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605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634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178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957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736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808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348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 ZNALOSTNÍ MANAGEMENT A TECHNOLOGIE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TRENDY V 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OBLASTI INFORMAČNÍHO A ZNALOSTNÍHO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MANAGEMENTU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Běžné funkce Business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aplikací zahrnují standardně následující oblasti: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kostky (OLAP),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zobrazení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dashboard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scorecard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výkonnosti (CPM),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a prediktivní analýzy.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Business </a:t>
            </a:r>
            <a:r>
              <a:rPr lang="cs-CZ" b="1" dirty="0" err="1"/>
              <a:t>Intelligence</a:t>
            </a:r>
            <a:r>
              <a:rPr lang="cs-CZ" b="1" dirty="0"/>
              <a:t> (BI)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16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přínosy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 Business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lze definovat následovně: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přehlednější výstup o skutečném stavu jednotlivých oblastí,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objevení skrytých vazeb a souvislostí,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komplexní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 ke všem datům,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analýzy a výstupy ve formě reportů,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dashboardů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forecastů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efektivní implementace na firemní informační systém,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flexibilita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pružnost přinášející schopnost vytvoření reportu/analýzy.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Business </a:t>
            </a:r>
            <a:r>
              <a:rPr lang="cs-CZ" b="1" dirty="0" err="1"/>
              <a:t>Intelligence</a:t>
            </a:r>
            <a:r>
              <a:rPr lang="cs-CZ" b="1" dirty="0"/>
              <a:t> (BI)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79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Softwarová podpora v oblasti Business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rozsáhlá.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Malé podniky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mohou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např. využívat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nástroje BI v kooperaci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Microsoft Office (Excel, Access) s nadstavbovými aplikacemi pro výstup a aktualizací dat.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Velké globální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zase používají často vysoce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sofistikované a finančně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náročné softwarové nástroje a aplikace od renomovaných softwarových společností.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Existují samozřejmě také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opensource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 nástroje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např.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Pentaho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Jaspersoft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BIRT.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Business </a:t>
            </a:r>
            <a:r>
              <a:rPr lang="cs-CZ" b="1" dirty="0" err="1"/>
              <a:t>Intelligence</a:t>
            </a:r>
            <a:r>
              <a:rPr lang="cs-CZ" b="1" dirty="0"/>
              <a:t> (BI)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78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Management (CPM) představuje nejvýznamnější systém řízení výkonnosti.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Management (CPM) je souhrnným termínem, který popisuje všechny procesy, metody, metriky a systémy, potřebné k měření a řízení výkonnosti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Geischecker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Rayner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2001).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založeny na agregovaných datech a slouží jako podklady pro strategická rozhodnutí členů vrcholového managementu (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Bruckner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2012)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Corporate</a:t>
            </a:r>
            <a:r>
              <a:rPr lang="cs-CZ" b="1" dirty="0"/>
              <a:t> Performance Management (CPM)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72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představuje holistický přístup k implementaci a monitoringu podnikové strategie, kombinující dle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Coveney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(2003):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metodiky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mezi které se zařazují metodiky podporující účelné a účinné řízení podniku (např.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Scorecard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Současně lze do této skupiny zařadit 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metodiky dodavatelů CPM systémů (např.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Cognos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metriky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které jsou v rámci implementace těchto metodik v podniku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definovány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které používá podnik k implementaci a monitoringu řízení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výkonnosti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technologie – informační systémy pro podporu řízení výkonnosti na všech podnikových úrovních, podporujících dané metodiky, metriky a procesy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Corporate</a:t>
            </a:r>
            <a:r>
              <a:rPr lang="cs-CZ" b="1" dirty="0"/>
              <a:t> Performance Management (CPM)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84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výkonnosti je zaměřené na celopodnikové řízení a obvykle obsahuje následující komponenty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Felkner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2010):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- tvorba, komunikace, nasazení, monitorování a řízení podnikových strategických plánů na úkoly, rozpočty, opatření, lidi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výkonnostní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rozpočtování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forecastování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např. testování různých scénářů,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realistických rozpočtů, identifikaci trendů a výkonnostních odchylek a aktualizaci plánů a rozpočtů.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Konsolidace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např. provedení finanční konsolidace umožňuje zefektivnit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řídit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celý proces ověřování, konsolidování, vykazování a odevzdávání finančních dat.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Corporate</a:t>
            </a:r>
            <a:r>
              <a:rPr lang="cs-CZ" b="1" dirty="0"/>
              <a:t> Performance Management (CPM)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1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Reporting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snaha zautomatizovat generování, formátování a distribuování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výkazů a zpráv pro management z účetních knih.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výdajů – cíle je jistit, jaký vliv může mít efektivní řízení výdajů v režii zaměstnanců dopad na celkovou ziskovost.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monitorování klíčových ukazatelů výkonnosti v reálném čase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trendů s cílem připravit se na případné změny a rychle reagovat.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Corporate</a:t>
            </a:r>
            <a:r>
              <a:rPr lang="cs-CZ" b="1" dirty="0"/>
              <a:t> Performance Management (CPM)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06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Seznámit se základními pojmy v oblasti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výkonnosti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podniku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Zaměřit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podrobněji na umělou inteligenci, Business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(BI),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Management (CPM)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smtClean="0"/>
              <a:t>Cíle </a:t>
            </a:r>
            <a:r>
              <a:rPr lang="cs-CZ" b="1"/>
              <a:t>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výkonnosti je tradiční disciplínou informačního managementu, jak uvádí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například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Doucek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(2010).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Expanzivní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vývoj v oblasti IS/ICT  změnil rychlost a rozsah řešených úloh oproti minulosti. Díky aplikací přístupu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Management (CPM) a metod a nástrojů Business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(BI) je možné řídit podnikovou výkonnost jako komplexní celek a flexibilně reagovat na změny v podniku i v jeho okolí.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Řada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činností v rámci různých úrovní řízení byla automatizována a tím je možné věnovat více pozornosti například pouze na strategická rozhodnutí. Tato rozhodnutí se mohou opírat o pokročilé vizualizace komplexních dat jak přímo z podniku tak také z jeho okolí. Lze porovnávat také různé scénáře a zpětně vyhodnocovat a monitorovat úspěšnost navržené strategie.  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Řízení výkonnosti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4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konkurenční prostředí klade na podniky nároky, se kterými se musejí umět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vyrovnat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Mezi základní nároky na podnik lze uvést podle Kaplana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Nortona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(2007)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zejména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tyto: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 v globálním kontextu,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flexibilní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optimalizace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výroby a účinné řízení dodavatelsko-odběratelského řetězce,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produkci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kvalitních služeb,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neustálou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inovaci a zvyšování kvality výrobků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měnící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charakter práce, řízení znalostí v podniku, neustálé zlepšování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interních procesů,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implementaci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informačních systémů, které účinně podporují všechny podstatné procesy (interní i externí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Řízení výkonnosti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80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základní pojmy v problematice výkonnosti podniku patří zejména následující: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výkonnost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metrika, řízení výkonnosti, účinnost a účelnost.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Výkonnost je podle Šuláka a Vacíka (2004) vymezena jako „schopnost podniku co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nejlépe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zhodnotit investice vložené do jeho podnikatelských aktivit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Metrika je podle Novotného (2008) „přesně vymezená míra, která je používána 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specifikovaných atributů. Přesným vymezením se rozumí definovaný postup, který se použije pro získání měřené hodnoty včetně návrhu a aplikace dimenzí měření a definice způsobu, jakým budou získané hodnoty mezi sebou porovnávány a interpretovány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Základní pojmy v oblasti výkonnosti podniku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05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Účinnost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(anglicky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Effectiveness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je podle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Luthra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(2007) porovnání toho, co bylo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skutečně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vytvořeno, s tím, co by mohlo být vytvořeno se stejným rozsahem využití běžných zdrojů, jako jsou například peníze, čas a práce.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(anglicky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je definována jako míra, která charakterizuje splnění plánovaných cílů bez vztahu k nákladům.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Luthra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(2007) pak účinnost určuje, zda jsou dělány věci správně a efektivita zase určuje, zda jsou dělány správné věci.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Základní pojmy v oblasti výkonnosti podniku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89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Umělá inteligence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Artificial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AI)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definována jako samostatný obor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informatiky zabývající se tvorbou strojů řešících komplexní úlohy například z oblastí logistiky, robotiky, zpracování přirozeného jazyka, či zpracování velkých objemů dat.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Všeobecně se uvádí, že většina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výzkumu v umělé inteligenci je zaměřena na řešení konkrétních problémů, rozvoj jednotlivých přístupů, a hledání dalších aplikací již vyvinutých technik.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Umělá </a:t>
            </a:r>
            <a:r>
              <a:rPr lang="cs-CZ" b="1" dirty="0" smtClean="0"/>
              <a:t>inteligence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98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Umělá inteligence má řadu praktických aplikací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průmyslu může umělá inteligence pomáhat různými způsoby: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získaných „syrových“ dat přímo ze zařízení může získávat a vizualizovat podstatné informace pro obsluhu zařízení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detekovat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jak moc se zařízení může rozhodovat automaticky a jak moc potřebuje vstupy od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obsluhy,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predikovat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budoucí vývoj, např. selhání pohonu, pokles kvality, na základě čehož je možné plánovat např. údržbu nebo upravit nastavení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výroby,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regulátor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může naučit vlastnosti regulovaného zařízení a následně může spustit varování, když se v chování zařízení objeví nějaká anomálie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Umělá </a:t>
            </a:r>
            <a:r>
              <a:rPr lang="cs-CZ" b="1" dirty="0" smtClean="0"/>
              <a:t>inteligence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67544" y="4731990"/>
            <a:ext cx="7776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https://www.controldesign.com/articles/2018/artificial-intelligence-is-smarter-than-you-think/</a:t>
            </a:r>
          </a:p>
        </p:txBody>
      </p:sp>
    </p:spTree>
    <p:extLst>
      <p:ext uri="{BB962C8B-B14F-4D97-AF65-F5344CB8AC3E}">
        <p14:creationId xmlns:p14="http://schemas.microsoft.com/office/powerpoint/2010/main" val="421010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Pojem Business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(BI) lze definovat jako souhrn dovedností, znalostí a technologií využitelných v podnikání pro získání lepšího pochopení chování na trhu a v obchodních souvislostech.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rámci BI se za tímto účelem provádí sběr, analýza, interpretace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významných obchodních informací, které mohou obsahovat samotné shromážděné informace nebo explicitní znalosti získané z informací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mohou být extrahována z různých datových zdrojů, jako jsou např. relační databáze, tabulkové procesory a další strukturované zdroje dat. Následně dochází k transformaci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upravená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se následně nahrají do datového skladu, který slouží jako primární zdroj dat pro BI aplikace.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Business </a:t>
            </a:r>
            <a:r>
              <a:rPr lang="cs-CZ" b="1" dirty="0" err="1"/>
              <a:t>Intelligence</a:t>
            </a:r>
            <a:r>
              <a:rPr lang="cs-CZ" b="1" dirty="0"/>
              <a:t> (BI)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78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2832</TotalTime>
  <Words>1336</Words>
  <Application>Microsoft Office PowerPoint</Application>
  <PresentationFormat>Předvádění na obrazovce (16:9)</PresentationFormat>
  <Paragraphs>124</Paragraphs>
  <Slides>17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Enriqueta</vt:lpstr>
      <vt:lpstr>Times New Roman</vt:lpstr>
      <vt:lpstr>Wingdings</vt:lpstr>
      <vt:lpstr>SLU</vt:lpstr>
      <vt:lpstr>INFORMAČNÍ A ZNALOSTNÍ MANAGEMENT A TECHNOLOGIE</vt:lpstr>
      <vt:lpstr>Cíle přednášky</vt:lpstr>
      <vt:lpstr>Řízení výkonnosti</vt:lpstr>
      <vt:lpstr>Řízení výkonnosti</vt:lpstr>
      <vt:lpstr>Základní pojmy v oblasti výkonnosti podniku</vt:lpstr>
      <vt:lpstr>Základní pojmy v oblasti výkonnosti podniku</vt:lpstr>
      <vt:lpstr>Umělá inteligence</vt:lpstr>
      <vt:lpstr>Umělá inteligence</vt:lpstr>
      <vt:lpstr>Business Intelligence (BI) </vt:lpstr>
      <vt:lpstr>Business Intelligence (BI) </vt:lpstr>
      <vt:lpstr>Business Intelligence (BI) </vt:lpstr>
      <vt:lpstr>Business Intelligence (BI) </vt:lpstr>
      <vt:lpstr>Corporate Performance Management (CPM)</vt:lpstr>
      <vt:lpstr>Corporate Performance Management (CPM)</vt:lpstr>
      <vt:lpstr>Corporate Performance Management (CPM)</vt:lpstr>
      <vt:lpstr>Corporate Performance Management (CPM)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267</cp:revision>
  <dcterms:created xsi:type="dcterms:W3CDTF">2016-07-06T15:42:34Z</dcterms:created>
  <dcterms:modified xsi:type="dcterms:W3CDTF">2020-01-29T10:03:31Z</dcterms:modified>
</cp:coreProperties>
</file>