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57" r:id="rId4"/>
    <p:sldId id="258" r:id="rId5"/>
    <p:sldId id="268" r:id="rId6"/>
    <p:sldId id="269" r:id="rId7"/>
    <p:sldId id="264" r:id="rId8"/>
    <p:sldId id="262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783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853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KIQMtYssnfLaOTZMVrJ4_KhFBlxhAQI5/edit?usp=sharing&amp;ouid=110487410487924669432&amp;rtpof=true&amp;sd=tru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4/INMNAINM/u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INMNAINM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budou zaměřeny na teoretické znalosti, které budou součástí závěrečné zkoušky.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 14:45–15:30 B208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seminář // 90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ukázky, samostatnou práci a prezentace seminárních prací studentů.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 15:35–17:10 B208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– prezenční studium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Information management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Data, information and knowledge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Information support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Documents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Sources of information, acquisition, searching and managing of information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Organizational information strategies, ICT management models and information systems in organizations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ICT and innovation as a boost to improving business performance	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Trends in current information management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Plnění úkolů na seminářích v rámci projektové výuky– 30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Prezentace seminární práce na semináři – 30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Závěrečná online zkouška na univerzitě – 40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proběhne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https://docs.google.com/spreadsheets/d/1KIQMtYssnfLaOTZMVrJ4_KhFBlxhAQI5/edit?usp=sharing&amp;ouid=110487410487924669432&amp;rtpof=true&amp;sd=true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zpracovaná v PowerPointu na základě šablony dostupné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prezentovaná na určeném semináři v délce cca 10-15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jednotlivcem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obrázky nebo tabulky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seznam použitých zdrojů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teoretickou i praktickou část k danému tématu, úvod a závěr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také aktuálnost použitých zdrojů a dat, vlastní zhodnocení tématu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074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formou online testu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studentským průkazem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zkoušku si projděte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12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formou výběru jedné správné odpovědi typu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také formou otázek typu ano-ne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40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175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4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/INMNAINM/um/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2022: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</a:t>
            </a: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11:30-13:00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(pouze po předchozí domluvě emailem)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Čtvrtek: 11:30-13:00 (pouze po předchozí domluvě emailem)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2477</TotalTime>
  <Words>479</Words>
  <Application>Microsoft Office PowerPoint</Application>
  <PresentationFormat>Předvádění na obrazovce (16:9)</PresentationFormat>
  <Paragraphs>75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SLU</vt:lpstr>
      <vt:lpstr>Information Management INMNAINM </vt:lpstr>
      <vt:lpstr>Obecné informace o předmětu – prezenční studium </vt:lpstr>
      <vt:lpstr>Obecné informace o předmětu – obsah kurzu </vt:lpstr>
      <vt:lpstr>Požadavky na absolvování kurzu</vt:lpstr>
      <vt:lpstr>Požadavky na seminární práce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137</cp:revision>
  <dcterms:created xsi:type="dcterms:W3CDTF">2016-07-06T15:42:34Z</dcterms:created>
  <dcterms:modified xsi:type="dcterms:W3CDTF">2024-09-23T11:35:09Z</dcterms:modified>
</cp:coreProperties>
</file>