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68" r:id="rId6"/>
    <p:sldId id="269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78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53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IQMtYssnfLaOTZMVrJ4_KhFBlxhAQI5/edit?usp=sharing&amp;ouid=110487410487924669432&amp;rtpof=true&amp;s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4/INMNAINM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závěrečné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14:45–15:30 B208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samostatnou práci a prezentace seminárních prací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15:35–17:10 B208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prezenční studium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Plnění úkolů na seminářích v rámci projektové výuky– 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Prezentace seminární práce na semináři – 30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online zkouška na univerzitě –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https://docs.google.com/spreadsheets/d/1KIQMtYssnfLaOTZMVrJ4_KhFBlxhAQI5/edit?usp=sharing&amp;ouid=110487410487924669432&amp;rtpof=true&amp;sd=true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7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11:30-13:00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479</Words>
  <Application>Microsoft Office PowerPoint</Application>
  <PresentationFormat>Předvádění na obrazovce (16:9)</PresentationFormat>
  <Paragraphs>75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Information Management INMNAINM </vt:lpstr>
      <vt:lpstr>Obecné informace o předmětu – prezenční studium </vt:lpstr>
      <vt:lpstr>Obecné informace o předmětu – obsah kurzu </vt:lpstr>
      <vt:lpstr>Požadavky na absolvování kurzu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137</cp:revision>
  <dcterms:created xsi:type="dcterms:W3CDTF">2016-07-06T15:42:34Z</dcterms:created>
  <dcterms:modified xsi:type="dcterms:W3CDTF">2024-09-23T11:35:09Z</dcterms:modified>
</cp:coreProperties>
</file>