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57" r:id="rId4"/>
    <p:sldId id="258" r:id="rId5"/>
    <p:sldId id="269" r:id="rId6"/>
    <p:sldId id="270" r:id="rId7"/>
    <p:sldId id="264" r:id="rId8"/>
    <p:sldId id="262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0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806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725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i3WjOqZvc2rr0d3mJ8XRYi1Idt0C0voY/edit?usp=sharing&amp;ouid=110487410487924669432&amp;rtpof=true&amp;sd=tru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quillbot.com/ai-content-detector" TargetMode="External"/><Relationship Id="rId4" Type="http://schemas.openxmlformats.org/officeDocument/2006/relationships/hyperlink" Target="https://www.zotero.or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4/INMNAINMK/u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INMNAINMK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 tutoriál 90 minut dle rozvrhové akce v IS SLU: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 11. 10. 11:25–13:00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B207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 1. 11. 11:25–13:00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B207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 22. 11. 11:25–13:00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B207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– kombinované studium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761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Information management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Data, information and knowledge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Information support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Documents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Sources of information, acquisition, searching and managing of information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Organizational information strategies, ICT management models and information systems in organizations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ICT and innovation as a boost to improving business performance	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Trends in current information management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Plnění úkolů a odevzdaní do 22.12.2023 přes IS SLU – 60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Závěrečná online zkouška na univerzitě – 40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a podrobné informace k jednotlivých úkolům v 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https://docs.google.com/spreadsheets/d/1i3WjOqZvc2rr0d3mJ8XRYi1Idt0C0voY/edit?usp=sharing&amp;ouid=110487410487924669432&amp;rtpof=true&amp;sd=true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Plnění úkolů a odevzdání nejpozději do 22.12.2024 přes IS SU -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Odevzdávárna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č. 1 za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Zpracovat v citačním manažeru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Zotero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https://www.zotero.org/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databázi zdrojů na zvolené téma. Bude uvedeno 30 anglických zdrojů (musí být uvedeny články i knihy). Hodnotí se zejména aktuálnost uvedených zdrojů. Vytvořenou databázi exportovat a nahrát do IS SU –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č. 2 za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Zpracovat pro vybraný vědecký časopis kontrolu pro 30 nejaktuálnějších článků ohledně toho, zda pro zpracování článků byly nebo nebyly použity nástroje umělé inteligence (využijte nástroj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https://quillbot.com/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ai-content-detector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Do IS SU -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nahrát jeden wordovský dokument se snímky obrazovek s výsledky kontroly a druhý wordovský soubor s přehledným komentářem kolik % článků bylo napsáno s využitím AI, uvést přesně které články mají velký podíl využití AI atd.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plnění úkolů během semestru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31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proběhne na univerzitě ve zkouškovém období </a:t>
            </a: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formou anglického online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testu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prokázat u zkoušky platným studentským průkazem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zkoušku si projděte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12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formou výběru jedné správné odpovědi typu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také formou otázek typu ano-ne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40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Závěrečná online zkouška na univerzitě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993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https://is.slu.cz/auth/el/opf/zima202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4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/INMNAINMK/um/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2022: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11:30-13:00 (pouze po předchozí domluvě emailem)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Čtvrtek: 11:30-13:00 (pouze po předchozí domluvě emailem)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2507</TotalTime>
  <Words>545</Words>
  <Application>Microsoft Office PowerPoint</Application>
  <PresentationFormat>Předvádění na obrazovce (16:9)</PresentationFormat>
  <Paragraphs>62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SLU</vt:lpstr>
      <vt:lpstr>Information Management INMNAINMK</vt:lpstr>
      <vt:lpstr>Obecné informace o předmětu – kombinované studium</vt:lpstr>
      <vt:lpstr>Obecné informace o předmětu – obsah kurzu </vt:lpstr>
      <vt:lpstr>Požadavky na absolvování kurzu</vt:lpstr>
      <vt:lpstr>Požadavky na plnění úkolů během semestru</vt:lpstr>
      <vt:lpstr>Závěrečná online zkouška na univerzitě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157</cp:revision>
  <dcterms:created xsi:type="dcterms:W3CDTF">2016-07-06T15:42:34Z</dcterms:created>
  <dcterms:modified xsi:type="dcterms:W3CDTF">2024-09-23T12:19:25Z</dcterms:modified>
</cp:coreProperties>
</file>