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68" r:id="rId3"/>
    <p:sldId id="264" r:id="rId4"/>
    <p:sldId id="310" r:id="rId5"/>
    <p:sldId id="275" r:id="rId6"/>
    <p:sldId id="289" r:id="rId7"/>
    <p:sldId id="309" r:id="rId8"/>
    <p:sldId id="311" r:id="rId9"/>
    <p:sldId id="292" r:id="rId10"/>
    <p:sldId id="293" r:id="rId11"/>
    <p:sldId id="294" r:id="rId12"/>
    <p:sldId id="295" r:id="rId13"/>
    <p:sldId id="296" r:id="rId14"/>
    <p:sldId id="297" r:id="rId15"/>
    <p:sldId id="298" r:id="rId16"/>
    <p:sldId id="301" r:id="rId17"/>
    <p:sldId id="304" r:id="rId18"/>
    <p:sldId id="305" r:id="rId19"/>
    <p:sldId id="306" r:id="rId20"/>
    <p:sldId id="303" r:id="rId21"/>
    <p:sldId id="302" r:id="rId22"/>
    <p:sldId id="290" r:id="rId23"/>
    <p:sldId id="308" r:id="rId24"/>
    <p:sldId id="312"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1442CD-88AD-4100-A737-490FEB84507A}" v="1" dt="2024-10-08T11:43:32.9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9" autoAdjust="0"/>
    <p:restoredTop sz="89659" autoAdjust="0"/>
  </p:normalViewPr>
  <p:slideViewPr>
    <p:cSldViewPr snapToGrid="0">
      <p:cViewPr varScale="1">
        <p:scale>
          <a:sx n="99" d="100"/>
          <a:sy n="99" d="100"/>
        </p:scale>
        <p:origin x="117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7F4AE6C4-9891-4C3A-A069-316AAA4EF795}"/>
    <pc:docChg chg="custSel modSld">
      <pc:chgData name="Michal Stoklasa" userId="7c7ba8f323bf6ffe" providerId="LiveId" clId="{7F4AE6C4-9891-4C3A-A069-316AAA4EF795}" dt="2023-11-09T07:50:03.472" v="321" actId="207"/>
      <pc:docMkLst>
        <pc:docMk/>
      </pc:docMkLst>
      <pc:sldChg chg="modSp mod">
        <pc:chgData name="Michal Stoklasa" userId="7c7ba8f323bf6ffe" providerId="LiveId" clId="{7F4AE6C4-9891-4C3A-A069-316AAA4EF795}" dt="2023-11-09T07:50:03.472" v="321" actId="207"/>
        <pc:sldMkLst>
          <pc:docMk/>
          <pc:sldMk cId="3084963297" sldId="289"/>
        </pc:sldMkLst>
        <pc:spChg chg="mod">
          <ac:chgData name="Michal Stoklasa" userId="7c7ba8f323bf6ffe" providerId="LiveId" clId="{7F4AE6C4-9891-4C3A-A069-316AAA4EF795}" dt="2023-11-09T07:50:03.472" v="321" actId="207"/>
          <ac:spMkLst>
            <pc:docMk/>
            <pc:sldMk cId="3084963297" sldId="289"/>
            <ac:spMk id="6" creationId="{00000000-0000-0000-0000-000000000000}"/>
          </ac:spMkLst>
        </pc:spChg>
      </pc:sldChg>
    </pc:docChg>
  </pc:docChgLst>
  <pc:docChgLst>
    <pc:chgData name="Michal Stoklasa" userId="7c7ba8f323bf6ffe" providerId="LiveId" clId="{4FD19CAD-576E-4FED-9AF1-A3C40831E33D}"/>
    <pc:docChg chg="undo custSel addSld delSld modSld sldOrd">
      <pc:chgData name="Michal Stoklasa" userId="7c7ba8f323bf6ffe" providerId="LiveId" clId="{4FD19CAD-576E-4FED-9AF1-A3C40831E33D}" dt="2020-10-11T10:01:05.663" v="888" actId="47"/>
      <pc:docMkLst>
        <pc:docMk/>
      </pc:docMkLst>
      <pc:sldChg chg="modSp mod">
        <pc:chgData name="Michal Stoklasa" userId="7c7ba8f323bf6ffe" providerId="LiveId" clId="{4FD19CAD-576E-4FED-9AF1-A3C40831E33D}" dt="2020-10-11T08:52:49.602" v="364" actId="27636"/>
        <pc:sldMkLst>
          <pc:docMk/>
          <pc:sldMk cId="4271340321" sldId="264"/>
        </pc:sldMkLst>
        <pc:spChg chg="mod">
          <ac:chgData name="Michal Stoklasa" userId="7c7ba8f323bf6ffe" providerId="LiveId" clId="{4FD19CAD-576E-4FED-9AF1-A3C40831E33D}" dt="2020-10-11T08:52:49.602" v="364" actId="27636"/>
          <ac:spMkLst>
            <pc:docMk/>
            <pc:sldMk cId="4271340321" sldId="264"/>
            <ac:spMk id="4" creationId="{00000000-0000-0000-0000-000000000000}"/>
          </ac:spMkLst>
        </pc:spChg>
      </pc:sldChg>
      <pc:sldChg chg="modSp mod">
        <pc:chgData name="Michal Stoklasa" userId="7c7ba8f323bf6ffe" providerId="LiveId" clId="{4FD19CAD-576E-4FED-9AF1-A3C40831E33D}" dt="2020-10-07T12:44:53.081" v="23" actId="20577"/>
        <pc:sldMkLst>
          <pc:docMk/>
          <pc:sldMk cId="3891086198" sldId="268"/>
        </pc:sldMkLst>
        <pc:spChg chg="mod">
          <ac:chgData name="Michal Stoklasa" userId="7c7ba8f323bf6ffe" providerId="LiveId" clId="{4FD19CAD-576E-4FED-9AF1-A3C40831E33D}" dt="2020-10-07T12:44:53.081" v="23" actId="20577"/>
          <ac:spMkLst>
            <pc:docMk/>
            <pc:sldMk cId="3891086198" sldId="268"/>
            <ac:spMk id="10" creationId="{0F709B75-01C7-4AA0-B8A1-FFA71D2F288D}"/>
          </ac:spMkLst>
        </pc:spChg>
      </pc:sldChg>
      <pc:sldChg chg="modSp mod">
        <pc:chgData name="Michal Stoklasa" userId="7c7ba8f323bf6ffe" providerId="LiveId" clId="{4FD19CAD-576E-4FED-9AF1-A3C40831E33D}" dt="2020-10-11T08:52:49.618" v="365" actId="27636"/>
        <pc:sldMkLst>
          <pc:docMk/>
          <pc:sldMk cId="343157429" sldId="275"/>
        </pc:sldMkLst>
        <pc:spChg chg="mod">
          <ac:chgData name="Michal Stoklasa" userId="7c7ba8f323bf6ffe" providerId="LiveId" clId="{4FD19CAD-576E-4FED-9AF1-A3C40831E33D}" dt="2020-10-11T08:52:49.618" v="365" actId="27636"/>
          <ac:spMkLst>
            <pc:docMk/>
            <pc:sldMk cId="343157429" sldId="275"/>
            <ac:spMk id="4" creationId="{00000000-0000-0000-0000-000000000000}"/>
          </ac:spMkLst>
        </pc:spChg>
      </pc:sldChg>
      <pc:sldChg chg="modSp mod">
        <pc:chgData name="Michal Stoklasa" userId="7c7ba8f323bf6ffe" providerId="LiveId" clId="{4FD19CAD-576E-4FED-9AF1-A3C40831E33D}" dt="2020-10-11T08:52:49.544" v="360" actId="27636"/>
        <pc:sldMkLst>
          <pc:docMk/>
          <pc:sldMk cId="3031935308" sldId="286"/>
        </pc:sldMkLst>
        <pc:spChg chg="mod">
          <ac:chgData name="Michal Stoklasa" userId="7c7ba8f323bf6ffe" providerId="LiveId" clId="{4FD19CAD-576E-4FED-9AF1-A3C40831E33D}" dt="2020-10-11T08:52:49.544" v="360" actId="27636"/>
          <ac:spMkLst>
            <pc:docMk/>
            <pc:sldMk cId="3031935308" sldId="286"/>
            <ac:spMk id="4" creationId="{00000000-0000-0000-0000-000000000000}"/>
          </ac:spMkLst>
        </pc:spChg>
      </pc:sldChg>
      <pc:sldChg chg="modSp mod">
        <pc:chgData name="Michal Stoklasa" userId="7c7ba8f323bf6ffe" providerId="LiveId" clId="{4FD19CAD-576E-4FED-9AF1-A3C40831E33D}" dt="2020-10-11T08:52:49.555" v="361" actId="27636"/>
        <pc:sldMkLst>
          <pc:docMk/>
          <pc:sldMk cId="168964952" sldId="287"/>
        </pc:sldMkLst>
        <pc:spChg chg="mod">
          <ac:chgData name="Michal Stoklasa" userId="7c7ba8f323bf6ffe" providerId="LiveId" clId="{4FD19CAD-576E-4FED-9AF1-A3C40831E33D}" dt="2020-10-11T08:52:49.555" v="361" actId="27636"/>
          <ac:spMkLst>
            <pc:docMk/>
            <pc:sldMk cId="168964952" sldId="287"/>
            <ac:spMk id="4" creationId="{00000000-0000-0000-0000-000000000000}"/>
          </ac:spMkLst>
        </pc:spChg>
      </pc:sldChg>
      <pc:sldChg chg="modSp mod">
        <pc:chgData name="Michal Stoklasa" userId="7c7ba8f323bf6ffe" providerId="LiveId" clId="{4FD19CAD-576E-4FED-9AF1-A3C40831E33D}" dt="2020-10-11T08:52:49.569" v="362" actId="27636"/>
        <pc:sldMkLst>
          <pc:docMk/>
          <pc:sldMk cId="1039405998" sldId="288"/>
        </pc:sldMkLst>
        <pc:spChg chg="mod">
          <ac:chgData name="Michal Stoklasa" userId="7c7ba8f323bf6ffe" providerId="LiveId" clId="{4FD19CAD-576E-4FED-9AF1-A3C40831E33D}" dt="2020-10-11T08:52:49.569" v="362" actId="27636"/>
          <ac:spMkLst>
            <pc:docMk/>
            <pc:sldMk cId="1039405998" sldId="288"/>
            <ac:spMk id="4" creationId="{00000000-0000-0000-0000-000000000000}"/>
          </ac:spMkLst>
        </pc:spChg>
      </pc:sldChg>
      <pc:sldChg chg="modSp mod">
        <pc:chgData name="Michal Stoklasa" userId="7c7ba8f323bf6ffe" providerId="LiveId" clId="{4FD19CAD-576E-4FED-9AF1-A3C40831E33D}" dt="2020-10-11T08:52:49.633" v="366" actId="27636"/>
        <pc:sldMkLst>
          <pc:docMk/>
          <pc:sldMk cId="3084963297" sldId="289"/>
        </pc:sldMkLst>
        <pc:spChg chg="mod">
          <ac:chgData name="Michal Stoklasa" userId="7c7ba8f323bf6ffe" providerId="LiveId" clId="{4FD19CAD-576E-4FED-9AF1-A3C40831E33D}" dt="2020-10-11T08:52:49.633" v="366" actId="27636"/>
          <ac:spMkLst>
            <pc:docMk/>
            <pc:sldMk cId="3084963297" sldId="289"/>
            <ac:spMk id="4" creationId="{00000000-0000-0000-0000-000000000000}"/>
          </ac:spMkLst>
        </pc:spChg>
        <pc:spChg chg="mod">
          <ac:chgData name="Michal Stoklasa" userId="7c7ba8f323bf6ffe" providerId="LiveId" clId="{4FD19CAD-576E-4FED-9AF1-A3C40831E33D}" dt="2020-10-07T12:44:19.552" v="7" actId="6549"/>
          <ac:spMkLst>
            <pc:docMk/>
            <pc:sldMk cId="3084963297" sldId="289"/>
            <ac:spMk id="6" creationId="{00000000-0000-0000-0000-000000000000}"/>
          </ac:spMkLst>
        </pc:spChg>
      </pc:sldChg>
      <pc:sldChg chg="addSp modSp mod">
        <pc:chgData name="Michal Stoklasa" userId="7c7ba8f323bf6ffe" providerId="LiveId" clId="{4FD19CAD-576E-4FED-9AF1-A3C40831E33D}" dt="2020-10-11T09:51:20.291" v="791" actId="1076"/>
        <pc:sldMkLst>
          <pc:docMk/>
          <pc:sldMk cId="743362038" sldId="290"/>
        </pc:sldMkLst>
        <pc:spChg chg="mod">
          <ac:chgData name="Michal Stoklasa" userId="7c7ba8f323bf6ffe" providerId="LiveId" clId="{4FD19CAD-576E-4FED-9AF1-A3C40831E33D}" dt="2020-10-11T08:52:49.586" v="363" actId="27636"/>
          <ac:spMkLst>
            <pc:docMk/>
            <pc:sldMk cId="743362038" sldId="290"/>
            <ac:spMk id="4" creationId="{00000000-0000-0000-0000-000000000000}"/>
          </ac:spMkLst>
        </pc:spChg>
        <pc:spChg chg="mod">
          <ac:chgData name="Michal Stoklasa" userId="7c7ba8f323bf6ffe" providerId="LiveId" clId="{4FD19CAD-576E-4FED-9AF1-A3C40831E33D}" dt="2020-10-11T09:49:45.589" v="780" actId="790"/>
          <ac:spMkLst>
            <pc:docMk/>
            <pc:sldMk cId="743362038" sldId="290"/>
            <ac:spMk id="6" creationId="{00000000-0000-0000-0000-000000000000}"/>
          </ac:spMkLst>
        </pc:spChg>
        <pc:picChg chg="add mod">
          <ac:chgData name="Michal Stoklasa" userId="7c7ba8f323bf6ffe" providerId="LiveId" clId="{4FD19CAD-576E-4FED-9AF1-A3C40831E33D}" dt="2020-10-11T09:50:49.019" v="784" actId="14100"/>
          <ac:picMkLst>
            <pc:docMk/>
            <pc:sldMk cId="743362038" sldId="290"/>
            <ac:picMk id="3" creationId="{7161422D-4F69-42A8-8CCF-85BA45D11BC9}"/>
          </ac:picMkLst>
        </pc:picChg>
        <pc:picChg chg="add mod">
          <ac:chgData name="Michal Stoklasa" userId="7c7ba8f323bf6ffe" providerId="LiveId" clId="{4FD19CAD-576E-4FED-9AF1-A3C40831E33D}" dt="2020-10-11T09:51:20.291" v="791" actId="1076"/>
          <ac:picMkLst>
            <pc:docMk/>
            <pc:sldMk cId="743362038" sldId="290"/>
            <ac:picMk id="8" creationId="{2B6BDE7E-7DD3-4F79-BF0F-9A674DA401C2}"/>
          </ac:picMkLst>
        </pc:picChg>
      </pc:sldChg>
      <pc:sldChg chg="modSp mod">
        <pc:chgData name="Michal Stoklasa" userId="7c7ba8f323bf6ffe" providerId="LiveId" clId="{4FD19CAD-576E-4FED-9AF1-A3C40831E33D}" dt="2020-10-11T08:52:49.648" v="367" actId="27636"/>
        <pc:sldMkLst>
          <pc:docMk/>
          <pc:sldMk cId="1103012424" sldId="292"/>
        </pc:sldMkLst>
        <pc:spChg chg="mod">
          <ac:chgData name="Michal Stoklasa" userId="7c7ba8f323bf6ffe" providerId="LiveId" clId="{4FD19CAD-576E-4FED-9AF1-A3C40831E33D}" dt="2020-10-11T08:52:49.648" v="367" actId="27636"/>
          <ac:spMkLst>
            <pc:docMk/>
            <pc:sldMk cId="1103012424" sldId="292"/>
            <ac:spMk id="4" creationId="{00000000-0000-0000-0000-000000000000}"/>
          </ac:spMkLst>
        </pc:spChg>
      </pc:sldChg>
      <pc:sldChg chg="modSp mod">
        <pc:chgData name="Michal Stoklasa" userId="7c7ba8f323bf6ffe" providerId="LiveId" clId="{4FD19CAD-576E-4FED-9AF1-A3C40831E33D}" dt="2020-10-11T08:52:49.663" v="368" actId="27636"/>
        <pc:sldMkLst>
          <pc:docMk/>
          <pc:sldMk cId="3489642941" sldId="293"/>
        </pc:sldMkLst>
        <pc:spChg chg="mod">
          <ac:chgData name="Michal Stoklasa" userId="7c7ba8f323bf6ffe" providerId="LiveId" clId="{4FD19CAD-576E-4FED-9AF1-A3C40831E33D}" dt="2020-10-11T08:52:49.663" v="368" actId="27636"/>
          <ac:spMkLst>
            <pc:docMk/>
            <pc:sldMk cId="3489642941" sldId="293"/>
            <ac:spMk id="4" creationId="{00000000-0000-0000-0000-000000000000}"/>
          </ac:spMkLst>
        </pc:spChg>
      </pc:sldChg>
      <pc:sldChg chg="modSp mod">
        <pc:chgData name="Michal Stoklasa" userId="7c7ba8f323bf6ffe" providerId="LiveId" clId="{4FD19CAD-576E-4FED-9AF1-A3C40831E33D}" dt="2020-10-11T08:52:49.679" v="369" actId="27636"/>
        <pc:sldMkLst>
          <pc:docMk/>
          <pc:sldMk cId="2114326773" sldId="294"/>
        </pc:sldMkLst>
        <pc:spChg chg="mod">
          <ac:chgData name="Michal Stoklasa" userId="7c7ba8f323bf6ffe" providerId="LiveId" clId="{4FD19CAD-576E-4FED-9AF1-A3C40831E33D}" dt="2020-10-11T08:52:49.679" v="369" actId="27636"/>
          <ac:spMkLst>
            <pc:docMk/>
            <pc:sldMk cId="2114326773" sldId="294"/>
            <ac:spMk id="4" creationId="{00000000-0000-0000-0000-000000000000}"/>
          </ac:spMkLst>
        </pc:spChg>
      </pc:sldChg>
      <pc:sldChg chg="modSp mod">
        <pc:chgData name="Michal Stoklasa" userId="7c7ba8f323bf6ffe" providerId="LiveId" clId="{4FD19CAD-576E-4FED-9AF1-A3C40831E33D}" dt="2020-10-11T08:52:49.693" v="370" actId="27636"/>
        <pc:sldMkLst>
          <pc:docMk/>
          <pc:sldMk cId="2224190664" sldId="295"/>
        </pc:sldMkLst>
        <pc:spChg chg="mod">
          <ac:chgData name="Michal Stoklasa" userId="7c7ba8f323bf6ffe" providerId="LiveId" clId="{4FD19CAD-576E-4FED-9AF1-A3C40831E33D}" dt="2020-10-11T08:52:49.693" v="370" actId="27636"/>
          <ac:spMkLst>
            <pc:docMk/>
            <pc:sldMk cId="2224190664" sldId="295"/>
            <ac:spMk id="4" creationId="{00000000-0000-0000-0000-000000000000}"/>
          </ac:spMkLst>
        </pc:spChg>
      </pc:sldChg>
      <pc:sldChg chg="modSp mod">
        <pc:chgData name="Michal Stoklasa" userId="7c7ba8f323bf6ffe" providerId="LiveId" clId="{4FD19CAD-576E-4FED-9AF1-A3C40831E33D}" dt="2020-10-11T08:52:49.717" v="371" actId="27636"/>
        <pc:sldMkLst>
          <pc:docMk/>
          <pc:sldMk cId="151109974" sldId="296"/>
        </pc:sldMkLst>
        <pc:spChg chg="mod">
          <ac:chgData name="Michal Stoklasa" userId="7c7ba8f323bf6ffe" providerId="LiveId" clId="{4FD19CAD-576E-4FED-9AF1-A3C40831E33D}" dt="2020-10-11T08:52:49.717" v="371" actId="27636"/>
          <ac:spMkLst>
            <pc:docMk/>
            <pc:sldMk cId="151109974" sldId="296"/>
            <ac:spMk id="4" creationId="{00000000-0000-0000-0000-000000000000}"/>
          </ac:spMkLst>
        </pc:spChg>
      </pc:sldChg>
      <pc:sldChg chg="modSp mod">
        <pc:chgData name="Michal Stoklasa" userId="7c7ba8f323bf6ffe" providerId="LiveId" clId="{4FD19CAD-576E-4FED-9AF1-A3C40831E33D}" dt="2020-10-11T08:52:49.734" v="372" actId="27636"/>
        <pc:sldMkLst>
          <pc:docMk/>
          <pc:sldMk cId="1088151670" sldId="297"/>
        </pc:sldMkLst>
        <pc:spChg chg="mod">
          <ac:chgData name="Michal Stoklasa" userId="7c7ba8f323bf6ffe" providerId="LiveId" clId="{4FD19CAD-576E-4FED-9AF1-A3C40831E33D}" dt="2020-10-11T08:52:49.734" v="372" actId="27636"/>
          <ac:spMkLst>
            <pc:docMk/>
            <pc:sldMk cId="1088151670" sldId="297"/>
            <ac:spMk id="4" creationId="{00000000-0000-0000-0000-000000000000}"/>
          </ac:spMkLst>
        </pc:spChg>
      </pc:sldChg>
      <pc:sldChg chg="modSp mod">
        <pc:chgData name="Michal Stoklasa" userId="7c7ba8f323bf6ffe" providerId="LiveId" clId="{4FD19CAD-576E-4FED-9AF1-A3C40831E33D}" dt="2020-10-11T08:52:49.775" v="373" actId="27636"/>
        <pc:sldMkLst>
          <pc:docMk/>
          <pc:sldMk cId="177586496" sldId="298"/>
        </pc:sldMkLst>
        <pc:spChg chg="mod">
          <ac:chgData name="Michal Stoklasa" userId="7c7ba8f323bf6ffe" providerId="LiveId" clId="{4FD19CAD-576E-4FED-9AF1-A3C40831E33D}" dt="2020-10-11T08:52:49.775" v="373" actId="27636"/>
          <ac:spMkLst>
            <pc:docMk/>
            <pc:sldMk cId="177586496" sldId="298"/>
            <ac:spMk id="4" creationId="{00000000-0000-0000-0000-000000000000}"/>
          </ac:spMkLst>
        </pc:spChg>
      </pc:sldChg>
      <pc:sldChg chg="modSp mod modNotesTx">
        <pc:chgData name="Michal Stoklasa" userId="7c7ba8f323bf6ffe" providerId="LiveId" clId="{4FD19CAD-576E-4FED-9AF1-A3C40831E33D}" dt="2020-10-11T08:56:32.420" v="585" actId="1076"/>
        <pc:sldMkLst>
          <pc:docMk/>
          <pc:sldMk cId="1007624594" sldId="301"/>
        </pc:sldMkLst>
        <pc:spChg chg="mod">
          <ac:chgData name="Michal Stoklasa" userId="7c7ba8f323bf6ffe" providerId="LiveId" clId="{4FD19CAD-576E-4FED-9AF1-A3C40831E33D}" dt="2020-10-11T08:52:49.505" v="357" actId="27636"/>
          <ac:spMkLst>
            <pc:docMk/>
            <pc:sldMk cId="1007624594" sldId="301"/>
            <ac:spMk id="4" creationId="{00000000-0000-0000-0000-000000000000}"/>
          </ac:spMkLst>
        </pc:spChg>
        <pc:spChg chg="mod">
          <ac:chgData name="Michal Stoklasa" userId="7c7ba8f323bf6ffe" providerId="LiveId" clId="{4FD19CAD-576E-4FED-9AF1-A3C40831E33D}" dt="2020-10-11T08:56:32.420" v="585" actId="1076"/>
          <ac:spMkLst>
            <pc:docMk/>
            <pc:sldMk cId="1007624594" sldId="301"/>
            <ac:spMk id="6" creationId="{00000000-0000-0000-0000-000000000000}"/>
          </ac:spMkLst>
        </pc:spChg>
      </pc:sldChg>
      <pc:sldChg chg="modSp mod">
        <pc:chgData name="Michal Stoklasa" userId="7c7ba8f323bf6ffe" providerId="LiveId" clId="{4FD19CAD-576E-4FED-9AF1-A3C40831E33D}" dt="2020-10-11T09:16:34.440" v="686" actId="20577"/>
        <pc:sldMkLst>
          <pc:docMk/>
          <pc:sldMk cId="1318209124" sldId="302"/>
        </pc:sldMkLst>
        <pc:spChg chg="mod">
          <ac:chgData name="Michal Stoklasa" userId="7c7ba8f323bf6ffe" providerId="LiveId" clId="{4FD19CAD-576E-4FED-9AF1-A3C40831E33D}" dt="2020-10-11T08:52:49.518" v="358" actId="27636"/>
          <ac:spMkLst>
            <pc:docMk/>
            <pc:sldMk cId="1318209124" sldId="302"/>
            <ac:spMk id="4" creationId="{00000000-0000-0000-0000-000000000000}"/>
          </ac:spMkLst>
        </pc:spChg>
        <pc:spChg chg="mod">
          <ac:chgData name="Michal Stoklasa" userId="7c7ba8f323bf6ffe" providerId="LiveId" clId="{4FD19CAD-576E-4FED-9AF1-A3C40831E33D}" dt="2020-10-11T09:16:34.440" v="686" actId="20577"/>
          <ac:spMkLst>
            <pc:docMk/>
            <pc:sldMk cId="1318209124" sldId="302"/>
            <ac:spMk id="5" creationId="{00000000-0000-0000-0000-000000000000}"/>
          </ac:spMkLst>
        </pc:spChg>
      </pc:sldChg>
      <pc:sldChg chg="modSp mod ord">
        <pc:chgData name="Michal Stoklasa" userId="7c7ba8f323bf6ffe" providerId="LiveId" clId="{4FD19CAD-576E-4FED-9AF1-A3C40831E33D}" dt="2020-10-11T08:56:45.175" v="587"/>
        <pc:sldMkLst>
          <pc:docMk/>
          <pc:sldMk cId="1441202823" sldId="303"/>
        </pc:sldMkLst>
        <pc:spChg chg="mod">
          <ac:chgData name="Michal Stoklasa" userId="7c7ba8f323bf6ffe" providerId="LiveId" clId="{4FD19CAD-576E-4FED-9AF1-A3C40831E33D}" dt="2020-10-11T08:52:49.531" v="359" actId="27636"/>
          <ac:spMkLst>
            <pc:docMk/>
            <pc:sldMk cId="1441202823" sldId="303"/>
            <ac:spMk id="4" creationId="{00000000-0000-0000-0000-000000000000}"/>
          </ac:spMkLst>
        </pc:spChg>
      </pc:sldChg>
      <pc:sldChg chg="modSp add mod modNotesTx">
        <pc:chgData name="Michal Stoklasa" userId="7c7ba8f323bf6ffe" providerId="LiveId" clId="{4FD19CAD-576E-4FED-9AF1-A3C40831E33D}" dt="2020-10-11T09:14:42.499" v="620" actId="113"/>
        <pc:sldMkLst>
          <pc:docMk/>
          <pc:sldMk cId="1842016837" sldId="304"/>
        </pc:sldMkLst>
        <pc:spChg chg="mod">
          <ac:chgData name="Michal Stoklasa" userId="7c7ba8f323bf6ffe" providerId="LiveId" clId="{4FD19CAD-576E-4FED-9AF1-A3C40831E33D}" dt="2020-10-11T08:56:58.453" v="606" actId="20577"/>
          <ac:spMkLst>
            <pc:docMk/>
            <pc:sldMk cId="1842016837" sldId="304"/>
            <ac:spMk id="5" creationId="{00000000-0000-0000-0000-000000000000}"/>
          </ac:spMkLst>
        </pc:spChg>
        <pc:spChg chg="mod">
          <ac:chgData name="Michal Stoklasa" userId="7c7ba8f323bf6ffe" providerId="LiveId" clId="{4FD19CAD-576E-4FED-9AF1-A3C40831E33D}" dt="2020-10-11T09:14:42.499" v="620" actId="113"/>
          <ac:spMkLst>
            <pc:docMk/>
            <pc:sldMk cId="1842016837" sldId="304"/>
            <ac:spMk id="6" creationId="{00000000-0000-0000-0000-000000000000}"/>
          </ac:spMkLst>
        </pc:spChg>
      </pc:sldChg>
      <pc:sldChg chg="modSp add mod">
        <pc:chgData name="Michal Stoklasa" userId="7c7ba8f323bf6ffe" providerId="LiveId" clId="{4FD19CAD-576E-4FED-9AF1-A3C40831E33D}" dt="2020-10-11T09:15:21.439" v="640" actId="20577"/>
        <pc:sldMkLst>
          <pc:docMk/>
          <pc:sldMk cId="4082348635" sldId="305"/>
        </pc:sldMkLst>
        <pc:spChg chg="mod">
          <ac:chgData name="Michal Stoklasa" userId="7c7ba8f323bf6ffe" providerId="LiveId" clId="{4FD19CAD-576E-4FED-9AF1-A3C40831E33D}" dt="2020-10-11T09:15:13.463" v="632" actId="20577"/>
          <ac:spMkLst>
            <pc:docMk/>
            <pc:sldMk cId="4082348635" sldId="305"/>
            <ac:spMk id="5" creationId="{00000000-0000-0000-0000-000000000000}"/>
          </ac:spMkLst>
        </pc:spChg>
        <pc:spChg chg="mod">
          <ac:chgData name="Michal Stoklasa" userId="7c7ba8f323bf6ffe" providerId="LiveId" clId="{4FD19CAD-576E-4FED-9AF1-A3C40831E33D}" dt="2020-10-11T09:15:21.439" v="640" actId="20577"/>
          <ac:spMkLst>
            <pc:docMk/>
            <pc:sldMk cId="4082348635" sldId="305"/>
            <ac:spMk id="6" creationId="{00000000-0000-0000-0000-000000000000}"/>
          </ac:spMkLst>
        </pc:spChg>
      </pc:sldChg>
      <pc:sldChg chg="modSp add mod">
        <pc:chgData name="Michal Stoklasa" userId="7c7ba8f323bf6ffe" providerId="LiveId" clId="{4FD19CAD-576E-4FED-9AF1-A3C40831E33D}" dt="2020-10-11T09:16:22.399" v="676" actId="20577"/>
        <pc:sldMkLst>
          <pc:docMk/>
          <pc:sldMk cId="1320653401" sldId="306"/>
        </pc:sldMkLst>
        <pc:spChg chg="mod">
          <ac:chgData name="Michal Stoklasa" userId="7c7ba8f323bf6ffe" providerId="LiveId" clId="{4FD19CAD-576E-4FED-9AF1-A3C40831E33D}" dt="2020-10-11T09:16:22.399" v="676" actId="20577"/>
          <ac:spMkLst>
            <pc:docMk/>
            <pc:sldMk cId="1320653401" sldId="306"/>
            <ac:spMk id="5" creationId="{00000000-0000-0000-0000-000000000000}"/>
          </ac:spMkLst>
        </pc:spChg>
        <pc:spChg chg="mod">
          <ac:chgData name="Michal Stoklasa" userId="7c7ba8f323bf6ffe" providerId="LiveId" clId="{4FD19CAD-576E-4FED-9AF1-A3C40831E33D}" dt="2020-10-11T09:16:05.515" v="647" actId="15"/>
          <ac:spMkLst>
            <pc:docMk/>
            <pc:sldMk cId="1320653401" sldId="306"/>
            <ac:spMk id="6" creationId="{00000000-0000-0000-0000-000000000000}"/>
          </ac:spMkLst>
        </pc:spChg>
      </pc:sldChg>
      <pc:sldChg chg="add del">
        <pc:chgData name="Michal Stoklasa" userId="7c7ba8f323bf6ffe" providerId="LiveId" clId="{4FD19CAD-576E-4FED-9AF1-A3C40831E33D}" dt="2020-10-11T09:51:47.043" v="793" actId="47"/>
        <pc:sldMkLst>
          <pc:docMk/>
          <pc:sldMk cId="1389612924" sldId="307"/>
        </pc:sldMkLst>
      </pc:sldChg>
      <pc:sldChg chg="new del">
        <pc:chgData name="Michal Stoklasa" userId="7c7ba8f323bf6ffe" providerId="LiveId" clId="{4FD19CAD-576E-4FED-9AF1-A3C40831E33D}" dt="2020-10-11T09:50:32.684" v="782" actId="47"/>
        <pc:sldMkLst>
          <pc:docMk/>
          <pc:sldMk cId="2912012059" sldId="307"/>
        </pc:sldMkLst>
      </pc:sldChg>
      <pc:sldChg chg="modSp add del mod ord">
        <pc:chgData name="Michal Stoklasa" userId="7c7ba8f323bf6ffe" providerId="LiveId" clId="{4FD19CAD-576E-4FED-9AF1-A3C40831E33D}" dt="2020-10-11T10:01:05.663" v="888" actId="47"/>
        <pc:sldMkLst>
          <pc:docMk/>
          <pc:sldMk cId="3355068996" sldId="307"/>
        </pc:sldMkLst>
        <pc:spChg chg="mod">
          <ac:chgData name="Michal Stoklasa" userId="7c7ba8f323bf6ffe" providerId="LiveId" clId="{4FD19CAD-576E-4FED-9AF1-A3C40831E33D}" dt="2020-10-11T09:52:05.667" v="805" actId="20577"/>
          <ac:spMkLst>
            <pc:docMk/>
            <pc:sldMk cId="3355068996" sldId="307"/>
            <ac:spMk id="5" creationId="{00000000-0000-0000-0000-000000000000}"/>
          </ac:spMkLst>
        </pc:spChg>
        <pc:spChg chg="mod">
          <ac:chgData name="Michal Stoklasa" userId="7c7ba8f323bf6ffe" providerId="LiveId" clId="{4FD19CAD-576E-4FED-9AF1-A3C40831E33D}" dt="2020-10-11T09:57:22.831" v="876" actId="6549"/>
          <ac:spMkLst>
            <pc:docMk/>
            <pc:sldMk cId="3355068996" sldId="307"/>
            <ac:spMk id="6" creationId="{00000000-0000-0000-0000-000000000000}"/>
          </ac:spMkLst>
        </pc:spChg>
      </pc:sldChg>
      <pc:sldChg chg="add del setBg">
        <pc:chgData name="Michal Stoklasa" userId="7c7ba8f323bf6ffe" providerId="LiveId" clId="{4FD19CAD-576E-4FED-9AF1-A3C40831E33D}" dt="2020-10-11T09:59:54.449" v="878" actId="47"/>
        <pc:sldMkLst>
          <pc:docMk/>
          <pc:sldMk cId="257945301" sldId="308"/>
        </pc:sldMkLst>
      </pc:sldChg>
      <pc:sldChg chg="modSp add mod ord">
        <pc:chgData name="Michal Stoklasa" userId="7c7ba8f323bf6ffe" providerId="LiveId" clId="{4FD19CAD-576E-4FED-9AF1-A3C40831E33D}" dt="2020-10-11T10:00:39.725" v="887"/>
        <pc:sldMkLst>
          <pc:docMk/>
          <pc:sldMk cId="1145393261" sldId="308"/>
        </pc:sldMkLst>
        <pc:spChg chg="mod">
          <ac:chgData name="Michal Stoklasa" userId="7c7ba8f323bf6ffe" providerId="LiveId" clId="{4FD19CAD-576E-4FED-9AF1-A3C40831E33D}" dt="2020-10-11T10:00:16.150" v="885" actId="20577"/>
          <ac:spMkLst>
            <pc:docMk/>
            <pc:sldMk cId="1145393261" sldId="308"/>
            <ac:spMk id="6" creationId="{00000000-0000-0000-0000-000000000000}"/>
          </ac:spMkLst>
        </pc:spChg>
      </pc:sldChg>
    </pc:docChg>
  </pc:docChgLst>
  <pc:docChgLst>
    <pc:chgData name="Michal Stoklasa" userId="7c7ba8f323bf6ffe" providerId="LiveId" clId="{F5F62998-E293-467A-82AC-DCA30EF8716D}"/>
    <pc:docChg chg="custSel addSld modSld">
      <pc:chgData name="Michal Stoklasa" userId="7c7ba8f323bf6ffe" providerId="LiveId" clId="{F5F62998-E293-467A-82AC-DCA30EF8716D}" dt="2023-10-09T09:03:37.078" v="1383" actId="20577"/>
      <pc:docMkLst>
        <pc:docMk/>
      </pc:docMkLst>
      <pc:sldChg chg="modSp mod">
        <pc:chgData name="Michal Stoklasa" userId="7c7ba8f323bf6ffe" providerId="LiveId" clId="{F5F62998-E293-467A-82AC-DCA30EF8716D}" dt="2023-10-09T08:38:15.165" v="0" actId="255"/>
        <pc:sldMkLst>
          <pc:docMk/>
          <pc:sldMk cId="4271340321" sldId="264"/>
        </pc:sldMkLst>
        <pc:spChg chg="mod">
          <ac:chgData name="Michal Stoklasa" userId="7c7ba8f323bf6ffe" providerId="LiveId" clId="{F5F62998-E293-467A-82AC-DCA30EF8716D}" dt="2023-10-09T08:38:15.165" v="0" actId="255"/>
          <ac:spMkLst>
            <pc:docMk/>
            <pc:sldMk cId="4271340321" sldId="264"/>
            <ac:spMk id="6" creationId="{00000000-0000-0000-0000-000000000000}"/>
          </ac:spMkLst>
        </pc:spChg>
      </pc:sldChg>
      <pc:sldChg chg="modSp mod">
        <pc:chgData name="Michal Stoklasa" userId="7c7ba8f323bf6ffe" providerId="LiveId" clId="{F5F62998-E293-467A-82AC-DCA30EF8716D}" dt="2023-10-09T09:02:36.494" v="1365" actId="20577"/>
        <pc:sldMkLst>
          <pc:docMk/>
          <pc:sldMk cId="343157429" sldId="275"/>
        </pc:sldMkLst>
        <pc:spChg chg="mod">
          <ac:chgData name="Michal Stoklasa" userId="7c7ba8f323bf6ffe" providerId="LiveId" clId="{F5F62998-E293-467A-82AC-DCA30EF8716D}" dt="2023-10-09T09:02:36.494" v="1365" actId="20577"/>
          <ac:spMkLst>
            <pc:docMk/>
            <pc:sldMk cId="343157429" sldId="275"/>
            <ac:spMk id="5" creationId="{00000000-0000-0000-0000-000000000000}"/>
          </ac:spMkLst>
        </pc:spChg>
      </pc:sldChg>
      <pc:sldChg chg="modSp mod">
        <pc:chgData name="Michal Stoklasa" userId="7c7ba8f323bf6ffe" providerId="LiveId" clId="{F5F62998-E293-467A-82AC-DCA30EF8716D}" dt="2023-10-09T09:03:37.078" v="1383" actId="20577"/>
        <pc:sldMkLst>
          <pc:docMk/>
          <pc:sldMk cId="168964952" sldId="287"/>
        </pc:sldMkLst>
        <pc:spChg chg="mod">
          <ac:chgData name="Michal Stoklasa" userId="7c7ba8f323bf6ffe" providerId="LiveId" clId="{F5F62998-E293-467A-82AC-DCA30EF8716D}" dt="2023-10-09T09:03:37.078" v="1383" actId="20577"/>
          <ac:spMkLst>
            <pc:docMk/>
            <pc:sldMk cId="168964952" sldId="287"/>
            <ac:spMk id="6" creationId="{00000000-0000-0000-0000-000000000000}"/>
          </ac:spMkLst>
        </pc:spChg>
      </pc:sldChg>
      <pc:sldChg chg="modSp mod">
        <pc:chgData name="Michal Stoklasa" userId="7c7ba8f323bf6ffe" providerId="LiveId" clId="{F5F62998-E293-467A-82AC-DCA30EF8716D}" dt="2023-10-09T09:02:46.455" v="1374" actId="20577"/>
        <pc:sldMkLst>
          <pc:docMk/>
          <pc:sldMk cId="3084963297" sldId="289"/>
        </pc:sldMkLst>
        <pc:spChg chg="mod">
          <ac:chgData name="Michal Stoklasa" userId="7c7ba8f323bf6ffe" providerId="LiveId" clId="{F5F62998-E293-467A-82AC-DCA30EF8716D}" dt="2023-10-09T09:02:46.455" v="1374" actId="20577"/>
          <ac:spMkLst>
            <pc:docMk/>
            <pc:sldMk cId="3084963297" sldId="289"/>
            <ac:spMk id="5" creationId="{00000000-0000-0000-0000-000000000000}"/>
          </ac:spMkLst>
        </pc:spChg>
      </pc:sldChg>
      <pc:sldChg chg="modSp add mod">
        <pc:chgData name="Michal Stoklasa" userId="7c7ba8f323bf6ffe" providerId="LiveId" clId="{F5F62998-E293-467A-82AC-DCA30EF8716D}" dt="2023-10-09T08:49:03.289" v="499" actId="15"/>
        <pc:sldMkLst>
          <pc:docMk/>
          <pc:sldMk cId="137778234" sldId="309"/>
        </pc:sldMkLst>
        <pc:spChg chg="mod">
          <ac:chgData name="Michal Stoklasa" userId="7c7ba8f323bf6ffe" providerId="LiveId" clId="{F5F62998-E293-467A-82AC-DCA30EF8716D}" dt="2023-10-09T08:42:03.459" v="20" actId="20577"/>
          <ac:spMkLst>
            <pc:docMk/>
            <pc:sldMk cId="137778234" sldId="309"/>
            <ac:spMk id="5" creationId="{00000000-0000-0000-0000-000000000000}"/>
          </ac:spMkLst>
        </pc:spChg>
        <pc:spChg chg="mod">
          <ac:chgData name="Michal Stoklasa" userId="7c7ba8f323bf6ffe" providerId="LiveId" clId="{F5F62998-E293-467A-82AC-DCA30EF8716D}" dt="2023-10-09T08:49:03.289" v="499" actId="15"/>
          <ac:spMkLst>
            <pc:docMk/>
            <pc:sldMk cId="137778234" sldId="309"/>
            <ac:spMk id="6" creationId="{00000000-0000-0000-0000-000000000000}"/>
          </ac:spMkLst>
        </pc:spChg>
      </pc:sldChg>
      <pc:sldChg chg="modSp add mod">
        <pc:chgData name="Michal Stoklasa" userId="7c7ba8f323bf6ffe" providerId="LiveId" clId="{F5F62998-E293-467A-82AC-DCA30EF8716D}" dt="2023-10-09T09:02:09.665" v="1329" actId="113"/>
        <pc:sldMkLst>
          <pc:docMk/>
          <pc:sldMk cId="437441564" sldId="310"/>
        </pc:sldMkLst>
        <pc:spChg chg="mod">
          <ac:chgData name="Michal Stoklasa" userId="7c7ba8f323bf6ffe" providerId="LiveId" clId="{F5F62998-E293-467A-82AC-DCA30EF8716D}" dt="2023-10-09T08:56:26.866" v="521" actId="20577"/>
          <ac:spMkLst>
            <pc:docMk/>
            <pc:sldMk cId="437441564" sldId="310"/>
            <ac:spMk id="5" creationId="{00000000-0000-0000-0000-000000000000}"/>
          </ac:spMkLst>
        </pc:spChg>
        <pc:spChg chg="mod">
          <ac:chgData name="Michal Stoklasa" userId="7c7ba8f323bf6ffe" providerId="LiveId" clId="{F5F62998-E293-467A-82AC-DCA30EF8716D}" dt="2023-10-09T09:02:09.665" v="1329" actId="113"/>
          <ac:spMkLst>
            <pc:docMk/>
            <pc:sldMk cId="437441564" sldId="310"/>
            <ac:spMk id="6" creationId="{00000000-0000-0000-0000-000000000000}"/>
          </ac:spMkLst>
        </pc:spChg>
      </pc:sldChg>
    </pc:docChg>
  </pc:docChgLst>
  <pc:docChgLst>
    <pc:chgData name="Michal Stoklasa" userId="7c7ba8f323bf6ffe" providerId="LiveId" clId="{3DC519C8-E1C5-4B46-AECF-75E140E83DE4}"/>
    <pc:docChg chg="undo custSel modSld">
      <pc:chgData name="Michal Stoklasa" userId="7c7ba8f323bf6ffe" providerId="LiveId" clId="{3DC519C8-E1C5-4B46-AECF-75E140E83DE4}" dt="2023-10-03T12:01:35.753" v="318" actId="27636"/>
      <pc:docMkLst>
        <pc:docMk/>
      </pc:docMkLst>
      <pc:sldChg chg="modSp mod">
        <pc:chgData name="Michal Stoklasa" userId="7c7ba8f323bf6ffe" providerId="LiveId" clId="{3DC519C8-E1C5-4B46-AECF-75E140E83DE4}" dt="2023-10-03T12:01:35.592" v="299" actId="27636"/>
        <pc:sldMkLst>
          <pc:docMk/>
          <pc:sldMk cId="4271340321" sldId="264"/>
        </pc:sldMkLst>
        <pc:spChg chg="mod">
          <ac:chgData name="Michal Stoklasa" userId="7c7ba8f323bf6ffe" providerId="LiveId" clId="{3DC519C8-E1C5-4B46-AECF-75E140E83DE4}" dt="2023-10-03T12:01:35.592" v="299" actId="27636"/>
          <ac:spMkLst>
            <pc:docMk/>
            <pc:sldMk cId="4271340321" sldId="264"/>
            <ac:spMk id="4" creationId="{00000000-0000-0000-0000-000000000000}"/>
          </ac:spMkLst>
        </pc:spChg>
        <pc:spChg chg="mod">
          <ac:chgData name="Michal Stoklasa" userId="7c7ba8f323bf6ffe" providerId="LiveId" clId="{3DC519C8-E1C5-4B46-AECF-75E140E83DE4}" dt="2023-10-03T11:50:05.316" v="5" actId="20577"/>
          <ac:spMkLst>
            <pc:docMk/>
            <pc:sldMk cId="4271340321" sldId="264"/>
            <ac:spMk id="6" creationId="{00000000-0000-0000-0000-000000000000}"/>
          </ac:spMkLst>
        </pc:spChg>
      </pc:sldChg>
      <pc:sldChg chg="modSp mod">
        <pc:chgData name="Michal Stoklasa" userId="7c7ba8f323bf6ffe" providerId="LiveId" clId="{3DC519C8-E1C5-4B46-AECF-75E140E83DE4}" dt="2023-10-03T12:01:35.600" v="300" actId="27636"/>
        <pc:sldMkLst>
          <pc:docMk/>
          <pc:sldMk cId="343157429" sldId="275"/>
        </pc:sldMkLst>
        <pc:spChg chg="mod">
          <ac:chgData name="Michal Stoklasa" userId="7c7ba8f323bf6ffe" providerId="LiveId" clId="{3DC519C8-E1C5-4B46-AECF-75E140E83DE4}" dt="2023-10-03T12:01:35.600" v="300" actId="27636"/>
          <ac:spMkLst>
            <pc:docMk/>
            <pc:sldMk cId="343157429" sldId="275"/>
            <ac:spMk id="4" creationId="{00000000-0000-0000-0000-000000000000}"/>
          </ac:spMkLst>
        </pc:spChg>
        <pc:spChg chg="mod">
          <ac:chgData name="Michal Stoklasa" userId="7c7ba8f323bf6ffe" providerId="LiveId" clId="{3DC519C8-E1C5-4B46-AECF-75E140E83DE4}" dt="2023-10-03T11:51:29.720" v="18" actId="20577"/>
          <ac:spMkLst>
            <pc:docMk/>
            <pc:sldMk cId="343157429" sldId="275"/>
            <ac:spMk id="6" creationId="{00000000-0000-0000-0000-000000000000}"/>
          </ac:spMkLst>
        </pc:spChg>
      </pc:sldChg>
      <pc:sldChg chg="modSp mod">
        <pc:chgData name="Michal Stoklasa" userId="7c7ba8f323bf6ffe" providerId="LiveId" clId="{3DC519C8-E1C5-4B46-AECF-75E140E83DE4}" dt="2023-10-03T12:01:35.729" v="315" actId="27636"/>
        <pc:sldMkLst>
          <pc:docMk/>
          <pc:sldMk cId="3031935308" sldId="286"/>
        </pc:sldMkLst>
        <pc:spChg chg="mod">
          <ac:chgData name="Michal Stoklasa" userId="7c7ba8f323bf6ffe" providerId="LiveId" clId="{3DC519C8-E1C5-4B46-AECF-75E140E83DE4}" dt="2023-10-03T12:01:35.729" v="315" actId="27636"/>
          <ac:spMkLst>
            <pc:docMk/>
            <pc:sldMk cId="3031935308" sldId="286"/>
            <ac:spMk id="4" creationId="{00000000-0000-0000-0000-000000000000}"/>
          </ac:spMkLst>
        </pc:spChg>
      </pc:sldChg>
      <pc:sldChg chg="modSp mod">
        <pc:chgData name="Michal Stoklasa" userId="7c7ba8f323bf6ffe" providerId="LiveId" clId="{3DC519C8-E1C5-4B46-AECF-75E140E83DE4}" dt="2023-10-03T12:01:35.737" v="316" actId="27636"/>
        <pc:sldMkLst>
          <pc:docMk/>
          <pc:sldMk cId="168964952" sldId="287"/>
        </pc:sldMkLst>
        <pc:spChg chg="mod">
          <ac:chgData name="Michal Stoklasa" userId="7c7ba8f323bf6ffe" providerId="LiveId" clId="{3DC519C8-E1C5-4B46-AECF-75E140E83DE4}" dt="2023-10-03T12:01:35.737" v="316" actId="27636"/>
          <ac:spMkLst>
            <pc:docMk/>
            <pc:sldMk cId="168964952" sldId="287"/>
            <ac:spMk id="4" creationId="{00000000-0000-0000-0000-000000000000}"/>
          </ac:spMkLst>
        </pc:spChg>
        <pc:spChg chg="mod">
          <ac:chgData name="Michal Stoklasa" userId="7c7ba8f323bf6ffe" providerId="LiveId" clId="{3DC519C8-E1C5-4B46-AECF-75E140E83DE4}" dt="2023-10-03T12:00:01.036" v="285" actId="20577"/>
          <ac:spMkLst>
            <pc:docMk/>
            <pc:sldMk cId="168964952" sldId="287"/>
            <ac:spMk id="6" creationId="{00000000-0000-0000-0000-000000000000}"/>
          </ac:spMkLst>
        </pc:spChg>
      </pc:sldChg>
      <pc:sldChg chg="modSp mod">
        <pc:chgData name="Michal Stoklasa" userId="7c7ba8f323bf6ffe" providerId="LiveId" clId="{3DC519C8-E1C5-4B46-AECF-75E140E83DE4}" dt="2023-10-03T12:01:35.746" v="317" actId="27636"/>
        <pc:sldMkLst>
          <pc:docMk/>
          <pc:sldMk cId="1039405998" sldId="288"/>
        </pc:sldMkLst>
        <pc:spChg chg="mod">
          <ac:chgData name="Michal Stoklasa" userId="7c7ba8f323bf6ffe" providerId="LiveId" clId="{3DC519C8-E1C5-4B46-AECF-75E140E83DE4}" dt="2023-10-03T12:01:35.746" v="317" actId="27636"/>
          <ac:spMkLst>
            <pc:docMk/>
            <pc:sldMk cId="1039405998" sldId="288"/>
            <ac:spMk id="4" creationId="{00000000-0000-0000-0000-000000000000}"/>
          </ac:spMkLst>
        </pc:spChg>
      </pc:sldChg>
      <pc:sldChg chg="modSp mod">
        <pc:chgData name="Michal Stoklasa" userId="7c7ba8f323bf6ffe" providerId="LiveId" clId="{3DC519C8-E1C5-4B46-AECF-75E140E83DE4}" dt="2023-10-03T12:01:35.608" v="301" actId="27636"/>
        <pc:sldMkLst>
          <pc:docMk/>
          <pc:sldMk cId="3084963297" sldId="289"/>
        </pc:sldMkLst>
        <pc:spChg chg="mod">
          <ac:chgData name="Michal Stoklasa" userId="7c7ba8f323bf6ffe" providerId="LiveId" clId="{3DC519C8-E1C5-4B46-AECF-75E140E83DE4}" dt="2023-10-03T12:01:35.608" v="301" actId="27636"/>
          <ac:spMkLst>
            <pc:docMk/>
            <pc:sldMk cId="3084963297" sldId="289"/>
            <ac:spMk id="4" creationId="{00000000-0000-0000-0000-000000000000}"/>
          </ac:spMkLst>
        </pc:spChg>
      </pc:sldChg>
      <pc:sldChg chg="modSp mod">
        <pc:chgData name="Michal Stoklasa" userId="7c7ba8f323bf6ffe" providerId="LiveId" clId="{3DC519C8-E1C5-4B46-AECF-75E140E83DE4}" dt="2023-10-03T12:01:35.753" v="318" actId="27636"/>
        <pc:sldMkLst>
          <pc:docMk/>
          <pc:sldMk cId="743362038" sldId="290"/>
        </pc:sldMkLst>
        <pc:spChg chg="mod">
          <ac:chgData name="Michal Stoklasa" userId="7c7ba8f323bf6ffe" providerId="LiveId" clId="{3DC519C8-E1C5-4B46-AECF-75E140E83DE4}" dt="2023-10-03T12:01:35.753" v="318" actId="27636"/>
          <ac:spMkLst>
            <pc:docMk/>
            <pc:sldMk cId="743362038" sldId="290"/>
            <ac:spMk id="4" creationId="{00000000-0000-0000-0000-000000000000}"/>
          </ac:spMkLst>
        </pc:spChg>
      </pc:sldChg>
      <pc:sldChg chg="modSp mod">
        <pc:chgData name="Michal Stoklasa" userId="7c7ba8f323bf6ffe" providerId="LiveId" clId="{3DC519C8-E1C5-4B46-AECF-75E140E83DE4}" dt="2023-10-03T12:01:35.616" v="302" actId="27636"/>
        <pc:sldMkLst>
          <pc:docMk/>
          <pc:sldMk cId="1103012424" sldId="292"/>
        </pc:sldMkLst>
        <pc:spChg chg="mod">
          <ac:chgData name="Michal Stoklasa" userId="7c7ba8f323bf6ffe" providerId="LiveId" clId="{3DC519C8-E1C5-4B46-AECF-75E140E83DE4}" dt="2023-10-03T12:01:35.616" v="302" actId="27636"/>
          <ac:spMkLst>
            <pc:docMk/>
            <pc:sldMk cId="1103012424" sldId="292"/>
            <ac:spMk id="4" creationId="{00000000-0000-0000-0000-000000000000}"/>
          </ac:spMkLst>
        </pc:spChg>
      </pc:sldChg>
      <pc:sldChg chg="modSp mod">
        <pc:chgData name="Michal Stoklasa" userId="7c7ba8f323bf6ffe" providerId="LiveId" clId="{3DC519C8-E1C5-4B46-AECF-75E140E83DE4}" dt="2023-10-03T12:01:35.626" v="303" actId="27636"/>
        <pc:sldMkLst>
          <pc:docMk/>
          <pc:sldMk cId="3489642941" sldId="293"/>
        </pc:sldMkLst>
        <pc:spChg chg="mod">
          <ac:chgData name="Michal Stoklasa" userId="7c7ba8f323bf6ffe" providerId="LiveId" clId="{3DC519C8-E1C5-4B46-AECF-75E140E83DE4}" dt="2023-10-03T12:01:35.626" v="303" actId="27636"/>
          <ac:spMkLst>
            <pc:docMk/>
            <pc:sldMk cId="3489642941" sldId="293"/>
            <ac:spMk id="4" creationId="{00000000-0000-0000-0000-000000000000}"/>
          </ac:spMkLst>
        </pc:spChg>
      </pc:sldChg>
      <pc:sldChg chg="modSp mod">
        <pc:chgData name="Michal Stoklasa" userId="7c7ba8f323bf6ffe" providerId="LiveId" clId="{3DC519C8-E1C5-4B46-AECF-75E140E83DE4}" dt="2023-10-03T12:01:35.634" v="304" actId="27636"/>
        <pc:sldMkLst>
          <pc:docMk/>
          <pc:sldMk cId="2114326773" sldId="294"/>
        </pc:sldMkLst>
        <pc:spChg chg="mod">
          <ac:chgData name="Michal Stoklasa" userId="7c7ba8f323bf6ffe" providerId="LiveId" clId="{3DC519C8-E1C5-4B46-AECF-75E140E83DE4}" dt="2023-10-03T12:01:35.634" v="304" actId="27636"/>
          <ac:spMkLst>
            <pc:docMk/>
            <pc:sldMk cId="2114326773" sldId="294"/>
            <ac:spMk id="4" creationId="{00000000-0000-0000-0000-000000000000}"/>
          </ac:spMkLst>
        </pc:spChg>
        <pc:spChg chg="mod">
          <ac:chgData name="Michal Stoklasa" userId="7c7ba8f323bf6ffe" providerId="LiveId" clId="{3DC519C8-E1C5-4B46-AECF-75E140E83DE4}" dt="2023-10-03T11:52:55.699" v="19" actId="1076"/>
          <ac:spMkLst>
            <pc:docMk/>
            <pc:sldMk cId="2114326773" sldId="294"/>
            <ac:spMk id="6" creationId="{00000000-0000-0000-0000-000000000000}"/>
          </ac:spMkLst>
        </pc:spChg>
      </pc:sldChg>
      <pc:sldChg chg="modSp mod">
        <pc:chgData name="Michal Stoklasa" userId="7c7ba8f323bf6ffe" providerId="LiveId" clId="{3DC519C8-E1C5-4B46-AECF-75E140E83DE4}" dt="2023-10-03T12:01:35.645" v="305" actId="27636"/>
        <pc:sldMkLst>
          <pc:docMk/>
          <pc:sldMk cId="2224190664" sldId="295"/>
        </pc:sldMkLst>
        <pc:spChg chg="mod">
          <ac:chgData name="Michal Stoklasa" userId="7c7ba8f323bf6ffe" providerId="LiveId" clId="{3DC519C8-E1C5-4B46-AECF-75E140E83DE4}" dt="2023-10-03T12:01:35.645" v="305" actId="27636"/>
          <ac:spMkLst>
            <pc:docMk/>
            <pc:sldMk cId="2224190664" sldId="295"/>
            <ac:spMk id="4" creationId="{00000000-0000-0000-0000-000000000000}"/>
          </ac:spMkLst>
        </pc:spChg>
        <pc:spChg chg="mod">
          <ac:chgData name="Michal Stoklasa" userId="7c7ba8f323bf6ffe" providerId="LiveId" clId="{3DC519C8-E1C5-4B46-AECF-75E140E83DE4}" dt="2023-10-03T11:53:00.207" v="20" actId="1076"/>
          <ac:spMkLst>
            <pc:docMk/>
            <pc:sldMk cId="2224190664" sldId="295"/>
            <ac:spMk id="6" creationId="{00000000-0000-0000-0000-000000000000}"/>
          </ac:spMkLst>
        </pc:spChg>
      </pc:sldChg>
      <pc:sldChg chg="modSp mod">
        <pc:chgData name="Michal Stoklasa" userId="7c7ba8f323bf6ffe" providerId="LiveId" clId="{3DC519C8-E1C5-4B46-AECF-75E140E83DE4}" dt="2023-10-03T12:01:35.652" v="306" actId="27636"/>
        <pc:sldMkLst>
          <pc:docMk/>
          <pc:sldMk cId="151109974" sldId="296"/>
        </pc:sldMkLst>
        <pc:spChg chg="mod">
          <ac:chgData name="Michal Stoklasa" userId="7c7ba8f323bf6ffe" providerId="LiveId" clId="{3DC519C8-E1C5-4B46-AECF-75E140E83DE4}" dt="2023-10-03T12:01:35.652" v="306" actId="27636"/>
          <ac:spMkLst>
            <pc:docMk/>
            <pc:sldMk cId="151109974" sldId="296"/>
            <ac:spMk id="4" creationId="{00000000-0000-0000-0000-000000000000}"/>
          </ac:spMkLst>
        </pc:spChg>
        <pc:spChg chg="mod">
          <ac:chgData name="Michal Stoklasa" userId="7c7ba8f323bf6ffe" providerId="LiveId" clId="{3DC519C8-E1C5-4B46-AECF-75E140E83DE4}" dt="2023-10-03T11:56:07.198" v="212" actId="6549"/>
          <ac:spMkLst>
            <pc:docMk/>
            <pc:sldMk cId="151109974" sldId="296"/>
            <ac:spMk id="6" creationId="{00000000-0000-0000-0000-000000000000}"/>
          </ac:spMkLst>
        </pc:spChg>
      </pc:sldChg>
      <pc:sldChg chg="modSp mod">
        <pc:chgData name="Michal Stoklasa" userId="7c7ba8f323bf6ffe" providerId="LiveId" clId="{3DC519C8-E1C5-4B46-AECF-75E140E83DE4}" dt="2023-10-03T12:01:35.661" v="307" actId="27636"/>
        <pc:sldMkLst>
          <pc:docMk/>
          <pc:sldMk cId="1088151670" sldId="297"/>
        </pc:sldMkLst>
        <pc:spChg chg="mod">
          <ac:chgData name="Michal Stoklasa" userId="7c7ba8f323bf6ffe" providerId="LiveId" clId="{3DC519C8-E1C5-4B46-AECF-75E140E83DE4}" dt="2023-10-03T12:01:35.661" v="307" actId="27636"/>
          <ac:spMkLst>
            <pc:docMk/>
            <pc:sldMk cId="1088151670" sldId="297"/>
            <ac:spMk id="4" creationId="{00000000-0000-0000-0000-000000000000}"/>
          </ac:spMkLst>
        </pc:spChg>
        <pc:spChg chg="mod">
          <ac:chgData name="Michal Stoklasa" userId="7c7ba8f323bf6ffe" providerId="LiveId" clId="{3DC519C8-E1C5-4B46-AECF-75E140E83DE4}" dt="2023-10-03T11:58:43.165" v="278" actId="5793"/>
          <ac:spMkLst>
            <pc:docMk/>
            <pc:sldMk cId="1088151670" sldId="297"/>
            <ac:spMk id="6" creationId="{00000000-0000-0000-0000-000000000000}"/>
          </ac:spMkLst>
        </pc:spChg>
      </pc:sldChg>
      <pc:sldChg chg="modSp mod">
        <pc:chgData name="Michal Stoklasa" userId="7c7ba8f323bf6ffe" providerId="LiveId" clId="{3DC519C8-E1C5-4B46-AECF-75E140E83DE4}" dt="2023-10-03T12:01:35.669" v="308" actId="27636"/>
        <pc:sldMkLst>
          <pc:docMk/>
          <pc:sldMk cId="177586496" sldId="298"/>
        </pc:sldMkLst>
        <pc:spChg chg="mod">
          <ac:chgData name="Michal Stoklasa" userId="7c7ba8f323bf6ffe" providerId="LiveId" clId="{3DC519C8-E1C5-4B46-AECF-75E140E83DE4}" dt="2023-10-03T12:01:35.669" v="308" actId="27636"/>
          <ac:spMkLst>
            <pc:docMk/>
            <pc:sldMk cId="177586496" sldId="298"/>
            <ac:spMk id="4" creationId="{00000000-0000-0000-0000-000000000000}"/>
          </ac:spMkLst>
        </pc:spChg>
      </pc:sldChg>
      <pc:sldChg chg="modSp mod">
        <pc:chgData name="Michal Stoklasa" userId="7c7ba8f323bf6ffe" providerId="LiveId" clId="{3DC519C8-E1C5-4B46-AECF-75E140E83DE4}" dt="2023-10-03T12:01:35.676" v="309" actId="27636"/>
        <pc:sldMkLst>
          <pc:docMk/>
          <pc:sldMk cId="1007624594" sldId="301"/>
        </pc:sldMkLst>
        <pc:spChg chg="mod">
          <ac:chgData name="Michal Stoklasa" userId="7c7ba8f323bf6ffe" providerId="LiveId" clId="{3DC519C8-E1C5-4B46-AECF-75E140E83DE4}" dt="2023-10-03T12:01:35.676" v="309" actId="27636"/>
          <ac:spMkLst>
            <pc:docMk/>
            <pc:sldMk cId="1007624594" sldId="301"/>
            <ac:spMk id="4" creationId="{00000000-0000-0000-0000-000000000000}"/>
          </ac:spMkLst>
        </pc:spChg>
      </pc:sldChg>
      <pc:sldChg chg="modSp mod">
        <pc:chgData name="Michal Stoklasa" userId="7c7ba8f323bf6ffe" providerId="LiveId" clId="{3DC519C8-E1C5-4B46-AECF-75E140E83DE4}" dt="2023-10-03T12:01:35.721" v="314" actId="27636"/>
        <pc:sldMkLst>
          <pc:docMk/>
          <pc:sldMk cId="1318209124" sldId="302"/>
        </pc:sldMkLst>
        <pc:spChg chg="mod">
          <ac:chgData name="Michal Stoklasa" userId="7c7ba8f323bf6ffe" providerId="LiveId" clId="{3DC519C8-E1C5-4B46-AECF-75E140E83DE4}" dt="2023-10-03T12:01:35.721" v="314" actId="27636"/>
          <ac:spMkLst>
            <pc:docMk/>
            <pc:sldMk cId="1318209124" sldId="302"/>
            <ac:spMk id="4" creationId="{00000000-0000-0000-0000-000000000000}"/>
          </ac:spMkLst>
        </pc:spChg>
        <pc:spChg chg="mod">
          <ac:chgData name="Michal Stoklasa" userId="7c7ba8f323bf6ffe" providerId="LiveId" clId="{3DC519C8-E1C5-4B46-AECF-75E140E83DE4}" dt="2023-10-03T11:59:23.381" v="280" actId="20577"/>
          <ac:spMkLst>
            <pc:docMk/>
            <pc:sldMk cId="1318209124" sldId="302"/>
            <ac:spMk id="6" creationId="{00000000-0000-0000-0000-000000000000}"/>
          </ac:spMkLst>
        </pc:spChg>
      </pc:sldChg>
      <pc:sldChg chg="modSp mod">
        <pc:chgData name="Michal Stoklasa" userId="7c7ba8f323bf6ffe" providerId="LiveId" clId="{3DC519C8-E1C5-4B46-AECF-75E140E83DE4}" dt="2023-10-03T12:01:35.711" v="313" actId="27636"/>
        <pc:sldMkLst>
          <pc:docMk/>
          <pc:sldMk cId="1441202823" sldId="303"/>
        </pc:sldMkLst>
        <pc:spChg chg="mod">
          <ac:chgData name="Michal Stoklasa" userId="7c7ba8f323bf6ffe" providerId="LiveId" clId="{3DC519C8-E1C5-4B46-AECF-75E140E83DE4}" dt="2023-10-03T12:01:35.711" v="313" actId="27636"/>
          <ac:spMkLst>
            <pc:docMk/>
            <pc:sldMk cId="1441202823" sldId="303"/>
            <ac:spMk id="4" creationId="{00000000-0000-0000-0000-000000000000}"/>
          </ac:spMkLst>
        </pc:spChg>
      </pc:sldChg>
      <pc:sldChg chg="modSp mod">
        <pc:chgData name="Michal Stoklasa" userId="7c7ba8f323bf6ffe" providerId="LiveId" clId="{3DC519C8-E1C5-4B46-AECF-75E140E83DE4}" dt="2023-10-03T12:01:35.684" v="310" actId="27636"/>
        <pc:sldMkLst>
          <pc:docMk/>
          <pc:sldMk cId="1842016837" sldId="304"/>
        </pc:sldMkLst>
        <pc:spChg chg="mod">
          <ac:chgData name="Michal Stoklasa" userId="7c7ba8f323bf6ffe" providerId="LiveId" clId="{3DC519C8-E1C5-4B46-AECF-75E140E83DE4}" dt="2023-10-03T12:01:35.684" v="310" actId="27636"/>
          <ac:spMkLst>
            <pc:docMk/>
            <pc:sldMk cId="1842016837" sldId="304"/>
            <ac:spMk id="4" creationId="{00000000-0000-0000-0000-000000000000}"/>
          </ac:spMkLst>
        </pc:spChg>
      </pc:sldChg>
      <pc:sldChg chg="modSp mod">
        <pc:chgData name="Michal Stoklasa" userId="7c7ba8f323bf6ffe" providerId="LiveId" clId="{3DC519C8-E1C5-4B46-AECF-75E140E83DE4}" dt="2023-10-03T12:01:35.692" v="311" actId="27636"/>
        <pc:sldMkLst>
          <pc:docMk/>
          <pc:sldMk cId="4082348635" sldId="305"/>
        </pc:sldMkLst>
        <pc:spChg chg="mod">
          <ac:chgData name="Michal Stoklasa" userId="7c7ba8f323bf6ffe" providerId="LiveId" clId="{3DC519C8-E1C5-4B46-AECF-75E140E83DE4}" dt="2023-10-03T12:01:35.692" v="311" actId="27636"/>
          <ac:spMkLst>
            <pc:docMk/>
            <pc:sldMk cId="4082348635" sldId="305"/>
            <ac:spMk id="4" creationId="{00000000-0000-0000-0000-000000000000}"/>
          </ac:spMkLst>
        </pc:spChg>
      </pc:sldChg>
      <pc:sldChg chg="modSp mod">
        <pc:chgData name="Michal Stoklasa" userId="7c7ba8f323bf6ffe" providerId="LiveId" clId="{3DC519C8-E1C5-4B46-AECF-75E140E83DE4}" dt="2023-10-03T12:01:35.702" v="312" actId="27636"/>
        <pc:sldMkLst>
          <pc:docMk/>
          <pc:sldMk cId="1320653401" sldId="306"/>
        </pc:sldMkLst>
        <pc:spChg chg="mod">
          <ac:chgData name="Michal Stoklasa" userId="7c7ba8f323bf6ffe" providerId="LiveId" clId="{3DC519C8-E1C5-4B46-AECF-75E140E83DE4}" dt="2023-10-03T12:01:35.702" v="312" actId="27636"/>
          <ac:spMkLst>
            <pc:docMk/>
            <pc:sldMk cId="1320653401" sldId="306"/>
            <ac:spMk id="4" creationId="{00000000-0000-0000-0000-000000000000}"/>
          </ac:spMkLst>
        </pc:spChg>
      </pc:sldChg>
      <pc:sldChg chg="modSp mod">
        <pc:chgData name="Michal Stoklasa" userId="7c7ba8f323bf6ffe" providerId="LiveId" clId="{3DC519C8-E1C5-4B46-AECF-75E140E83DE4}" dt="2023-10-03T12:01:35.581" v="298" actId="27636"/>
        <pc:sldMkLst>
          <pc:docMk/>
          <pc:sldMk cId="1145393261" sldId="308"/>
        </pc:sldMkLst>
        <pc:spChg chg="mod">
          <ac:chgData name="Michal Stoklasa" userId="7c7ba8f323bf6ffe" providerId="LiveId" clId="{3DC519C8-E1C5-4B46-AECF-75E140E83DE4}" dt="2023-10-03T12:01:35.581" v="298" actId="27636"/>
          <ac:spMkLst>
            <pc:docMk/>
            <pc:sldMk cId="1145393261" sldId="308"/>
            <ac:spMk id="4" creationId="{00000000-0000-0000-0000-000000000000}"/>
          </ac:spMkLst>
        </pc:spChg>
        <pc:spChg chg="mod">
          <ac:chgData name="Michal Stoklasa" userId="7c7ba8f323bf6ffe" providerId="LiveId" clId="{3DC519C8-E1C5-4B46-AECF-75E140E83DE4}" dt="2023-10-03T12:01:23.247" v="297" actId="3626"/>
          <ac:spMkLst>
            <pc:docMk/>
            <pc:sldMk cId="1145393261" sldId="308"/>
            <ac:spMk id="6" creationId="{00000000-0000-0000-0000-000000000000}"/>
          </ac:spMkLst>
        </pc:spChg>
      </pc:sldChg>
    </pc:docChg>
  </pc:docChgLst>
  <pc:docChgLst>
    <pc:chgData name="Michal Stoklasa" userId="7c7ba8f323bf6ffe" providerId="LiveId" clId="{0F1442CD-88AD-4100-A737-490FEB84507A}"/>
    <pc:docChg chg="custSel addSld delSld modSld">
      <pc:chgData name="Michal Stoklasa" userId="7c7ba8f323bf6ffe" providerId="LiveId" clId="{0F1442CD-88AD-4100-A737-490FEB84507A}" dt="2024-10-08T11:52:43.986" v="1237" actId="20577"/>
      <pc:docMkLst>
        <pc:docMk/>
      </pc:docMkLst>
      <pc:sldChg chg="modSp mod">
        <pc:chgData name="Michal Stoklasa" userId="7c7ba8f323bf6ffe" providerId="LiveId" clId="{0F1442CD-88AD-4100-A737-490FEB84507A}" dt="2024-10-08T11:35:42.676" v="74" actId="113"/>
        <pc:sldMkLst>
          <pc:docMk/>
          <pc:sldMk cId="4271340321" sldId="264"/>
        </pc:sldMkLst>
        <pc:spChg chg="mod">
          <ac:chgData name="Michal Stoklasa" userId="7c7ba8f323bf6ffe" providerId="LiveId" clId="{0F1442CD-88AD-4100-A737-490FEB84507A}" dt="2024-10-08T11:35:42.676" v="74" actId="113"/>
          <ac:spMkLst>
            <pc:docMk/>
            <pc:sldMk cId="4271340321" sldId="264"/>
            <ac:spMk id="6" creationId="{00000000-0000-0000-0000-000000000000}"/>
          </ac:spMkLst>
        </pc:spChg>
      </pc:sldChg>
      <pc:sldChg chg="modSp mod">
        <pc:chgData name="Michal Stoklasa" userId="7c7ba8f323bf6ffe" providerId="LiveId" clId="{0F1442CD-88AD-4100-A737-490FEB84507A}" dt="2024-10-08T11:51:06.363" v="1134" actId="6549"/>
        <pc:sldMkLst>
          <pc:docMk/>
          <pc:sldMk cId="3891086198" sldId="268"/>
        </pc:sldMkLst>
        <pc:spChg chg="mod">
          <ac:chgData name="Michal Stoklasa" userId="7c7ba8f323bf6ffe" providerId="LiveId" clId="{0F1442CD-88AD-4100-A737-490FEB84507A}" dt="2024-10-08T11:51:06.363" v="1134" actId="6549"/>
          <ac:spMkLst>
            <pc:docMk/>
            <pc:sldMk cId="3891086198" sldId="268"/>
            <ac:spMk id="10" creationId="{0F709B75-01C7-4AA0-B8A1-FFA71D2F288D}"/>
          </ac:spMkLst>
        </pc:spChg>
      </pc:sldChg>
      <pc:sldChg chg="modSp mod">
        <pc:chgData name="Michal Stoklasa" userId="7c7ba8f323bf6ffe" providerId="LiveId" clId="{0F1442CD-88AD-4100-A737-490FEB84507A}" dt="2024-10-08T11:33:35.056" v="2" actId="20577"/>
        <pc:sldMkLst>
          <pc:docMk/>
          <pc:sldMk cId="343157429" sldId="275"/>
        </pc:sldMkLst>
        <pc:spChg chg="mod">
          <ac:chgData name="Michal Stoklasa" userId="7c7ba8f323bf6ffe" providerId="LiveId" clId="{0F1442CD-88AD-4100-A737-490FEB84507A}" dt="2024-10-08T11:33:35.056" v="2" actId="20577"/>
          <ac:spMkLst>
            <pc:docMk/>
            <pc:sldMk cId="343157429" sldId="275"/>
            <ac:spMk id="6" creationId="{00000000-0000-0000-0000-000000000000}"/>
          </ac:spMkLst>
        </pc:spChg>
      </pc:sldChg>
      <pc:sldChg chg="modSp del mod">
        <pc:chgData name="Michal Stoklasa" userId="7c7ba8f323bf6ffe" providerId="LiveId" clId="{0F1442CD-88AD-4100-A737-490FEB84507A}" dt="2024-10-08T11:50:53.864" v="1127" actId="47"/>
        <pc:sldMkLst>
          <pc:docMk/>
          <pc:sldMk cId="3031935308" sldId="286"/>
        </pc:sldMkLst>
        <pc:spChg chg="mod">
          <ac:chgData name="Michal Stoklasa" userId="7c7ba8f323bf6ffe" providerId="LiveId" clId="{0F1442CD-88AD-4100-A737-490FEB84507A}" dt="2024-10-08T11:50:12.601" v="1120" actId="6549"/>
          <ac:spMkLst>
            <pc:docMk/>
            <pc:sldMk cId="3031935308" sldId="286"/>
            <ac:spMk id="6" creationId="{00000000-0000-0000-0000-000000000000}"/>
          </ac:spMkLst>
        </pc:spChg>
      </pc:sldChg>
      <pc:sldChg chg="modSp del mod">
        <pc:chgData name="Michal Stoklasa" userId="7c7ba8f323bf6ffe" providerId="LiveId" clId="{0F1442CD-88AD-4100-A737-490FEB84507A}" dt="2024-10-08T11:50:55.219" v="1128" actId="47"/>
        <pc:sldMkLst>
          <pc:docMk/>
          <pc:sldMk cId="168964952" sldId="287"/>
        </pc:sldMkLst>
        <pc:spChg chg="mod">
          <ac:chgData name="Michal Stoklasa" userId="7c7ba8f323bf6ffe" providerId="LiveId" clId="{0F1442CD-88AD-4100-A737-490FEB84507A}" dt="2024-10-08T11:50:31.755" v="1126" actId="20577"/>
          <ac:spMkLst>
            <pc:docMk/>
            <pc:sldMk cId="168964952" sldId="287"/>
            <ac:spMk id="6" creationId="{00000000-0000-0000-0000-000000000000}"/>
          </ac:spMkLst>
        </pc:spChg>
      </pc:sldChg>
      <pc:sldChg chg="del">
        <pc:chgData name="Michal Stoklasa" userId="7c7ba8f323bf6ffe" providerId="LiveId" clId="{0F1442CD-88AD-4100-A737-490FEB84507A}" dt="2024-10-08T11:50:56.495" v="1129" actId="47"/>
        <pc:sldMkLst>
          <pc:docMk/>
          <pc:sldMk cId="1039405998" sldId="288"/>
        </pc:sldMkLst>
      </pc:sldChg>
      <pc:sldChg chg="modSp mod">
        <pc:chgData name="Michal Stoklasa" userId="7c7ba8f323bf6ffe" providerId="LiveId" clId="{0F1442CD-88AD-4100-A737-490FEB84507A}" dt="2024-10-08T11:50:59.296" v="1130" actId="20577"/>
        <pc:sldMkLst>
          <pc:docMk/>
          <pc:sldMk cId="743362038" sldId="290"/>
        </pc:sldMkLst>
        <pc:spChg chg="mod">
          <ac:chgData name="Michal Stoklasa" userId="7c7ba8f323bf6ffe" providerId="LiveId" clId="{0F1442CD-88AD-4100-A737-490FEB84507A}" dt="2024-10-08T11:50:59.296" v="1130" actId="20577"/>
          <ac:spMkLst>
            <pc:docMk/>
            <pc:sldMk cId="743362038" sldId="290"/>
            <ac:spMk id="5" creationId="{00000000-0000-0000-0000-000000000000}"/>
          </ac:spMkLst>
        </pc:spChg>
      </pc:sldChg>
      <pc:sldChg chg="modSp mod">
        <pc:chgData name="Michal Stoklasa" userId="7c7ba8f323bf6ffe" providerId="LiveId" clId="{0F1442CD-88AD-4100-A737-490FEB84507A}" dt="2024-10-08T11:48:35.659" v="1105" actId="20577"/>
        <pc:sldMkLst>
          <pc:docMk/>
          <pc:sldMk cId="1007624594" sldId="301"/>
        </pc:sldMkLst>
        <pc:spChg chg="mod">
          <ac:chgData name="Michal Stoklasa" userId="7c7ba8f323bf6ffe" providerId="LiveId" clId="{0F1442CD-88AD-4100-A737-490FEB84507A}" dt="2024-10-08T11:48:35.659" v="1105" actId="20577"/>
          <ac:spMkLst>
            <pc:docMk/>
            <pc:sldMk cId="1007624594" sldId="301"/>
            <ac:spMk id="6" creationId="{00000000-0000-0000-0000-000000000000}"/>
          </ac:spMkLst>
        </pc:spChg>
      </pc:sldChg>
      <pc:sldChg chg="modSp mod">
        <pc:chgData name="Michal Stoklasa" userId="7c7ba8f323bf6ffe" providerId="LiveId" clId="{0F1442CD-88AD-4100-A737-490FEB84507A}" dt="2024-10-08T11:49:22.295" v="1119" actId="20577"/>
        <pc:sldMkLst>
          <pc:docMk/>
          <pc:sldMk cId="1842016837" sldId="304"/>
        </pc:sldMkLst>
        <pc:spChg chg="mod">
          <ac:chgData name="Michal Stoklasa" userId="7c7ba8f323bf6ffe" providerId="LiveId" clId="{0F1442CD-88AD-4100-A737-490FEB84507A}" dt="2024-10-08T11:49:22.295" v="1119" actId="20577"/>
          <ac:spMkLst>
            <pc:docMk/>
            <pc:sldMk cId="1842016837" sldId="304"/>
            <ac:spMk id="6" creationId="{00000000-0000-0000-0000-000000000000}"/>
          </ac:spMkLst>
        </pc:spChg>
      </pc:sldChg>
      <pc:sldChg chg="modSp add mod">
        <pc:chgData name="Michal Stoklasa" userId="7c7ba8f323bf6ffe" providerId="LiveId" clId="{0F1442CD-88AD-4100-A737-490FEB84507A}" dt="2024-10-08T11:44:25.647" v="1073" actId="20577"/>
        <pc:sldMkLst>
          <pc:docMk/>
          <pc:sldMk cId="2200065750" sldId="311"/>
        </pc:sldMkLst>
        <pc:spChg chg="mod">
          <ac:chgData name="Michal Stoklasa" userId="7c7ba8f323bf6ffe" providerId="LiveId" clId="{0F1442CD-88AD-4100-A737-490FEB84507A}" dt="2024-10-08T11:37:13.935" v="83" actId="20577"/>
          <ac:spMkLst>
            <pc:docMk/>
            <pc:sldMk cId="2200065750" sldId="311"/>
            <ac:spMk id="5" creationId="{00000000-0000-0000-0000-000000000000}"/>
          </ac:spMkLst>
        </pc:spChg>
        <pc:spChg chg="mod">
          <ac:chgData name="Michal Stoklasa" userId="7c7ba8f323bf6ffe" providerId="LiveId" clId="{0F1442CD-88AD-4100-A737-490FEB84507A}" dt="2024-10-08T11:44:25.647" v="1073" actId="20577"/>
          <ac:spMkLst>
            <pc:docMk/>
            <pc:sldMk cId="2200065750" sldId="311"/>
            <ac:spMk id="6" creationId="{00000000-0000-0000-0000-000000000000}"/>
          </ac:spMkLst>
        </pc:spChg>
      </pc:sldChg>
      <pc:sldChg chg="modSp add mod">
        <pc:chgData name="Michal Stoklasa" userId="7c7ba8f323bf6ffe" providerId="LiveId" clId="{0F1442CD-88AD-4100-A737-490FEB84507A}" dt="2024-10-08T11:52:43.986" v="1237" actId="20577"/>
        <pc:sldMkLst>
          <pc:docMk/>
          <pc:sldMk cId="3421295206" sldId="312"/>
        </pc:sldMkLst>
        <pc:spChg chg="mod">
          <ac:chgData name="Michal Stoklasa" userId="7c7ba8f323bf6ffe" providerId="LiveId" clId="{0F1442CD-88AD-4100-A737-490FEB84507A}" dt="2024-10-08T11:51:38.883" v="1143" actId="20577"/>
          <ac:spMkLst>
            <pc:docMk/>
            <pc:sldMk cId="3421295206" sldId="312"/>
            <ac:spMk id="5" creationId="{00000000-0000-0000-0000-000000000000}"/>
          </ac:spMkLst>
        </pc:spChg>
        <pc:spChg chg="mod">
          <ac:chgData name="Michal Stoklasa" userId="7c7ba8f323bf6ffe" providerId="LiveId" clId="{0F1442CD-88AD-4100-A737-490FEB84507A}" dt="2024-10-08T11:52:43.986" v="1237" actId="20577"/>
          <ac:spMkLst>
            <pc:docMk/>
            <pc:sldMk cId="3421295206" sldId="312"/>
            <ac:spMk id="6" creationId="{00000000-0000-0000-0000-000000000000}"/>
          </ac:spMkLst>
        </pc:spChg>
      </pc:sldChg>
    </pc:docChg>
  </pc:docChgLst>
  <pc:docChgLst>
    <pc:chgData name="Michal Stoklasa" userId="7c7ba8f323bf6ffe" providerId="LiveId" clId="{A0C407E4-764E-493A-91C1-6F96F3670F76}"/>
    <pc:docChg chg="modSld">
      <pc:chgData name="Michal Stoklasa" userId="7c7ba8f323bf6ffe" providerId="LiveId" clId="{A0C407E4-764E-493A-91C1-6F96F3670F76}" dt="2024-04-19T08:21:56.698" v="56" actId="20577"/>
      <pc:docMkLst>
        <pc:docMk/>
      </pc:docMkLst>
      <pc:sldChg chg="modSp mod">
        <pc:chgData name="Michal Stoklasa" userId="7c7ba8f323bf6ffe" providerId="LiveId" clId="{A0C407E4-764E-493A-91C1-6F96F3670F76}" dt="2024-04-19T08:21:56.698" v="56" actId="20577"/>
        <pc:sldMkLst>
          <pc:docMk/>
          <pc:sldMk cId="1103012424" sldId="292"/>
        </pc:sldMkLst>
        <pc:spChg chg="mod">
          <ac:chgData name="Michal Stoklasa" userId="7c7ba8f323bf6ffe" providerId="LiveId" clId="{A0C407E4-764E-493A-91C1-6F96F3670F76}" dt="2024-04-19T08:21:56.698" v="56" actId="20577"/>
          <ac:spMkLst>
            <pc:docMk/>
            <pc:sldMk cId="1103012424" sldId="292"/>
            <ac:spMk id="6" creationId="{00000000-0000-0000-0000-000000000000}"/>
          </ac:spMkLst>
        </pc:spChg>
      </pc:sldChg>
      <pc:sldChg chg="modSp mod">
        <pc:chgData name="Michal Stoklasa" userId="7c7ba8f323bf6ffe" providerId="LiveId" clId="{A0C407E4-764E-493A-91C1-6F96F3670F76}" dt="2024-04-19T08:21:48.314" v="52" actId="20577"/>
        <pc:sldMkLst>
          <pc:docMk/>
          <pc:sldMk cId="3489642941" sldId="293"/>
        </pc:sldMkLst>
        <pc:spChg chg="mod">
          <ac:chgData name="Michal Stoklasa" userId="7c7ba8f323bf6ffe" providerId="LiveId" clId="{A0C407E4-764E-493A-91C1-6F96F3670F76}" dt="2024-04-19T08:21:48.314" v="52" actId="20577"/>
          <ac:spMkLst>
            <pc:docMk/>
            <pc:sldMk cId="3489642941" sldId="293"/>
            <ac:spMk id="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D51427-887F-4FA2-B079-5DF088C25241}" type="datetimeFigureOut">
              <a:rPr lang="cs-CZ" smtClean="0"/>
              <a:t>08.10.2024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0C9B2E-9015-4F22-964C-9E6CA5CF3E64}" type="slidenum">
              <a:rPr lang="cs-CZ" smtClean="0"/>
              <a:t>‹#›</a:t>
            </a:fld>
            <a:endParaRPr lang="cs-CZ"/>
          </a:p>
        </p:txBody>
      </p:sp>
    </p:spTree>
    <p:extLst>
      <p:ext uri="{BB962C8B-B14F-4D97-AF65-F5344CB8AC3E}">
        <p14:creationId xmlns:p14="http://schemas.microsoft.com/office/powerpoint/2010/main" val="1608635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Source: </a:t>
            </a:r>
            <a:r>
              <a:rPr lang="en-US" b="0" i="0" dirty="0">
                <a:solidFill>
                  <a:srgbClr val="202122"/>
                </a:solidFill>
                <a:effectLst/>
                <a:latin typeface="Arial" panose="020B0604020202020204" pitchFamily="34" charset="0"/>
              </a:rPr>
              <a:t>Berg, Bruce L., 2009, </a:t>
            </a:r>
            <a:r>
              <a:rPr lang="en-US" b="0" i="1" dirty="0">
                <a:solidFill>
                  <a:srgbClr val="202122"/>
                </a:solidFill>
                <a:effectLst/>
                <a:latin typeface="Arial" panose="020B0604020202020204" pitchFamily="34" charset="0"/>
              </a:rPr>
              <a:t>Qualitative Research Methods for the Social Sciences</a:t>
            </a:r>
            <a:r>
              <a:rPr lang="en-US" b="0" i="0" dirty="0">
                <a:solidFill>
                  <a:srgbClr val="202122"/>
                </a:solidFill>
                <a:effectLst/>
                <a:latin typeface="Arial" panose="020B0604020202020204" pitchFamily="34" charset="0"/>
              </a:rPr>
              <a:t>. Seventh Edition. Boston MA: Pearson Education Inc.</a:t>
            </a:r>
          </a:p>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16</a:t>
            </a:fld>
            <a:endParaRPr lang="cs-CZ"/>
          </a:p>
        </p:txBody>
      </p:sp>
    </p:spTree>
    <p:extLst>
      <p:ext uri="{BB962C8B-B14F-4D97-AF65-F5344CB8AC3E}">
        <p14:creationId xmlns:p14="http://schemas.microsoft.com/office/powerpoint/2010/main" val="256752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17</a:t>
            </a:fld>
            <a:endParaRPr lang="cs-CZ"/>
          </a:p>
        </p:txBody>
      </p:sp>
    </p:spTree>
    <p:extLst>
      <p:ext uri="{BB962C8B-B14F-4D97-AF65-F5344CB8AC3E}">
        <p14:creationId xmlns:p14="http://schemas.microsoft.com/office/powerpoint/2010/main" val="136314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18</a:t>
            </a:fld>
            <a:endParaRPr lang="cs-CZ"/>
          </a:p>
        </p:txBody>
      </p:sp>
    </p:spTree>
    <p:extLst>
      <p:ext uri="{BB962C8B-B14F-4D97-AF65-F5344CB8AC3E}">
        <p14:creationId xmlns:p14="http://schemas.microsoft.com/office/powerpoint/2010/main" val="4101127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F50C9B2E-9015-4F22-964C-9E6CA5CF3E64}" type="slidenum">
              <a:rPr lang="cs-CZ" smtClean="0"/>
              <a:t>19</a:t>
            </a:fld>
            <a:endParaRPr lang="cs-CZ"/>
          </a:p>
        </p:txBody>
      </p:sp>
    </p:spTree>
    <p:extLst>
      <p:ext uri="{BB962C8B-B14F-4D97-AF65-F5344CB8AC3E}">
        <p14:creationId xmlns:p14="http://schemas.microsoft.com/office/powerpoint/2010/main" val="230053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08.10.2024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08.10.2024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08.10.2024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08.10.2024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08.10.2024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rarticlelibrary.com/marketing/steps-involved-in-marketing-research-process-with-diagram/32276"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slu.cz/opf/en/library" TargetMode="External"/><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hyperlink" Target="https://www.slu.cz/opf/en/file/cul/3b2545b6-e660-4b0b-93a9-14c082877e8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slu.cz/opf/en/file/cul/3b2545b6-e660-4b0b-93a9-14c082877e86"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slu.cz/opf/en/aktuality/15/977"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GB" sz="5333" b="1" dirty="0">
                <a:solidFill>
                  <a:schemeClr val="bg1"/>
                </a:solidFill>
                <a:latin typeface="Times New Roman" panose="02020603050405020304" pitchFamily="18" charset="0"/>
                <a:cs typeface="Times New Roman" panose="02020603050405020304" pitchFamily="18" charset="0"/>
              </a:rPr>
              <a:t>Master thesis seminar</a:t>
            </a:r>
            <a:r>
              <a:rPr lang="cs-CZ" sz="5333" b="1" dirty="0">
                <a:solidFill>
                  <a:schemeClr val="bg1"/>
                </a:solidFill>
                <a:latin typeface="Times New Roman" panose="02020603050405020304" pitchFamily="18" charset="0"/>
                <a:cs typeface="Times New Roman" panose="02020603050405020304" pitchFamily="18" charset="0"/>
              </a:rPr>
              <a:t> (2)</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a:solidFill>
                  <a:schemeClr val="bg1"/>
                </a:solidFill>
                <a:latin typeface="Times New Roman" panose="02020603050405020304" pitchFamily="18" charset="0"/>
                <a:cs typeface="Times New Roman" panose="02020603050405020304" pitchFamily="18" charset="0"/>
              </a:rPr>
              <a:t>FT </a:t>
            </a:r>
            <a:r>
              <a:rPr lang="cs-CZ" sz="1867" dirty="0" err="1">
                <a:solidFill>
                  <a:schemeClr val="bg1"/>
                </a:solidFill>
                <a:latin typeface="Times New Roman" panose="02020603050405020304" pitchFamily="18" charset="0"/>
                <a:cs typeface="Times New Roman" panose="02020603050405020304" pitchFamily="18" charset="0"/>
              </a:rPr>
              <a:t>purpose</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methodology</a:t>
            </a:r>
            <a:r>
              <a:rPr lang="cs-CZ" sz="1867" dirty="0">
                <a:solidFill>
                  <a:schemeClr val="bg1"/>
                </a:solidFill>
                <a:latin typeface="Times New Roman" panose="02020603050405020304" pitchFamily="18" charset="0"/>
                <a:cs typeface="Times New Roman" panose="02020603050405020304" pitchFamily="18" charset="0"/>
              </a:rPr>
              <a:t>, thesis </a:t>
            </a:r>
            <a:r>
              <a:rPr lang="cs-CZ" sz="1867" dirty="0" err="1">
                <a:solidFill>
                  <a:schemeClr val="bg1"/>
                </a:solidFill>
                <a:latin typeface="Times New Roman" panose="02020603050405020304" pitchFamily="18" charset="0"/>
                <a:cs typeface="Times New Roman" panose="02020603050405020304" pitchFamily="18" charset="0"/>
              </a:rPr>
              <a:t>topic</a:t>
            </a:r>
            <a:r>
              <a:rPr lang="cs-CZ" sz="1867" dirty="0">
                <a:solidFill>
                  <a:schemeClr val="bg1"/>
                </a:solidFill>
                <a:latin typeface="Times New Roman" panose="02020603050405020304" pitchFamily="18" charset="0"/>
                <a:cs typeface="Times New Roman" panose="02020603050405020304" pitchFamily="18" charset="0"/>
              </a:rPr>
              <a:t>, </a:t>
            </a:r>
            <a:r>
              <a:rPr lang="cs-CZ" sz="1867" dirty="0" err="1">
                <a:solidFill>
                  <a:schemeClr val="bg1"/>
                </a:solidFill>
                <a:latin typeface="Times New Roman" panose="02020603050405020304" pitchFamily="18" charset="0"/>
                <a:cs typeface="Times New Roman" panose="02020603050405020304" pitchFamily="18" charset="0"/>
              </a:rPr>
              <a:t>citations</a:t>
            </a:r>
            <a:endParaRPr lang="cs-CZ"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143999" y="4965171"/>
            <a:ext cx="281902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Ing. Michal Stoklasa</a:t>
            </a:r>
            <a:r>
              <a:rPr lang="en-GB" altLang="cs-CZ" sz="1200" b="1" dirty="0">
                <a:solidFill>
                  <a:srgbClr val="307871"/>
                </a:solidFill>
                <a:latin typeface="Times New Roman" panose="02020603050405020304" pitchFamily="18" charset="0"/>
                <a:cs typeface="Times New Roman" panose="02020603050405020304" pitchFamily="18" charset="0"/>
              </a:rPr>
              <a:t>, PhD</a:t>
            </a:r>
          </a:p>
          <a:p>
            <a:pPr algn="r"/>
            <a:r>
              <a:rPr lang="cs-CZ" altLang="cs-CZ" sz="1200" dirty="0">
                <a:solidFill>
                  <a:srgbClr val="307871"/>
                </a:solidFill>
                <a:latin typeface="Times New Roman" panose="02020603050405020304" pitchFamily="18" charset="0"/>
                <a:cs typeface="Times New Roman" panose="02020603050405020304" pitchFamily="18" charset="0"/>
              </a:rPr>
              <a:t>Business </a:t>
            </a:r>
            <a:r>
              <a:rPr lang="cs-CZ" altLang="cs-CZ" sz="1200" dirty="0" err="1">
                <a:solidFill>
                  <a:srgbClr val="307871"/>
                </a:solidFill>
                <a:latin typeface="Times New Roman" panose="02020603050405020304" pitchFamily="18" charset="0"/>
                <a:cs typeface="Times New Roman" panose="02020603050405020304" pitchFamily="18" charset="0"/>
              </a:rPr>
              <a:t>economics</a:t>
            </a:r>
            <a:r>
              <a:rPr lang="cs-CZ" altLang="cs-CZ" sz="1200" dirty="0">
                <a:solidFill>
                  <a:srgbClr val="307871"/>
                </a:solidFill>
                <a:latin typeface="Times New Roman" panose="02020603050405020304" pitchFamily="18" charset="0"/>
                <a:cs typeface="Times New Roman" panose="02020603050405020304" pitchFamily="18" charset="0"/>
              </a:rPr>
              <a:t> and </a:t>
            </a:r>
            <a:r>
              <a:rPr lang="cs-CZ" altLang="cs-CZ" sz="1200" dirty="0" err="1">
                <a:solidFill>
                  <a:srgbClr val="307871"/>
                </a:solidFill>
                <a:latin typeface="Times New Roman" panose="02020603050405020304" pitchFamily="18" charset="0"/>
                <a:cs typeface="Times New Roman" panose="02020603050405020304" pitchFamily="18" charset="0"/>
              </a:rPr>
              <a:t>managemen</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introduction is structured - general introduction to the problem, the</a:t>
            </a:r>
            <a:r>
              <a:rPr lang="cs-CZ" sz="2400" dirty="0">
                <a:solidFill>
                  <a:srgbClr val="002060"/>
                </a:solidFill>
                <a:latin typeface="Times New Roman" panose="02020603050405020304" pitchFamily="18" charset="0"/>
                <a:cs typeface="Times New Roman" panose="02020603050405020304" pitchFamily="18" charset="0"/>
              </a:rPr>
              <a:t>sis</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en-US" sz="2400" dirty="0">
                <a:solidFill>
                  <a:srgbClr val="002060"/>
                </a:solidFill>
                <a:latin typeface="Times New Roman" panose="02020603050405020304" pitchFamily="18" charset="0"/>
                <a:cs typeface="Times New Roman" panose="02020603050405020304" pitchFamily="18" charset="0"/>
              </a:rPr>
              <a:t> (exact wording </a:t>
            </a:r>
            <a:r>
              <a:rPr lang="cs-CZ" sz="2400" dirty="0">
                <a:solidFill>
                  <a:srgbClr val="002060"/>
                </a:solidFill>
                <a:latin typeface="Times New Roman" panose="02020603050405020304" pitchFamily="18" charset="0"/>
                <a:cs typeface="Times New Roman" panose="02020603050405020304" pitchFamily="18" charset="0"/>
              </a:rPr>
              <a:t>as in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thesis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submited</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IS</a:t>
            </a:r>
            <a:r>
              <a:rPr lang="en-US" sz="2400" dirty="0">
                <a:solidFill>
                  <a:srgbClr val="002060"/>
                </a:solidFill>
                <a:latin typeface="Times New Roman" panose="02020603050405020304" pitchFamily="18" charset="0"/>
                <a:cs typeface="Times New Roman" panose="02020603050405020304" pitchFamily="18" charset="0"/>
              </a:rPr>
              <a:t>!), methods and procedures for achieving the goal, description of chapters.</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Common mistakes - you do not write impersonally, missing any introduction to the issue, the wording of the goal is completely different than in the thesis topic, there is no text explaining how you aim to achieve your thesis goal.</a:t>
            </a:r>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89642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20277"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1st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theoretical</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basis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59087"/>
            <a:ext cx="11055096" cy="4401205"/>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purpose of this chapter is to create a theoretical basis for your further efforts in this area. So you want to work with valuable resources (books by reputable authors), not just articles on the Internet.</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content of the first chapter must correspond to the issue in the third chapter.</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The chapter must have a logical sequence - it must be clear why the author proceeds in a certain way and where they are heading - a frequent mistake is the text acting as copied disparate parts, where it is not clear why they are listed and where the text will lead.</a:t>
            </a: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Citation</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the Harvard system - see. methodological instruction!</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We use direct quotations more sparingly than paraphrases, but both require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Most of the text of the first chapter is taken over from other sources, so each paragraph will have a reference.</a:t>
            </a:r>
          </a:p>
          <a:p>
            <a:pPr marL="800100" lvl="1"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However, do not forget to work with the theory - to introduce different approaches of several authors and to define them (own view, which will be used in the work) - polemics.</a:t>
            </a:r>
          </a:p>
          <a:p>
            <a:pPr marL="285750" indent="-285750">
              <a:buFont typeface="Arial" panose="020B0604020202020204" pitchFamily="34" charset="0"/>
              <a:buChar char="•"/>
            </a:pPr>
            <a:endParaRPr lang="cs-CZ" sz="2000" dirty="0"/>
          </a:p>
        </p:txBody>
      </p:sp>
    </p:spTree>
    <p:extLst>
      <p:ext uri="{BB962C8B-B14F-4D97-AF65-F5344CB8AC3E}">
        <p14:creationId xmlns:p14="http://schemas.microsoft.com/office/powerpoint/2010/main" val="211432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95892"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2nd </a:t>
            </a:r>
            <a:r>
              <a:rPr lang="cs-CZ" sz="2400" kern="0" dirty="0" err="1">
                <a:solidFill>
                  <a:srgbClr val="307871"/>
                </a:solidFill>
                <a:latin typeface="Times New Roman"/>
                <a:ea typeface="+mj-ea"/>
                <a:cs typeface="+mj-cs"/>
              </a:rPr>
              <a:t>chapter</a:t>
            </a:r>
            <a:r>
              <a:rPr lang="cs-CZ" sz="2400" kern="0" dirty="0">
                <a:solidFill>
                  <a:srgbClr val="307871"/>
                </a:solidFill>
                <a:latin typeface="Times New Roman"/>
                <a:ea typeface="+mj-ea"/>
                <a:cs typeface="+mj-cs"/>
              </a:rPr>
              <a:t> – </a:t>
            </a:r>
            <a:r>
              <a:rPr lang="cs-CZ" sz="2400" kern="0" dirty="0" err="1">
                <a:solidFill>
                  <a:srgbClr val="307871"/>
                </a:solidFill>
                <a:latin typeface="Times New Roman"/>
                <a:ea typeface="+mj-ea"/>
                <a:cs typeface="+mj-cs"/>
              </a:rPr>
              <a:t>company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characteristics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6871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contains the characteristics of the company (country, industry etc.) - characteristics (short history), organizational structure, subject of business, subjects, characteristics of competition or market (if specific),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For this chapter, you cannot just copy information from the company website!</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second chapter must also have links to resources (web, company internal materials, etc.).</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2224190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78849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3rd chapter – own research (analysis)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59087"/>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purpose of this chapter is to first characterize the current state of the researched issue, then plan your own research, conduct it, evaluate it and </a:t>
            </a:r>
            <a:r>
              <a:rPr lang="en-US" sz="2400" dirty="0" err="1">
                <a:solidFill>
                  <a:srgbClr val="002060"/>
                </a:solidFill>
                <a:latin typeface="Times New Roman" panose="02020603050405020304" pitchFamily="18" charset="0"/>
                <a:cs typeface="Times New Roman" panose="02020603050405020304" pitchFamily="18" charset="0"/>
              </a:rPr>
              <a:t>interprete</a:t>
            </a:r>
            <a:r>
              <a:rPr lang="en-US" sz="2400" dirty="0">
                <a:solidFill>
                  <a:srgbClr val="002060"/>
                </a:solidFill>
                <a:latin typeface="Times New Roman" panose="02020603050405020304" pitchFamily="18" charset="0"/>
                <a:cs typeface="Times New Roman" panose="02020603050405020304" pitchFamily="18" charset="0"/>
              </a:rPr>
              <a:t> it.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We follow the basic research logic - starting with secondary data, after we exhaust it, we plan to obtain primary data.</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advisable to follow marketing research plan – e.g. Saunders, Kumar etc.</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Y</a:t>
            </a:r>
            <a:r>
              <a:rPr lang="en-US" sz="2400" dirty="0" err="1">
                <a:solidFill>
                  <a:srgbClr val="002060"/>
                </a:solidFill>
                <a:latin typeface="Times New Roman" panose="02020603050405020304" pitchFamily="18" charset="0"/>
                <a:cs typeface="Times New Roman" panose="02020603050405020304" pitchFamily="18" charset="0"/>
              </a:rPr>
              <a:t>ou</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will</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most </a:t>
            </a:r>
            <a:r>
              <a:rPr lang="cs-CZ" sz="2400" dirty="0" err="1">
                <a:solidFill>
                  <a:srgbClr val="002060"/>
                </a:solidFill>
                <a:latin typeface="Times New Roman" panose="02020603050405020304" pitchFamily="18" charset="0"/>
                <a:cs typeface="Times New Roman" panose="02020603050405020304" pitchFamily="18" charset="0"/>
              </a:rPr>
              <a:t>important</a:t>
            </a:r>
            <a:r>
              <a:rPr lang="cs-CZ" sz="2400" dirty="0">
                <a:solidFill>
                  <a:srgbClr val="002060"/>
                </a:solidFill>
                <a:latin typeface="Times New Roman" panose="02020603050405020304" pitchFamily="18" charset="0"/>
                <a:cs typeface="Times New Roman" panose="02020603050405020304" pitchFamily="18" charset="0"/>
              </a:rPr>
              <a:t> part of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thesis,</a:t>
            </a:r>
            <a:r>
              <a:rPr lang="en-US" sz="2400" dirty="0">
                <a:solidFill>
                  <a:srgbClr val="002060"/>
                </a:solidFill>
                <a:latin typeface="Times New Roman" panose="02020603050405020304" pitchFamily="18" charset="0"/>
                <a:cs typeface="Times New Roman" panose="02020603050405020304" pitchFamily="18" charset="0"/>
              </a:rPr>
              <a:t> your own suggestions and recommendations, </a:t>
            </a:r>
            <a:r>
              <a:rPr lang="cs-CZ" sz="2400" dirty="0" err="1">
                <a:solidFill>
                  <a:srgbClr val="002060"/>
                </a:solidFill>
                <a:latin typeface="Times New Roman" panose="02020603050405020304" pitchFamily="18" charset="0"/>
                <a:cs typeface="Times New Roman" panose="02020603050405020304" pitchFamily="18" charset="0"/>
              </a:rPr>
              <a:t>based</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en-US" sz="2400" dirty="0">
                <a:solidFill>
                  <a:srgbClr val="002060"/>
                </a:solidFill>
                <a:latin typeface="Times New Roman" panose="02020603050405020304" pitchFamily="18" charset="0"/>
                <a:cs typeface="Times New Roman" panose="02020603050405020304" pitchFamily="18" charset="0"/>
              </a:rPr>
              <a:t>so it is advisable to pay close attention to the </a:t>
            </a:r>
            <a:r>
              <a:rPr lang="cs-CZ" sz="2400" dirty="0">
                <a:solidFill>
                  <a:srgbClr val="002060"/>
                </a:solidFill>
                <a:latin typeface="Times New Roman" panose="02020603050405020304" pitchFamily="18" charset="0"/>
                <a:cs typeface="Times New Roman" panose="02020603050405020304" pitchFamily="18" charset="0"/>
              </a:rPr>
              <a:t>design of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en-US" sz="2400" dirty="0">
                <a:solidFill>
                  <a:srgbClr val="002060"/>
                </a:solidFill>
                <a:latin typeface="Times New Roman" panose="02020603050405020304" pitchFamily="18" charset="0"/>
                <a:cs typeface="Times New Roman" panose="02020603050405020304" pitchFamily="18" charset="0"/>
              </a:rPr>
              <a:t>. After creating the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design</a:t>
            </a:r>
            <a:r>
              <a:rPr lang="en-US" sz="2400" dirty="0">
                <a:solidFill>
                  <a:srgbClr val="002060"/>
                </a:solidFill>
                <a:latin typeface="Times New Roman" panose="02020603050405020304" pitchFamily="18" charset="0"/>
                <a:cs typeface="Times New Roman" panose="02020603050405020304" pitchFamily="18" charset="0"/>
              </a:rPr>
              <a:t>, try to pilot it - does it </a:t>
            </a:r>
            <a:r>
              <a:rPr lang="en-US" sz="2400" dirty="0" err="1">
                <a:solidFill>
                  <a:srgbClr val="002060"/>
                </a:solidFill>
                <a:latin typeface="Times New Roman" panose="02020603050405020304" pitchFamily="18" charset="0"/>
                <a:cs typeface="Times New Roman" panose="02020603050405020304" pitchFamily="18" charset="0"/>
              </a:rPr>
              <a:t>substantialy</a:t>
            </a:r>
            <a:r>
              <a:rPr lang="en-US" sz="2400" dirty="0">
                <a:solidFill>
                  <a:srgbClr val="002060"/>
                </a:solidFill>
                <a:latin typeface="Times New Roman" panose="02020603050405020304" pitchFamily="18" charset="0"/>
                <a:cs typeface="Times New Roman" panose="02020603050405020304" pitchFamily="18" charset="0"/>
              </a:rPr>
              <a:t> help to achieve the thesis goal, can you make valuable suggestions and recommendations?</a:t>
            </a:r>
            <a:endParaRPr lang="cs-CZ" sz="2400" dirty="0"/>
          </a:p>
        </p:txBody>
      </p:sp>
    </p:spTree>
    <p:extLst>
      <p:ext uri="{BB962C8B-B14F-4D97-AF65-F5344CB8AC3E}">
        <p14:creationId xmlns:p14="http://schemas.microsoft.com/office/powerpoint/2010/main" val="151109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085320"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4th chapter – suggestions and recommendations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Outline of suggestions and recommendations, the implementation of which in practice would help solve the problem identified in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Proposals and recommendations must be formulated based on the results of the third chapter - the actual contribution of the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(because </a:t>
            </a:r>
            <a:r>
              <a:rPr lang="cs-CZ" sz="2400" dirty="0">
                <a:solidFill>
                  <a:srgbClr val="002060"/>
                </a:solidFill>
                <a:latin typeface="Times New Roman" panose="02020603050405020304" pitchFamily="18" charset="0"/>
                <a:cs typeface="Times New Roman" panose="02020603050405020304" pitchFamily="18" charset="0"/>
              </a:rPr>
              <a:t>XY %</a:t>
            </a:r>
            <a:r>
              <a:rPr lang="en-US" sz="2400" dirty="0">
                <a:solidFill>
                  <a:srgbClr val="002060"/>
                </a:solidFill>
                <a:latin typeface="Times New Roman" panose="02020603050405020304" pitchFamily="18" charset="0"/>
                <a:cs typeface="Times New Roman" panose="02020603050405020304" pitchFamily="18" charset="0"/>
              </a:rPr>
              <a:t> of respondents answered the question </a:t>
            </a:r>
            <a:r>
              <a:rPr lang="cs-CZ" sz="2400" dirty="0">
                <a:solidFill>
                  <a:srgbClr val="002060"/>
                </a:solidFill>
                <a:latin typeface="Times New Roman" panose="02020603050405020304" pitchFamily="18" charset="0"/>
                <a:cs typeface="Times New Roman" panose="02020603050405020304" pitchFamily="18" charset="0"/>
              </a:rPr>
              <a:t>Z</a:t>
            </a:r>
            <a:r>
              <a:rPr lang="en-US" sz="2400" dirty="0">
                <a:solidFill>
                  <a:srgbClr val="002060"/>
                </a:solidFill>
                <a:latin typeface="Times New Roman" panose="02020603050405020304" pitchFamily="18" charset="0"/>
                <a:cs typeface="Times New Roman" panose="02020603050405020304" pitchFamily="18" charset="0"/>
              </a:rPr>
              <a:t> in this way, it is recommended that the company implements this …</a:t>
            </a:r>
            <a:r>
              <a:rPr lang="cs-CZ" sz="2400" b="0" i="0" dirty="0">
                <a:solidFill>
                  <a:srgbClr val="4D5156"/>
                </a:solidFill>
                <a:effectLst/>
                <a:latin typeface="arial" panose="020B0604020202020204" pitchFamily="34" charset="0"/>
              </a:rPr>
              <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shows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recommended</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Justify the proposals and recommendations adequately, explain their benefits and costs (financial, human, time etc.). It is advisable to create a calculation for proposals directly, if not, we proceed at least in general. Everybody is able to create recommendations, you have to prove that yours are both appropriate and realistic.</a:t>
            </a:r>
            <a:endParaRPr lang="cs-CZ" sz="2400" dirty="0"/>
          </a:p>
        </p:txBody>
      </p:sp>
    </p:spTree>
    <p:extLst>
      <p:ext uri="{BB962C8B-B14F-4D97-AF65-F5344CB8AC3E}">
        <p14:creationId xmlns:p14="http://schemas.microsoft.com/office/powerpoint/2010/main" val="1088151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58569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Conclusion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 the conclusion, the main findings should be sufficiently justified, it is an overall evaluation of the thesis.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 therefore summarizes the main results of the work; moreover, the author should take into account that in the introduction they set the goal of their diploma thesis and all their efforts should be directed towards this goal.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If there are hypotheses set in the thesis, it is necessary to point out how they were accepted / rejected. </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An important part of the conclusion is to define the contribution of the thesis or outline recommendations and proposals, the implementation of which would help solve the problem identified in the thesis.</a:t>
            </a:r>
            <a:endParaRPr lang="cs-CZ" sz="2400" dirty="0"/>
          </a:p>
        </p:txBody>
      </p:sp>
    </p:spTree>
    <p:extLst>
      <p:ext uri="{BB962C8B-B14F-4D97-AF65-F5344CB8AC3E}">
        <p14:creationId xmlns:p14="http://schemas.microsoft.com/office/powerpoint/2010/main" val="177586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073003"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2 </a:t>
            </a:r>
            <a:r>
              <a:rPr lang="cs-CZ" sz="2400" kern="0" dirty="0" err="1">
                <a:solidFill>
                  <a:srgbClr val="307871"/>
                </a:solidFill>
                <a:latin typeface="Times New Roman"/>
                <a:ea typeface="+mj-ea"/>
                <a:cs typeface="+mj-cs"/>
              </a:rPr>
              <a:t>Methodology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t>
            </a:r>
            <a:r>
              <a:rPr lang="en-US" sz="2400" i="1" dirty="0">
                <a:solidFill>
                  <a:srgbClr val="002060"/>
                </a:solidFill>
                <a:latin typeface="Times New Roman" panose="02020603050405020304" pitchFamily="18" charset="0"/>
                <a:cs typeface="Times New Roman" panose="02020603050405020304" pitchFamily="18" charset="0"/>
              </a:rPr>
              <a:t>Methodology is the systematic, theoretical analysis of the methods applied to a field of study.</a:t>
            </a:r>
            <a:r>
              <a:rPr lang="cs-CZ" sz="2400" dirty="0">
                <a:solidFill>
                  <a:srgbClr val="002060"/>
                </a:solidFill>
                <a:latin typeface="Times New Roman" panose="02020603050405020304" pitchFamily="18" charset="0"/>
                <a:cs typeface="Times New Roman" panose="02020603050405020304" pitchFamily="18" charset="0"/>
              </a:rPr>
              <a:t>“ (</a:t>
            </a:r>
            <a:r>
              <a:rPr lang="en-GB" sz="2400" dirty="0">
                <a:solidFill>
                  <a:srgbClr val="002060"/>
                </a:solidFill>
                <a:latin typeface="Times New Roman" panose="02020603050405020304" pitchFamily="18" charset="0"/>
                <a:cs typeface="Times New Roman" panose="02020603050405020304" pitchFamily="18" charset="0"/>
              </a:rPr>
              <a:t>Berg</a:t>
            </a:r>
            <a:r>
              <a:rPr lang="cs-CZ" sz="2400" dirty="0">
                <a:solidFill>
                  <a:srgbClr val="002060"/>
                </a:solidFill>
                <a:latin typeface="Times New Roman" panose="02020603050405020304" pitchFamily="18" charset="0"/>
                <a:cs typeface="Times New Roman" panose="02020603050405020304" pitchFamily="18" charset="0"/>
              </a:rPr>
              <a:t>, 2009)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Simply</a:t>
            </a:r>
            <a:r>
              <a:rPr lang="cs-CZ" sz="2400" dirty="0">
                <a:solidFill>
                  <a:srgbClr val="002060"/>
                </a:solidFill>
                <a:latin typeface="Times New Roman" panose="02020603050405020304" pitchFamily="18" charset="0"/>
                <a:cs typeface="Times New Roman" panose="02020603050405020304" pitchFamily="18" charset="0"/>
              </a:rPr>
              <a:t> – HOW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do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carry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out</a:t>
            </a:r>
            <a:r>
              <a:rPr lang="cs-CZ" sz="2400" dirty="0">
                <a:solidFill>
                  <a:srgbClr val="002060"/>
                </a:solidFill>
                <a:latin typeface="Times New Roman" panose="02020603050405020304" pitchFamily="18" charset="0"/>
                <a:cs typeface="Times New Roman" panose="02020603050405020304" pitchFamily="18" charset="0"/>
              </a:rPr>
              <a:t>, analyse, interprete,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fields</a:t>
            </a:r>
            <a:r>
              <a:rPr lang="cs-CZ" sz="2400" dirty="0">
                <a:solidFill>
                  <a:srgbClr val="002060"/>
                </a:solidFill>
                <a:latin typeface="Times New Roman" panose="02020603050405020304" pitchFamily="18" charset="0"/>
                <a:cs typeface="Times New Roman" panose="02020603050405020304" pitchFamily="18" charset="0"/>
              </a:rPr>
              <a:t> of study use </a:t>
            </a:r>
            <a:r>
              <a:rPr lang="cs-CZ" sz="2400" dirty="0" err="1">
                <a:solidFill>
                  <a:srgbClr val="002060"/>
                </a:solidFill>
                <a:latin typeface="Times New Roman" panose="02020603050405020304" pitchFamily="18" charset="0"/>
                <a:cs typeface="Times New Roman" panose="02020603050405020304" pitchFamily="18" charset="0"/>
              </a:rPr>
              <a:t>different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are in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sciences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a:t>
            </a:r>
            <a:r>
              <a:rPr lang="cs-CZ" sz="2400" dirty="0">
                <a:solidFill>
                  <a:srgbClr val="002060"/>
                </a:solidFill>
                <a:latin typeface="Times New Roman" panose="02020603050405020304" pitchFamily="18" charset="0"/>
                <a:cs typeface="Times New Roman" panose="02020603050405020304" pitchFamily="18" charset="0"/>
              </a:rPr>
              <a:t> use </a:t>
            </a:r>
            <a:r>
              <a:rPr lang="cs-CZ" sz="2400" dirty="0" err="1">
                <a:solidFill>
                  <a:srgbClr val="002060"/>
                </a:solidFill>
                <a:latin typeface="Times New Roman" panose="02020603050405020304" pitchFamily="18" charset="0"/>
                <a:cs typeface="Times New Roman" panose="02020603050405020304" pitchFamily="18" charset="0"/>
              </a:rPr>
              <a:t>methodology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best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suited</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needs</a:t>
            </a:r>
            <a:r>
              <a:rPr lang="cs-CZ" sz="2400" dirty="0">
                <a:solidFill>
                  <a:srgbClr val="002060"/>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General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deduction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induction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analysis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synthesis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abstraction</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generalization</a:t>
            </a:r>
            <a:r>
              <a:rPr lang="cs-CZ" sz="2400" dirty="0">
                <a:solidFill>
                  <a:srgbClr val="002060"/>
                </a:solidFill>
                <a:latin typeface="Times New Roman" panose="02020603050405020304" pitchFamily="18" charset="0"/>
                <a:cs typeface="Times New Roman" panose="02020603050405020304" pitchFamily="18" charset="0"/>
              </a:rPr>
              <a:t>, analogy and modelling,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qualitative</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quantitative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secondary</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primary</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research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process</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methods</a:t>
            </a:r>
            <a:r>
              <a:rPr lang="cs-CZ" sz="2400" dirty="0">
                <a:solidFill>
                  <a:srgbClr val="002060"/>
                </a:solidFill>
                <a:latin typeface="Times New Roman" panose="02020603050405020304" pitchFamily="18"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10076245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6728"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4093428"/>
          </a:xfrm>
          <a:prstGeom prst="rect">
            <a:avLst/>
          </a:prstGeom>
          <a:noFill/>
        </p:spPr>
        <p:txBody>
          <a:bodyPr wrap="square" rtlCol="0">
            <a:spAutoFit/>
          </a:bodyPr>
          <a:lstStyle/>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Qualitative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for exploratory purposes - small number of respondents - not generalizable to the whole population - statistical significance and confidence not calculated - examples include focus groups and projective techniques.</a:t>
            </a:r>
          </a:p>
          <a:p>
            <a:pPr marL="342900" indent="-342900">
              <a:buFont typeface="Arial" panose="020B0604020202020204" pitchFamily="34" charset="0"/>
              <a:buChar char="•"/>
            </a:pPr>
            <a:endParaRPr lang="en-US"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Quantitative marketing research </a:t>
            </a:r>
            <a:r>
              <a:rPr lang="en-US" sz="2000" dirty="0">
                <a:solidFill>
                  <a:srgbClr val="002060"/>
                </a:solidFill>
                <a:latin typeface="Times New Roman" panose="02020603050405020304" pitchFamily="18" charset="0"/>
                <a:cs typeface="Times New Roman" panose="02020603050405020304" pitchFamily="18" charset="0"/>
              </a:rPr>
              <a:t>- generally used to draw conclusions - tests a specific hypothesis - uses random sampling techniques so as to infer from the sample to the population - involves a large number of respondents - examples include surveys and questionnaires. </a:t>
            </a: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solidFill>
                  <a:srgbClr val="002060"/>
                </a:solidFill>
                <a:latin typeface="Times New Roman" panose="02020603050405020304" pitchFamily="18" charset="0"/>
                <a:cs typeface="Times New Roman" panose="02020603050405020304" pitchFamily="18" charset="0"/>
              </a:rPr>
              <a:t>Secondary</a:t>
            </a:r>
            <a:r>
              <a:rPr lang="en-US" sz="2000" dirty="0">
                <a:solidFill>
                  <a:srgbClr val="002060"/>
                </a:solidFill>
                <a:latin typeface="Times New Roman" panose="02020603050405020304" pitchFamily="18" charset="0"/>
                <a:cs typeface="Times New Roman" panose="02020603050405020304" pitchFamily="18" charset="0"/>
              </a:rPr>
              <a:t> marketing research is conducted on data published previously and usually by someone else. Secondary data may be internal to the firm, such as sales invoices and warranty cards, or may be external to the firm such as published data or commercially available data.</a:t>
            </a:r>
            <a:r>
              <a:rPr lang="cs-CZ" sz="2000" dirty="0">
                <a:solidFill>
                  <a:srgbClr val="002060"/>
                </a:solidFill>
                <a:latin typeface="Times New Roman" panose="02020603050405020304" pitchFamily="18" charset="0"/>
                <a:cs typeface="Times New Roman" panose="02020603050405020304" pitchFamily="18" charset="0"/>
              </a:rPr>
              <a:t> </a:t>
            </a:r>
          </a:p>
          <a:p>
            <a:pPr marL="342900" indent="-342900">
              <a:buFont typeface="Arial" panose="020B0604020202020204" pitchFamily="34" charset="0"/>
              <a:buChar char="•"/>
            </a:pPr>
            <a:endParaRPr lang="cs-CZ" sz="20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 company conducts </a:t>
            </a:r>
            <a:r>
              <a:rPr lang="en-US" sz="2000" b="1" dirty="0">
                <a:solidFill>
                  <a:srgbClr val="002060"/>
                </a:solidFill>
                <a:latin typeface="Times New Roman" panose="02020603050405020304" pitchFamily="18" charset="0"/>
                <a:cs typeface="Times New Roman" panose="02020603050405020304" pitchFamily="18" charset="0"/>
              </a:rPr>
              <a:t>primary</a:t>
            </a:r>
            <a:r>
              <a:rPr lang="en-US" sz="2000" dirty="0">
                <a:solidFill>
                  <a:srgbClr val="002060"/>
                </a:solidFill>
                <a:latin typeface="Times New Roman" panose="02020603050405020304" pitchFamily="18" charset="0"/>
                <a:cs typeface="Times New Roman" panose="02020603050405020304" pitchFamily="18" charset="0"/>
              </a:rPr>
              <a:t> marketing research by gathering original data. </a:t>
            </a:r>
          </a:p>
        </p:txBody>
      </p:sp>
    </p:spTree>
    <p:extLst>
      <p:ext uri="{BB962C8B-B14F-4D97-AF65-F5344CB8AC3E}">
        <p14:creationId xmlns:p14="http://schemas.microsoft.com/office/powerpoint/2010/main" val="18420168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5624"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methods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3785652"/>
          </a:xfrm>
          <a:prstGeom prst="rect">
            <a:avLst/>
          </a:prstGeom>
          <a:noFill/>
        </p:spPr>
        <p:txBody>
          <a:bodyPr wrap="square" rtlCol="0">
            <a:spAutoFit/>
          </a:bodyPr>
          <a:lstStyle/>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Survey</a:t>
            </a:r>
            <a:r>
              <a:rPr lang="en-US" sz="2400" dirty="0">
                <a:solidFill>
                  <a:srgbClr val="002060"/>
                </a:solidFill>
                <a:latin typeface="Times New Roman" panose="02020603050405020304" pitchFamily="18" charset="0"/>
                <a:cs typeface="Times New Roman" panose="02020603050405020304" pitchFamily="18" charset="0"/>
              </a:rPr>
              <a:t> – based on the statements of recipients through communication, question-form (written – mail, e-mail, website, face-to-face, telephone).</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Observation</a:t>
            </a:r>
            <a:r>
              <a:rPr lang="en-US" sz="2400" dirty="0">
                <a:solidFill>
                  <a:srgbClr val="002060"/>
                </a:solidFill>
                <a:latin typeface="Times New Roman" panose="02020603050405020304" pitchFamily="18" charset="0"/>
                <a:cs typeface="Times New Roman" panose="02020603050405020304" pitchFamily="18" charset="0"/>
              </a:rPr>
              <a:t> (hidden x noticeable) is focusing primarily on human behavior in the process of receiving marketing </a:t>
            </a:r>
            <a:r>
              <a:rPr lang="cs-CZ" sz="2400" dirty="0" err="1">
                <a:solidFill>
                  <a:srgbClr val="002060"/>
                </a:solidFill>
                <a:latin typeface="Times New Roman" panose="02020603050405020304" pitchFamily="18" charset="0"/>
                <a:cs typeface="Times New Roman" panose="02020603050405020304" pitchFamily="18" charset="0"/>
              </a:rPr>
              <a:t>inputs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and subsequent behavior.</a:t>
            </a: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b="1" dirty="0">
                <a:solidFill>
                  <a:srgbClr val="002060"/>
                </a:solidFill>
                <a:latin typeface="Times New Roman" panose="02020603050405020304" pitchFamily="18" charset="0"/>
                <a:cs typeface="Times New Roman" panose="02020603050405020304" pitchFamily="18" charset="0"/>
              </a:rPr>
              <a:t>Experiment</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often</a:t>
            </a:r>
            <a:r>
              <a:rPr lang="en-US" sz="2400" dirty="0">
                <a:solidFill>
                  <a:srgbClr val="002060"/>
                </a:solidFill>
                <a:latin typeface="Times New Roman" panose="02020603050405020304" pitchFamily="18" charset="0"/>
                <a:cs typeface="Times New Roman" panose="02020603050405020304" pitchFamily="18" charset="0"/>
              </a:rPr>
              <a:t> called Test Marketing) actively manipulates examined factors, it influences the situation and explores the reactions of people in natural or laboratory situation.</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348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2189"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Marketing </a:t>
            </a: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process</a:t>
            </a:r>
            <a:r>
              <a:rPr lang="cs-CZ" sz="2400" kern="0" dirty="0">
                <a:solidFill>
                  <a:srgbClr val="307871"/>
                </a:solidFill>
                <a:latin typeface="Times New Roman"/>
                <a:ea typeface="+mj-ea"/>
                <a:cs typeface="+mj-cs"/>
              </a:rPr>
              <a:t> (Kozel, 2011, p. 73)</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164853"/>
            <a:ext cx="11055096" cy="5262979"/>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PREPARATORY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1 - problem definition, objectives and research hypotheses.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2 </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orientation analysis.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3 - marketing research plan - the type of data, methods and techniques for their collection, sample, time schedule, control. </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4 - pilot study.</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IMPLEMENTATION STAGE</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5 - data collection.</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6 - data processing.</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7 - analysis of collected data - processing using MS Excel and SPSS.</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8 - the interpretation of the information obtained.</a:t>
            </a:r>
          </a:p>
          <a:p>
            <a:pPr marL="800100" lvl="1"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Phase 9 - presentation of results.</a:t>
            </a:r>
          </a:p>
          <a:p>
            <a:pPr marL="342900" indent="-34290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065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Obdélník 4"/>
          <p:cNvSpPr/>
          <p:nvPr/>
        </p:nvSpPr>
        <p:spPr>
          <a:xfrm>
            <a:off x="251520" y="449337"/>
            <a:ext cx="2156360"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Seminar</a:t>
            </a:r>
            <a:r>
              <a:rPr lang="cs-CZ" sz="2400" kern="0" dirty="0">
                <a:solidFill>
                  <a:srgbClr val="307871"/>
                </a:solidFill>
                <a:latin typeface="Times New Roman"/>
                <a:ea typeface="+mj-ea"/>
                <a:cs typeface="+mj-cs"/>
              </a:rPr>
              <a:t> agenda</a:t>
            </a:r>
            <a:endParaRPr lang="en-GB" sz="2400" kern="0" dirty="0">
              <a:solidFill>
                <a:srgbClr val="307871"/>
              </a:solidFill>
              <a:latin typeface="Times New Roman"/>
              <a:ea typeface="+mj-ea"/>
              <a:cs typeface="+mj-cs"/>
            </a:endParaRPr>
          </a:p>
        </p:txBody>
      </p:sp>
      <p:sp>
        <p:nvSpPr>
          <p:cNvPr id="10" name="Zástupný symbol pro obsah 2">
            <a:extLst>
              <a:ext uri="{FF2B5EF4-FFF2-40B4-BE49-F238E27FC236}">
                <a16:creationId xmlns:a16="http://schemas.microsoft.com/office/drawing/2014/main" id="{0F709B75-01C7-4AA0-B8A1-FFA71D2F288D}"/>
              </a:ext>
            </a:extLst>
          </p:cNvPr>
          <p:cNvSpPr txBox="1">
            <a:spLocks/>
          </p:cNvSpPr>
          <p:nvPr/>
        </p:nvSpPr>
        <p:spPr>
          <a:xfrm>
            <a:off x="311998" y="1316736"/>
            <a:ext cx="11669236" cy="509192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b="1" dirty="0">
                <a:solidFill>
                  <a:srgbClr val="002060"/>
                </a:solidFill>
                <a:latin typeface="Times New Roman" panose="02020603050405020304" pitchFamily="18" charset="0"/>
                <a:cs typeface="Times New Roman" panose="02020603050405020304" pitchFamily="18" charset="0"/>
              </a:rPr>
              <a:t>1 </a:t>
            </a:r>
            <a:r>
              <a:rPr lang="cs-CZ" sz="2400" b="1" dirty="0" err="1">
                <a:solidFill>
                  <a:srgbClr val="002060"/>
                </a:solidFill>
                <a:latin typeface="Times New Roman" panose="02020603050405020304" pitchFamily="18" charset="0"/>
                <a:cs typeface="Times New Roman" panose="02020603050405020304" pitchFamily="18" charset="0"/>
              </a:rPr>
              <a:t>Final</a:t>
            </a:r>
            <a:r>
              <a:rPr lang="cs-CZ" sz="2400" b="1" dirty="0">
                <a:solidFill>
                  <a:srgbClr val="002060"/>
                </a:solidFill>
                <a:latin typeface="Times New Roman" panose="02020603050405020304" pitchFamily="18" charset="0"/>
                <a:cs typeface="Times New Roman" panose="02020603050405020304" pitchFamily="18" charset="0"/>
              </a:rPr>
              <a:t> thesis </a:t>
            </a:r>
            <a:r>
              <a:rPr lang="cs-CZ" sz="2400" b="1" dirty="0" err="1">
                <a:solidFill>
                  <a:srgbClr val="002060"/>
                </a:solidFill>
                <a:latin typeface="Times New Roman" panose="02020603050405020304" pitchFamily="18" charset="0"/>
                <a:cs typeface="Times New Roman" panose="02020603050405020304" pitchFamily="18" charset="0"/>
              </a:rPr>
              <a:t>purpose</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structure</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2 </a:t>
            </a:r>
            <a:r>
              <a:rPr lang="cs-CZ" sz="2400" b="1" dirty="0" err="1">
                <a:solidFill>
                  <a:srgbClr val="002060"/>
                </a:solidFill>
                <a:latin typeface="Times New Roman" panose="02020603050405020304" pitchFamily="18" charset="0"/>
                <a:cs typeface="Times New Roman" panose="02020603050405020304" pitchFamily="18" charset="0"/>
              </a:rPr>
              <a:t>Methodology</a:t>
            </a:r>
            <a:r>
              <a:rPr lang="cs-CZ" sz="2400" b="1" dirty="0">
                <a:solidFill>
                  <a:srgbClr val="002060"/>
                </a:solidFill>
                <a:latin typeface="Times New Roman" panose="02020603050405020304" pitchFamily="18" charset="0"/>
                <a:cs typeface="Times New Roman" panose="02020603050405020304" pitchFamily="18" charset="0"/>
              </a:rPr>
              <a:t> – </a:t>
            </a:r>
            <a:r>
              <a:rPr lang="cs-CZ" sz="2400" b="1" dirty="0" err="1">
                <a:solidFill>
                  <a:srgbClr val="002060"/>
                </a:solidFill>
                <a:latin typeface="Times New Roman" panose="02020603050405020304" pitchFamily="18" charset="0"/>
                <a:cs typeface="Times New Roman" panose="02020603050405020304" pitchFamily="18" charset="0"/>
              </a:rPr>
              <a:t>goals</a:t>
            </a:r>
            <a:r>
              <a:rPr lang="cs-CZ" sz="2400" b="1" dirty="0">
                <a:solidFill>
                  <a:srgbClr val="002060"/>
                </a:solidFill>
                <a:latin typeface="Times New Roman" panose="02020603050405020304" pitchFamily="18" charset="0"/>
                <a:cs typeface="Times New Roman" panose="02020603050405020304" pitchFamily="18" charset="0"/>
              </a:rPr>
              <a:t>, </a:t>
            </a:r>
            <a:r>
              <a:rPr lang="cs-CZ" sz="2400" b="1" dirty="0" err="1">
                <a:solidFill>
                  <a:srgbClr val="002060"/>
                </a:solidFill>
                <a:latin typeface="Times New Roman" panose="02020603050405020304" pitchFamily="18" charset="0"/>
                <a:cs typeface="Times New Roman" panose="02020603050405020304" pitchFamily="18" charset="0"/>
              </a:rPr>
              <a:t>methods</a:t>
            </a:r>
            <a:endParaRPr lang="cs-CZ" sz="2400" b="1" dirty="0">
              <a:solidFill>
                <a:srgbClr val="002060"/>
              </a:solidFill>
              <a:latin typeface="Times New Roman" panose="02020603050405020304" pitchFamily="18" charset="0"/>
              <a:cs typeface="Times New Roman" panose="02020603050405020304" pitchFamily="18" charset="0"/>
            </a:endParaRPr>
          </a:p>
          <a:p>
            <a:endParaRPr lang="cs-CZ" sz="2400" b="1" dirty="0">
              <a:solidFill>
                <a:srgbClr val="002060"/>
              </a:solidFill>
              <a:latin typeface="Times New Roman" panose="02020603050405020304" pitchFamily="18" charset="0"/>
              <a:cs typeface="Times New Roman" panose="02020603050405020304" pitchFamily="18" charset="0"/>
            </a:endParaRPr>
          </a:p>
          <a:p>
            <a:r>
              <a:rPr lang="cs-CZ" sz="2400" b="1" dirty="0">
                <a:solidFill>
                  <a:srgbClr val="002060"/>
                </a:solidFill>
                <a:latin typeface="Times New Roman" panose="02020603050405020304" pitchFamily="18" charset="0"/>
                <a:cs typeface="Times New Roman" panose="02020603050405020304" pitchFamily="18" charset="0"/>
              </a:rPr>
              <a:t>3 </a:t>
            </a:r>
            <a:r>
              <a:rPr lang="cs-CZ" sz="2400" b="1" dirty="0" err="1">
                <a:solidFill>
                  <a:srgbClr val="002060"/>
                </a:solidFill>
                <a:latin typeface="Times New Roman" panose="02020603050405020304" pitchFamily="18" charset="0"/>
                <a:cs typeface="Times New Roman" panose="02020603050405020304" pitchFamily="18" charset="0"/>
              </a:rPr>
              <a:t>Sources</a:t>
            </a:r>
            <a:r>
              <a:rPr lang="cs-CZ" sz="2400" b="1" dirty="0">
                <a:solidFill>
                  <a:srgbClr val="002060"/>
                </a:solidFill>
                <a:latin typeface="Times New Roman" panose="02020603050405020304" pitchFamily="18" charset="0"/>
                <a:cs typeface="Times New Roman" panose="02020603050405020304" pitchFamily="18" charset="0"/>
              </a:rPr>
              <a:t> and </a:t>
            </a:r>
            <a:r>
              <a:rPr lang="cs-CZ" sz="2400" b="1" dirty="0" err="1">
                <a:solidFill>
                  <a:srgbClr val="002060"/>
                </a:solidFill>
                <a:latin typeface="Times New Roman" panose="02020603050405020304" pitchFamily="18" charset="0"/>
                <a:cs typeface="Times New Roman" panose="02020603050405020304" pitchFamily="18" charset="0"/>
              </a:rPr>
              <a:t>citations</a:t>
            </a:r>
            <a:endParaRPr lang="en-GB"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1086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38762"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Research</a:t>
            </a:r>
            <a:r>
              <a:rPr lang="cs-CZ" sz="2400" kern="0" dirty="0">
                <a:solidFill>
                  <a:srgbClr val="307871"/>
                </a:solidFill>
                <a:latin typeface="Times New Roman"/>
                <a:ea typeface="+mj-ea"/>
                <a:cs typeface="+mj-cs"/>
              </a:rPr>
              <a:t> proces by </a:t>
            </a:r>
            <a:r>
              <a:rPr lang="cs-CZ" sz="2400" kern="0" dirty="0">
                <a:solidFill>
                  <a:srgbClr val="307871"/>
                </a:solidFill>
                <a:latin typeface="Times New Roman"/>
                <a:ea typeface="+mj-ea"/>
                <a:cs typeface="+mj-cs"/>
                <a:hlinkClick r:id="rId3"/>
              </a:rPr>
              <a:t>Kotler</a:t>
            </a:r>
            <a:endParaRPr kumimoji="0" lang="en-GB" sz="1800" b="0" i="0" u="none" strike="noStrike" kern="0" cap="none" spc="0" normalizeH="0" baseline="0" dirty="0">
              <a:ln>
                <a:noFill/>
              </a:ln>
              <a:solidFill>
                <a:sysClr val="windowText" lastClr="000000"/>
              </a:solidFill>
              <a:effectLst/>
              <a:uLnTx/>
              <a:uFillTx/>
            </a:endParaRPr>
          </a:p>
        </p:txBody>
      </p:sp>
      <p:pic>
        <p:nvPicPr>
          <p:cNvPr id="7" name="Obrázek 6">
            <a:extLst>
              <a:ext uri="{FF2B5EF4-FFF2-40B4-BE49-F238E27FC236}">
                <a16:creationId xmlns:a16="http://schemas.microsoft.com/office/drawing/2014/main" id="{F5257124-8C5D-4950-8CD9-297F7BDE9E6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8712" y="1259585"/>
            <a:ext cx="4134232" cy="5062324"/>
          </a:xfrm>
          <a:prstGeom prst="rect">
            <a:avLst/>
          </a:prstGeom>
        </p:spPr>
      </p:pic>
    </p:spTree>
    <p:extLst>
      <p:ext uri="{BB962C8B-B14F-4D97-AF65-F5344CB8AC3E}">
        <p14:creationId xmlns:p14="http://schemas.microsoft.com/office/powerpoint/2010/main" val="1441202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38011"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Methodology</a:t>
            </a:r>
            <a:r>
              <a:rPr lang="cs-CZ" sz="2400" kern="0" dirty="0">
                <a:solidFill>
                  <a:srgbClr val="307871"/>
                </a:solidFill>
                <a:latin typeface="Times New Roman"/>
                <a:ea typeface="+mj-ea"/>
                <a:cs typeface="+mj-cs"/>
              </a:rPr>
              <a:t> in Thesis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401205"/>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I recommend to have a chapter "3.1 Thesis Methodology" where you describe the whole </a:t>
            </a:r>
            <a:r>
              <a:rPr lang="en-US" sz="2000" dirty="0" err="1">
                <a:solidFill>
                  <a:srgbClr val="002060"/>
                </a:solidFill>
                <a:latin typeface="Times New Roman" panose="02020603050405020304" pitchFamily="18" charset="0"/>
                <a:cs typeface="Times New Roman" panose="02020603050405020304" pitchFamily="18" charset="0"/>
              </a:rPr>
              <a:t>proces</a:t>
            </a:r>
            <a:r>
              <a:rPr lang="cs-CZ" sz="2000" dirty="0">
                <a:solidFill>
                  <a:srgbClr val="002060"/>
                </a:solidFill>
                <a:latin typeface="Times New Roman" panose="02020603050405020304" pitchFamily="18" charset="0"/>
                <a:cs typeface="Times New Roman" panose="02020603050405020304" pitchFamily="18" charset="0"/>
              </a:rPr>
              <a:t>s</a:t>
            </a:r>
            <a:r>
              <a:rPr lang="en-US" sz="2000" dirty="0">
                <a:solidFill>
                  <a:srgbClr val="002060"/>
                </a:solidFill>
                <a:latin typeface="Times New Roman" panose="02020603050405020304" pitchFamily="18" charset="0"/>
                <a:cs typeface="Times New Roman" panose="02020603050405020304" pitchFamily="18" charset="0"/>
              </a:rPr>
              <a:t> of creating your thesis.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On the basis of secondary research - critical analysis of available literary sources (literature, articles, research, etc.) and the current state of the issue, primary research was planned - describe the method, technique, sample, etc. (where, who, with whom, why, how). </a:t>
            </a:r>
          </a:p>
          <a:p>
            <a:pPr marL="285750" indent="-285750">
              <a:buFont typeface="Arial" panose="020B0604020202020204" pitchFamily="34" charset="0"/>
              <a:buChar char="•"/>
            </a:pPr>
            <a:r>
              <a:rPr lang="en-US" sz="2000" dirty="0">
                <a:solidFill>
                  <a:srgbClr val="002060"/>
                </a:solidFill>
                <a:latin typeface="Times New Roman" panose="02020603050405020304" pitchFamily="18" charset="0"/>
                <a:cs typeface="Times New Roman" panose="02020603050405020304" pitchFamily="18" charset="0"/>
              </a:rPr>
              <a:t>At the state exams you present your thesis in </a:t>
            </a:r>
            <a:r>
              <a:rPr lang="cs-CZ" sz="2000" dirty="0">
                <a:solidFill>
                  <a:srgbClr val="002060"/>
                </a:solidFill>
                <a:latin typeface="Times New Roman" panose="02020603050405020304" pitchFamily="18" charset="0"/>
                <a:cs typeface="Times New Roman" panose="02020603050405020304" pitchFamily="18" charset="0"/>
              </a:rPr>
              <a:t>8</a:t>
            </a:r>
            <a:r>
              <a:rPr lang="en-US" sz="2000" dirty="0">
                <a:solidFill>
                  <a:srgbClr val="002060"/>
                </a:solidFill>
                <a:latin typeface="Times New Roman" panose="02020603050405020304" pitchFamily="18" charset="0"/>
                <a:cs typeface="Times New Roman" panose="02020603050405020304" pitchFamily="18" charset="0"/>
              </a:rPr>
              <a:t> minutes with a 10 minutes discussion. You need to explain how you wrote your thesis and why. So you started with a secondary research of theoretical resources to have an overview of the subject matter… description of what and how… then you needed to find out the current state of the subject in practice, again secondary data… description of what and how… and only after you have exhausted all available secondary data and there was still an information gap, you planned your primary research in a certain way because …, which aims to find out this and that. You want to explain the reasons and continuity of the thesis. All this leads to enough data, information and knowledge to create suggestions and recommendations.</a:t>
            </a:r>
          </a:p>
          <a:p>
            <a:pPr marL="342900" indent="-342900">
              <a:buFont typeface="Arial" panose="020B0604020202020204" pitchFamily="34" charset="0"/>
              <a:buChar char="•"/>
            </a:pPr>
            <a:endParaRPr lang="cs-CZ" sz="2000" dirty="0"/>
          </a:p>
        </p:txBody>
      </p:sp>
    </p:spTree>
    <p:extLst>
      <p:ext uri="{BB962C8B-B14F-4D97-AF65-F5344CB8AC3E}">
        <p14:creationId xmlns:p14="http://schemas.microsoft.com/office/powerpoint/2010/main" val="1318209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28393" cy="461665"/>
          </a:xfrm>
          <a:prstGeom prst="rect">
            <a:avLst/>
          </a:prstGeom>
        </p:spPr>
        <p:txBody>
          <a:bodyPr wrap="none">
            <a:spAutoFit/>
          </a:bodyPr>
          <a:lstStyle/>
          <a:p>
            <a:pPr lvl="0">
              <a:defRPr/>
            </a:pPr>
            <a:r>
              <a:rPr lang="cs-CZ" sz="2400" kern="0" dirty="0">
                <a:solidFill>
                  <a:srgbClr val="307871"/>
                </a:solidFill>
                <a:latin typeface="Times New Roman"/>
              </a:rPr>
              <a:t>3 </a:t>
            </a:r>
            <a:r>
              <a:rPr lang="cs-CZ" sz="2400" kern="0" dirty="0" err="1">
                <a:solidFill>
                  <a:srgbClr val="307871"/>
                </a:solidFill>
                <a:latin typeface="Times New Roman"/>
              </a:rPr>
              <a:t>Sources</a:t>
            </a:r>
            <a:r>
              <a:rPr lang="cs-CZ" sz="2400" kern="0" dirty="0">
                <a:solidFill>
                  <a:srgbClr val="307871"/>
                </a:solidFill>
                <a:latin typeface="Times New Roman"/>
              </a:rPr>
              <a:t> and </a:t>
            </a: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1938992"/>
          </a:xfrm>
          <a:prstGeom prst="rect">
            <a:avLst/>
          </a:prstGeom>
          <a:noFill/>
        </p:spPr>
        <p:txBody>
          <a:bodyPr wrap="square" rtlCol="0">
            <a:spAutoFit/>
          </a:bodyPr>
          <a:lstStyle/>
          <a:p>
            <a:pPr marL="342900" indent="-342900">
              <a:buFont typeface="Arial" panose="020B0604020202020204" pitchFamily="34" charset="0"/>
              <a:buChar char="•"/>
            </a:pPr>
            <a:r>
              <a:rPr lang="en-GB" sz="2400" dirty="0">
                <a:solidFill>
                  <a:srgbClr val="002060"/>
                </a:solidFill>
              </a:rPr>
              <a:t>Our </a:t>
            </a:r>
            <a:r>
              <a:rPr lang="en-GB" sz="2400" b="1" dirty="0">
                <a:solidFill>
                  <a:srgbClr val="002060"/>
                </a:solidFill>
                <a:hlinkClick r:id="rId3"/>
              </a:rPr>
              <a:t>library</a:t>
            </a:r>
            <a:r>
              <a:rPr lang="en-GB" sz="2400" dirty="0">
                <a:solidFill>
                  <a:srgbClr val="002060"/>
                </a:solidFill>
              </a:rPr>
              <a:t> is full of sources.</a:t>
            </a:r>
          </a:p>
          <a:p>
            <a:pPr marL="342900" indent="-342900">
              <a:buFont typeface="Arial" panose="020B0604020202020204" pitchFamily="34" charset="0"/>
              <a:buChar char="•"/>
            </a:pPr>
            <a:endParaRPr lang="en-GB" sz="2400" dirty="0">
              <a:solidFill>
                <a:srgbClr val="002060"/>
              </a:solidFill>
            </a:endParaRPr>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a:p>
            <a:pPr marL="285750" indent="-285750">
              <a:buFont typeface="Arial" panose="020B0604020202020204" pitchFamily="34" charset="0"/>
              <a:buChar char="•"/>
            </a:pPr>
            <a:endParaRPr lang="en-GB" sz="2400" dirty="0"/>
          </a:p>
        </p:txBody>
      </p:sp>
      <p:pic>
        <p:nvPicPr>
          <p:cNvPr id="3" name="Obrázek 2">
            <a:extLst>
              <a:ext uri="{FF2B5EF4-FFF2-40B4-BE49-F238E27FC236}">
                <a16:creationId xmlns:a16="http://schemas.microsoft.com/office/drawing/2014/main" id="{7161422D-4F69-42A8-8CCF-85BA45D11BC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255" y="1795234"/>
            <a:ext cx="7447081" cy="2135743"/>
          </a:xfrm>
          <a:prstGeom prst="rect">
            <a:avLst/>
          </a:prstGeom>
        </p:spPr>
      </p:pic>
      <p:pic>
        <p:nvPicPr>
          <p:cNvPr id="8" name="Obrázek 7" descr="Obsah obrázku snímek obrazovky, tráva, vsedě, počítač&#10;&#10;Popis byl vytvořen automaticky">
            <a:extLst>
              <a:ext uri="{FF2B5EF4-FFF2-40B4-BE49-F238E27FC236}">
                <a16:creationId xmlns:a16="http://schemas.microsoft.com/office/drawing/2014/main" id="{2B6BDE7E-7DD3-4F79-BF0F-9A674DA401C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40475" y="3097955"/>
            <a:ext cx="7998991" cy="3262120"/>
          </a:xfrm>
          <a:prstGeom prst="rect">
            <a:avLst/>
          </a:prstGeom>
        </p:spPr>
      </p:pic>
    </p:spTree>
    <p:extLst>
      <p:ext uri="{BB962C8B-B14F-4D97-AF65-F5344CB8AC3E}">
        <p14:creationId xmlns:p14="http://schemas.microsoft.com/office/powerpoint/2010/main" val="743362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93944" cy="461665"/>
          </a:xfrm>
          <a:prstGeom prst="rect">
            <a:avLst/>
          </a:prstGeom>
        </p:spPr>
        <p:txBody>
          <a:bodyPr wrap="none">
            <a:spAutoFit/>
          </a:bodyPr>
          <a:lstStyle/>
          <a:p>
            <a:pPr lvl="0">
              <a:defRPr/>
            </a:pPr>
            <a:r>
              <a:rPr lang="cs-CZ" sz="2400" kern="0" dirty="0" err="1">
                <a:solidFill>
                  <a:srgbClr val="307871"/>
                </a:solidFill>
                <a:latin typeface="Times New Roman"/>
              </a:rPr>
              <a:t>Citations</a:t>
            </a:r>
            <a:endParaRPr lang="en-GB" kern="0" dirty="0">
              <a:solidFill>
                <a:sysClr val="windowText" lastClr="000000"/>
              </a:solidFill>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hlinkClick r:id="rId3"/>
              </a:rPr>
              <a:t>DI 8/2023</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i="1" dirty="0">
                <a:solidFill>
                  <a:srgbClr val="002060"/>
                </a:solidFill>
                <a:latin typeface="Times New Roman" panose="02020603050405020304" pitchFamily="18" charset="0"/>
                <a:cs typeface="Times New Roman" panose="02020603050405020304" pitchFamily="18" charset="0"/>
              </a:rPr>
              <a:t>a</a:t>
            </a:r>
            <a:r>
              <a:rPr lang="en-US" sz="2400" i="1" dirty="0" err="1">
                <a:solidFill>
                  <a:srgbClr val="002060"/>
                </a:solidFill>
                <a:latin typeface="Times New Roman" panose="02020603050405020304" pitchFamily="18" charset="0"/>
                <a:cs typeface="Times New Roman" panose="02020603050405020304" pitchFamily="18" charset="0"/>
              </a:rPr>
              <a:t>ll</a:t>
            </a:r>
            <a:r>
              <a:rPr lang="en-US" sz="2400" i="1" dirty="0">
                <a:solidFill>
                  <a:srgbClr val="002060"/>
                </a:solidFill>
                <a:latin typeface="Times New Roman" panose="02020603050405020304" pitchFamily="18" charset="0"/>
                <a:cs typeface="Times New Roman" panose="02020603050405020304" pitchFamily="18" charset="0"/>
              </a:rPr>
              <a:t> that is stated in the References in the wording of full bibliographic citations, must be</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continuously cited in the text, and the student uses the abbreviated citation method (the Harvard</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citation system), i.e. the surname of the author or authors (year of publication, in the case of</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direct or indirect citations the page or the range of pages, is stated)</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taken text can be cited in the following forms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a:solidFill>
                  <a:srgbClr val="002060"/>
                </a:solidFill>
                <a:latin typeface="Times New Roman" panose="02020603050405020304" pitchFamily="18" charset="0"/>
                <a:cs typeface="Times New Roman" panose="02020603050405020304" pitchFamily="18" charset="0"/>
                <a:hlinkClick r:id="rId3"/>
              </a:rPr>
              <a:t>DI 8/2023</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a) Direct citation - the text is taken literally from the original work and is in quotation marks.</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b) Indirect citation (paraphrase) - the text is interpreted from the original work in own words,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without changing the meaning of the text.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45393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396536" cy="461665"/>
          </a:xfrm>
          <a:prstGeom prst="rect">
            <a:avLst/>
          </a:prstGeom>
        </p:spPr>
        <p:txBody>
          <a:bodyPr wrap="none">
            <a:spAutoFit/>
          </a:bodyPr>
          <a:lstStyle/>
          <a:p>
            <a:pPr lvl="0">
              <a:defRPr/>
            </a:pPr>
            <a:r>
              <a:rPr lang="cs-CZ" sz="2400" kern="0" dirty="0" err="1">
                <a:solidFill>
                  <a:srgbClr val="307871"/>
                </a:solidFill>
                <a:latin typeface="Times New Roman"/>
              </a:rPr>
              <a:t>Examples</a:t>
            </a:r>
            <a:endParaRPr lang="en-GB" kern="0" dirty="0">
              <a:solidFill>
                <a:sysClr val="windowText" lastClr="000000"/>
              </a:solidFill>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hlinkClick r:id="rId3"/>
              </a:rPr>
              <a:t>DI 8/2023</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i="1" dirty="0">
                <a:solidFill>
                  <a:srgbClr val="002060"/>
                </a:solidFill>
                <a:latin typeface="Times New Roman" panose="02020603050405020304" pitchFamily="18" charset="0"/>
                <a:cs typeface="Times New Roman" panose="02020603050405020304" pitchFamily="18" charset="0"/>
              </a:rPr>
              <a:t>a</a:t>
            </a:r>
            <a:r>
              <a:rPr lang="en-US" sz="2400" i="1" dirty="0" err="1">
                <a:solidFill>
                  <a:srgbClr val="002060"/>
                </a:solidFill>
                <a:latin typeface="Times New Roman" panose="02020603050405020304" pitchFamily="18" charset="0"/>
                <a:cs typeface="Times New Roman" panose="02020603050405020304" pitchFamily="18" charset="0"/>
              </a:rPr>
              <a:t>ll</a:t>
            </a:r>
            <a:r>
              <a:rPr lang="en-US" sz="2400" i="1" dirty="0">
                <a:solidFill>
                  <a:srgbClr val="002060"/>
                </a:solidFill>
                <a:latin typeface="Times New Roman" panose="02020603050405020304" pitchFamily="18" charset="0"/>
                <a:cs typeface="Times New Roman" panose="02020603050405020304" pitchFamily="18" charset="0"/>
              </a:rPr>
              <a:t> that is stated in the References in the wording of full bibliographic citations, must be</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continuously cited in the text, and the student uses the abbreviated citation method (the Harvard</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citation system), i.e. the surname of the author or authors (year of publication, in the case of</a:t>
            </a:r>
            <a:r>
              <a:rPr lang="cs-CZ" sz="2400" i="1"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direct or indirect citations the page or the range of pages, is stated)</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 </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a long text</a:t>
            </a:r>
            <a:r>
              <a:rPr lang="en-US" sz="2400" dirty="0">
                <a:solidFill>
                  <a:srgbClr val="002060"/>
                </a:solidFill>
                <a:latin typeface="Times New Roman" panose="02020603050405020304" pitchFamily="18" charset="0"/>
                <a:cs typeface="Times New Roman" panose="02020603050405020304" pitchFamily="18" charset="0"/>
              </a:rPr>
              <a:t>.</a:t>
            </a:r>
            <a:r>
              <a:rPr lang="cs-CZ" sz="2400" dirty="0">
                <a:solidFill>
                  <a:srgbClr val="002060"/>
                </a:solidFill>
                <a:latin typeface="Times New Roman" panose="02020603050405020304" pitchFamily="18" charset="0"/>
                <a:cs typeface="Times New Roman" panose="02020603050405020304" pitchFamily="18" charset="0"/>
              </a:rPr>
              <a:t> Long text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(Stoklasa, 2024, 23-34)</a:t>
            </a: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21295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76108"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1 </a:t>
            </a:r>
            <a:r>
              <a:rPr kumimoji="0" lang="cs-CZ" sz="2400" b="0" i="0" u="none" strike="noStrike" kern="0" cap="none" spc="0" normalizeH="0" baseline="0" dirty="0" err="1">
                <a:ln>
                  <a:noFill/>
                </a:ln>
                <a:solidFill>
                  <a:srgbClr val="307871"/>
                </a:solidFill>
                <a:effectLst/>
                <a:uLnTx/>
                <a:uFillTx/>
                <a:latin typeface="Times New Roman"/>
                <a:ea typeface="+mj-ea"/>
                <a:cs typeface="+mj-cs"/>
              </a:rPr>
              <a:t>Final</a:t>
            </a:r>
            <a:r>
              <a:rPr kumimoji="0" lang="cs-CZ" sz="2400" b="0" i="0" u="none" strike="noStrike" kern="0" cap="none" spc="0" normalizeH="0" baseline="0" dirty="0">
                <a:ln>
                  <a:noFill/>
                </a:ln>
                <a:solidFill>
                  <a:srgbClr val="307871"/>
                </a:solidFill>
                <a:effectLst/>
                <a:uLnTx/>
                <a:uFillTx/>
                <a:latin typeface="Times New Roman"/>
                <a:ea typeface="+mj-ea"/>
                <a:cs typeface="+mj-cs"/>
              </a:rPr>
              <a:t> thesis</a:t>
            </a:r>
            <a:r>
              <a:rPr kumimoji="0" lang="cs-CZ" sz="2400" b="0" i="0" u="none" strike="noStrike" kern="0" cap="none" spc="0" normalizeH="0" dirty="0">
                <a:ln>
                  <a:noFill/>
                </a:ln>
                <a:solidFill>
                  <a:srgbClr val="307871"/>
                </a:solidFill>
                <a:effectLst/>
                <a:uLnTx/>
                <a:uFillTx/>
                <a:latin typeface="Times New Roman"/>
                <a:ea typeface="+mj-ea"/>
                <a:cs typeface="+mj-cs"/>
              </a:rPr>
              <a:t> </a:t>
            </a:r>
            <a:r>
              <a:rPr kumimoji="0" lang="cs-CZ" sz="2400" b="0" i="0" u="none" strike="noStrike" kern="0" cap="none" spc="0" normalizeH="0" dirty="0" err="1">
                <a:ln>
                  <a:noFill/>
                </a:ln>
                <a:solidFill>
                  <a:srgbClr val="307871"/>
                </a:solidFill>
                <a:effectLst/>
                <a:uLnTx/>
                <a:uFillTx/>
                <a:latin typeface="Times New Roman"/>
                <a:ea typeface="+mj-ea"/>
                <a:cs typeface="+mj-cs"/>
              </a:rPr>
              <a:t>purpose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is </a:t>
            </a:r>
            <a:r>
              <a:rPr lang="cs-CZ" sz="2400" dirty="0">
                <a:solidFill>
                  <a:srgbClr val="002060"/>
                </a:solidFill>
                <a:latin typeface="Times New Roman" panose="02020603050405020304" pitchFamily="18" charset="0"/>
                <a:cs typeface="Times New Roman" panose="02020603050405020304" pitchFamily="18" charset="0"/>
              </a:rPr>
              <a:t>a</a:t>
            </a:r>
            <a:r>
              <a:rPr lang="en-US" sz="2400" dirty="0">
                <a:solidFill>
                  <a:srgbClr val="002060"/>
                </a:solidFill>
                <a:latin typeface="Times New Roman" panose="02020603050405020304" pitchFamily="18" charset="0"/>
                <a:cs typeface="Times New Roman" panose="02020603050405020304" pitchFamily="18" charset="0"/>
              </a:rPr>
              <a:t> </a:t>
            </a:r>
            <a:r>
              <a:rPr lang="en-US" sz="2400" b="1" dirty="0">
                <a:solidFill>
                  <a:srgbClr val="002060"/>
                </a:solidFill>
                <a:latin typeface="Times New Roman" panose="02020603050405020304" pitchFamily="18" charset="0"/>
                <a:cs typeface="Times New Roman" panose="02020603050405020304" pitchFamily="18" charset="0"/>
              </a:rPr>
              <a:t>scientific </a:t>
            </a:r>
            <a:r>
              <a:rPr lang="cs-CZ" sz="2400" b="1" dirty="0">
                <a:solidFill>
                  <a:srgbClr val="002060"/>
                </a:solidFill>
                <a:latin typeface="Times New Roman" panose="02020603050405020304" pitchFamily="18" charset="0"/>
                <a:cs typeface="Times New Roman" panose="02020603050405020304" pitchFamily="18" charset="0"/>
              </a:rPr>
              <a:t>thesis</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 its elaboration is guided by a certain logic, it is necessary to work with literature, to cite it appropriately, plan, conduct and evaluate research, draw conclusions and make recommendations.</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Throughout </a:t>
            </a:r>
            <a:r>
              <a:rPr lang="cs-CZ" altLang="cs-CZ" sz="2400" dirty="0">
                <a:solidFill>
                  <a:srgbClr val="002060"/>
                </a:solidFill>
                <a:latin typeface="Times New Roman" panose="02020603050405020304" pitchFamily="18" charset="0"/>
                <a:cs typeface="Times New Roman" panose="02020603050405020304" pitchFamily="18" charset="0"/>
              </a:rPr>
              <a:t>t</a:t>
            </a:r>
            <a:r>
              <a:rPr lang="en-US" altLang="cs-CZ" sz="2400" dirty="0">
                <a:solidFill>
                  <a:srgbClr val="002060"/>
                </a:solidFill>
                <a:latin typeface="Times New Roman" panose="02020603050405020304" pitchFamily="18" charset="0"/>
                <a:cs typeface="Times New Roman" panose="02020603050405020304" pitchFamily="18" charset="0"/>
              </a:rPr>
              <a:t>his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the author shows that </a:t>
            </a:r>
            <a:r>
              <a:rPr lang="cs-CZ" altLang="cs-CZ" sz="2400" dirty="0" err="1">
                <a:solidFill>
                  <a:srgbClr val="002060"/>
                </a:solidFill>
                <a:latin typeface="Times New Roman" panose="02020603050405020304" pitchFamily="18" charset="0"/>
                <a:cs typeface="Times New Roman" panose="02020603050405020304" pitchFamily="18" charset="0"/>
              </a:rPr>
              <a:t>they</a:t>
            </a:r>
            <a:r>
              <a:rPr lang="en-US"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identify an area suitable for research, </a:t>
            </a:r>
            <a:r>
              <a:rPr lang="cs-CZ" altLang="cs-CZ" sz="2400" dirty="0">
                <a:solidFill>
                  <a:srgbClr val="002060"/>
                </a:solidFill>
                <a:latin typeface="Times New Roman" panose="02020603050405020304" pitchFamily="18" charset="0"/>
                <a:cs typeface="Times New Roman" panose="02020603050405020304" pitchFamily="18" charset="0"/>
              </a:rPr>
              <a:t>are</a:t>
            </a:r>
            <a:r>
              <a:rPr lang="en-US" altLang="cs-CZ" sz="2400" dirty="0">
                <a:solidFill>
                  <a:srgbClr val="002060"/>
                </a:solidFill>
                <a:latin typeface="Times New Roman" panose="02020603050405020304" pitchFamily="18" charset="0"/>
                <a:cs typeface="Times New Roman" panose="02020603050405020304" pitchFamily="18" charset="0"/>
              </a:rPr>
              <a:t> able to set a goal, study theoretical information, understand the current situation, plan and conduct own research, evaluate everything and make recommendations for solving the problem. Hence the structure, see </a:t>
            </a:r>
            <a:r>
              <a:rPr lang="cs-CZ" altLang="cs-CZ" sz="2400" dirty="0" err="1">
                <a:solidFill>
                  <a:srgbClr val="002060"/>
                </a:solidFill>
                <a:latin typeface="Times New Roman" panose="02020603050405020304" pitchFamily="18" charset="0"/>
                <a:cs typeface="Times New Roman" panose="02020603050405020304" pitchFamily="18" charset="0"/>
              </a:rPr>
              <a:t>further</a:t>
            </a:r>
            <a:r>
              <a:rPr lang="en-US" altLang="cs-CZ" sz="2400" dirty="0">
                <a:solidFill>
                  <a:srgbClr val="002060"/>
                </a:solidFill>
                <a:latin typeface="Times New Roman" panose="02020603050405020304" pitchFamily="18" charset="0"/>
                <a:cs typeface="Times New Roman" panose="02020603050405020304" pitchFamily="18" charset="0"/>
              </a:rPr>
              <a:t>.</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b="1" dirty="0" err="1">
                <a:solidFill>
                  <a:srgbClr val="002060"/>
                </a:solidFill>
                <a:latin typeface="Times New Roman" panose="02020603050405020304" pitchFamily="18" charset="0"/>
                <a:cs typeface="Times New Roman" panose="02020603050405020304" pitchFamily="18" charset="0"/>
              </a:rPr>
              <a:t>ChatGPT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write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your</a:t>
            </a:r>
            <a:r>
              <a:rPr lang="cs-CZ" altLang="cs-CZ" sz="2400" dirty="0">
                <a:solidFill>
                  <a:srgbClr val="002060"/>
                </a:solidFill>
                <a:latin typeface="Times New Roman" panose="02020603050405020304" pitchFamily="18" charset="0"/>
                <a:cs typeface="Times New Roman" panose="02020603050405020304" pitchFamily="18" charset="0"/>
              </a:rPr>
              <a:t> thesis? NO! But </a:t>
            </a:r>
            <a:r>
              <a:rPr lang="cs-CZ" altLang="cs-CZ" sz="2400" dirty="0" err="1">
                <a:solidFill>
                  <a:srgbClr val="002060"/>
                </a:solidFill>
                <a:latin typeface="Times New Roman" panose="02020603050405020304" pitchFamily="18" charset="0"/>
                <a:cs typeface="Times New Roman" panose="02020603050405020304" pitchFamily="18" charset="0"/>
              </a:rPr>
              <a:t>it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help</a:t>
            </a:r>
            <a:r>
              <a:rPr lang="cs-CZ" altLang="cs-CZ" sz="2400" dirty="0">
                <a:solidFill>
                  <a:srgbClr val="002060"/>
                </a:solidFill>
                <a:latin typeface="Times New Roman" panose="02020603050405020304" pitchFamily="18" charset="0"/>
                <a:cs typeface="Times New Roman" panose="02020603050405020304" pitchFamily="18" charset="0"/>
              </a:rPr>
              <a:t> a lot!</a:t>
            </a:r>
            <a:endParaRPr lang="cs-CZ" sz="2400" dirty="0"/>
          </a:p>
        </p:txBody>
      </p:sp>
    </p:spTree>
    <p:extLst>
      <p:ext uri="{BB962C8B-B14F-4D97-AF65-F5344CB8AC3E}">
        <p14:creationId xmlns:p14="http://schemas.microsoft.com/office/powerpoint/2010/main" val="4271340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6512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Scientific</a:t>
            </a:r>
            <a:r>
              <a:rPr kumimoji="0" lang="cs-CZ" sz="2400" b="0" i="0" u="none" strike="noStrike" kern="0" cap="none" spc="0" normalizeH="0" baseline="0" dirty="0">
                <a:ln>
                  <a:noFill/>
                </a:ln>
                <a:solidFill>
                  <a:srgbClr val="307871"/>
                </a:solidFill>
                <a:effectLst/>
                <a:uLnTx/>
                <a:uFillTx/>
                <a:latin typeface="Times New Roman"/>
                <a:ea typeface="+mj-ea"/>
                <a:cs typeface="+mj-cs"/>
              </a:rPr>
              <a:t> </a:t>
            </a:r>
            <a:r>
              <a:rPr kumimoji="0" lang="cs-CZ" sz="2400" b="0" i="0" u="none" strike="noStrike" kern="0" cap="none" spc="0" normalizeH="0" baseline="0" dirty="0" err="1">
                <a:ln>
                  <a:noFill/>
                </a:ln>
                <a:solidFill>
                  <a:srgbClr val="307871"/>
                </a:solidFill>
                <a:effectLst/>
                <a:uLnTx/>
                <a:uFillTx/>
                <a:latin typeface="Times New Roman"/>
                <a:ea typeface="+mj-ea"/>
                <a:cs typeface="+mj-cs"/>
              </a:rPr>
              <a:t>approach</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68452" y="1366133"/>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b="1"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 – a </a:t>
            </a:r>
            <a:r>
              <a:rPr lang="cs-CZ" sz="2400" dirty="0" err="1">
                <a:solidFill>
                  <a:srgbClr val="002060"/>
                </a:solidFill>
                <a:latin typeface="Times New Roman" panose="02020603050405020304" pitchFamily="18" charset="0"/>
                <a:cs typeface="Times New Roman" panose="02020603050405020304" pitchFamily="18" charset="0"/>
              </a:rPr>
              <a:t>company</a:t>
            </a:r>
            <a:r>
              <a:rPr lang="cs-CZ" sz="2400" dirty="0">
                <a:solidFill>
                  <a:srgbClr val="002060"/>
                </a:solidFill>
                <a:latin typeface="Times New Roman" panose="02020603050405020304" pitchFamily="18" charset="0"/>
                <a:cs typeface="Times New Roman" panose="02020603050405020304" pitchFamily="18" charset="0"/>
              </a:rPr>
              <a:t> has a </a:t>
            </a:r>
            <a:r>
              <a:rPr lang="cs-CZ" sz="2400"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want</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solve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thats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thesis. At </a:t>
            </a:r>
            <a:r>
              <a:rPr lang="cs-CZ" sz="2400" dirty="0" err="1">
                <a:solidFill>
                  <a:srgbClr val="002060"/>
                </a:solidFill>
                <a:latin typeface="Times New Roman" panose="02020603050405020304" pitchFamily="18" charset="0"/>
                <a:cs typeface="Times New Roman" panose="02020603050405020304" pitchFamily="18" charset="0"/>
              </a:rPr>
              <a:t>first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 </a:t>
            </a:r>
            <a:r>
              <a:rPr lang="cs-CZ" sz="2400" dirty="0" err="1">
                <a:solidFill>
                  <a:srgbClr val="002060"/>
                </a:solidFill>
                <a:latin typeface="Times New Roman" panose="02020603050405020304" pitchFamily="18" charset="0"/>
                <a:cs typeface="Times New Roman" panose="02020603050405020304" pitchFamily="18" charset="0"/>
              </a:rPr>
              <a:t>vague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understanding</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area, but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formulate</a:t>
            </a:r>
            <a:r>
              <a:rPr lang="cs-CZ" sz="2400" dirty="0">
                <a:solidFill>
                  <a:srgbClr val="002060"/>
                </a:solidFill>
                <a:latin typeface="Times New Roman" panose="02020603050405020304" pitchFamily="18" charset="0"/>
                <a:cs typeface="Times New Roman" panose="02020603050405020304" pitchFamily="18" charset="0"/>
              </a:rPr>
              <a:t> thesis </a:t>
            </a:r>
            <a:r>
              <a:rPr lang="cs-CZ" sz="2400" dirty="0" err="1">
                <a:solidFill>
                  <a:srgbClr val="002060"/>
                </a:solidFill>
                <a:latin typeface="Times New Roman" panose="02020603050405020304" pitchFamily="18" charset="0"/>
                <a:cs typeface="Times New Roman" panose="02020603050405020304" pitchFamily="18" charset="0"/>
              </a:rPr>
              <a:t>name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annotation</a:t>
            </a:r>
            <a:r>
              <a:rPr lang="cs-CZ" sz="2400" dirty="0">
                <a:solidFill>
                  <a:srgbClr val="00206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Analysis</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start </a:t>
            </a:r>
            <a:r>
              <a:rPr lang="cs-CZ" altLang="cs-CZ" sz="2400" dirty="0" err="1">
                <a:solidFill>
                  <a:srgbClr val="002060"/>
                </a:solidFill>
                <a:latin typeface="Times New Roman" panose="02020603050405020304" pitchFamily="18" charset="0"/>
                <a:cs typeface="Times New Roman" panose="02020603050405020304" pitchFamily="18" charset="0"/>
              </a:rPr>
              <a:t>your</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literature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review</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dirty="0" err="1">
                <a:solidFill>
                  <a:srgbClr val="002060"/>
                </a:solidFill>
                <a:latin typeface="Times New Roman" panose="02020603050405020304" pitchFamily="18" charset="0"/>
                <a:cs typeface="Times New Roman" panose="02020603050405020304" pitchFamily="18" charset="0"/>
              </a:rPr>
              <a:t>analysis</a:t>
            </a:r>
            <a:r>
              <a:rPr lang="cs-CZ" altLang="cs-CZ" sz="2400" dirty="0">
                <a:solidFill>
                  <a:srgbClr val="002060"/>
                </a:solidFill>
                <a:latin typeface="Times New Roman" panose="02020603050405020304" pitchFamily="18" charset="0"/>
                <a:cs typeface="Times New Roman" panose="02020603050405020304" pitchFamily="18" charset="0"/>
              </a:rPr>
              <a:t> of </a:t>
            </a:r>
            <a:r>
              <a:rPr lang="cs-CZ" altLang="cs-CZ" sz="2400" dirty="0" err="1">
                <a:solidFill>
                  <a:srgbClr val="002060"/>
                </a:solidFill>
                <a:latin typeface="Times New Roman" panose="02020603050405020304" pitchFamily="18" charset="0"/>
                <a:cs typeface="Times New Roman" panose="02020603050405020304" pitchFamily="18" charset="0"/>
              </a:rPr>
              <a:t>current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situation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Based</a:t>
            </a:r>
            <a:r>
              <a:rPr lang="cs-CZ" altLang="cs-CZ" sz="2400" dirty="0">
                <a:solidFill>
                  <a:srgbClr val="002060"/>
                </a:solidFill>
                <a:latin typeface="Times New Roman" panose="02020603050405020304" pitchFamily="18" charset="0"/>
                <a:cs typeface="Times New Roman" panose="02020603050405020304" pitchFamily="18" charset="0"/>
              </a:rPr>
              <a:t> on </a:t>
            </a:r>
            <a:r>
              <a:rPr lang="cs-CZ" altLang="cs-CZ" sz="2400" dirty="0" err="1">
                <a:solidFill>
                  <a:srgbClr val="002060"/>
                </a:solidFill>
                <a:latin typeface="Times New Roman" panose="02020603050405020304" pitchFamily="18" charset="0"/>
                <a:cs typeface="Times New Roman" panose="02020603050405020304" pitchFamily="18" charset="0"/>
              </a:rPr>
              <a:t>this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understanding</a:t>
            </a:r>
            <a:r>
              <a:rPr lang="cs-CZ" altLang="cs-CZ" sz="2400" dirty="0">
                <a:solidFill>
                  <a:srgbClr val="002060"/>
                </a:solidFill>
                <a:latin typeface="Times New Roman" panose="02020603050405020304" pitchFamily="18" charset="0"/>
                <a:cs typeface="Times New Roman" panose="02020603050405020304" pitchFamily="18" charset="0"/>
              </a:rPr>
              <a:t> of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should</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work</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is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can</a:t>
            </a:r>
            <a:r>
              <a:rPr lang="cs-CZ" altLang="cs-CZ" sz="2400" dirty="0">
                <a:solidFill>
                  <a:srgbClr val="002060"/>
                </a:solidFill>
                <a:latin typeface="Times New Roman" panose="02020603050405020304" pitchFamily="18" charset="0"/>
                <a:cs typeface="Times New Roman" panose="02020603050405020304" pitchFamily="18" charset="0"/>
              </a:rPr>
              <a:t> design </a:t>
            </a:r>
            <a:r>
              <a:rPr lang="cs-CZ" altLang="cs-CZ" sz="2400" dirty="0" err="1">
                <a:solidFill>
                  <a:srgbClr val="002060"/>
                </a:solidFill>
                <a:latin typeface="Times New Roman" panose="02020603050405020304" pitchFamily="18" charset="0"/>
                <a:cs typeface="Times New Roman" panose="02020603050405020304" pitchFamily="18" charset="0"/>
              </a:rPr>
              <a:t>your</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own</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create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methodology</a:t>
            </a:r>
            <a:r>
              <a:rPr lang="cs-CZ" altLang="cs-CZ" sz="2400" dirty="0">
                <a:solidFill>
                  <a:srgbClr val="002060"/>
                </a:solidFill>
                <a:latin typeface="Times New Roman" panose="02020603050405020304" pitchFamily="18" charset="0"/>
                <a:cs typeface="Times New Roman" panose="02020603050405020304" pitchFamily="18" charset="0"/>
              </a:rPr>
              <a:t>. </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you</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choose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best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method</a:t>
            </a:r>
            <a:r>
              <a:rPr lang="cs-CZ" altLang="cs-CZ" sz="2400" dirty="0">
                <a:solidFill>
                  <a:srgbClr val="002060"/>
                </a:solidFill>
                <a:latin typeface="Times New Roman" panose="02020603050405020304" pitchFamily="18" charset="0"/>
                <a:cs typeface="Times New Roman" panose="02020603050405020304" pitchFamily="18" charset="0"/>
              </a:rPr>
              <a:t>(s) to </a:t>
            </a:r>
            <a:r>
              <a:rPr lang="cs-CZ" altLang="cs-CZ" sz="2400" dirty="0" err="1">
                <a:solidFill>
                  <a:srgbClr val="002060"/>
                </a:solidFill>
                <a:latin typeface="Times New Roman" panose="02020603050405020304" pitchFamily="18" charset="0"/>
                <a:cs typeface="Times New Roman" panose="02020603050405020304" pitchFamily="18" charset="0"/>
              </a:rPr>
              <a:t>acquire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relevant</a:t>
            </a:r>
            <a:r>
              <a:rPr lang="cs-CZ" altLang="cs-CZ" sz="2400" dirty="0">
                <a:solidFill>
                  <a:srgbClr val="002060"/>
                </a:solidFill>
                <a:latin typeface="Times New Roman" panose="02020603050405020304" pitchFamily="18" charset="0"/>
                <a:cs typeface="Times New Roman" panose="02020603050405020304" pitchFamily="18" charset="0"/>
              </a:rPr>
              <a:t> data.</a:t>
            </a:r>
          </a:p>
          <a:p>
            <a:pPr marL="285750" indent="-285750">
              <a:buFont typeface="Arial" panose="020B0604020202020204" pitchFamily="34" charset="0"/>
              <a:buChar char="•"/>
            </a:pP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altLang="cs-CZ" sz="2400" b="1" dirty="0" err="1">
                <a:solidFill>
                  <a:srgbClr val="002060"/>
                </a:solidFill>
                <a:latin typeface="Times New Roman" panose="02020603050405020304" pitchFamily="18" charset="0"/>
                <a:cs typeface="Times New Roman" panose="02020603050405020304" pitchFamily="18" charset="0"/>
              </a:rPr>
              <a:t>Results</a:t>
            </a:r>
            <a:r>
              <a:rPr lang="cs-CZ" altLang="cs-CZ" sz="2400" dirty="0">
                <a:solidFill>
                  <a:srgbClr val="002060"/>
                </a:solidFill>
                <a:latin typeface="Times New Roman" panose="02020603050405020304" pitchFamily="18" charset="0"/>
                <a:cs typeface="Times New Roman" panose="02020603050405020304" pitchFamily="18" charset="0"/>
              </a:rPr>
              <a:t> and </a:t>
            </a:r>
            <a:r>
              <a:rPr lang="cs-CZ" altLang="cs-CZ" sz="2400" b="1" dirty="0" err="1">
                <a:solidFill>
                  <a:srgbClr val="002060"/>
                </a:solidFill>
                <a:latin typeface="Times New Roman" panose="02020603050405020304" pitchFamily="18" charset="0"/>
                <a:cs typeface="Times New Roman" panose="02020603050405020304" pitchFamily="18" charset="0"/>
              </a:rPr>
              <a:t>recommendations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to </a:t>
            </a:r>
            <a:r>
              <a:rPr lang="cs-CZ" altLang="cs-CZ" sz="2400" dirty="0" err="1">
                <a:solidFill>
                  <a:srgbClr val="002060"/>
                </a:solidFill>
                <a:latin typeface="Times New Roman" panose="02020603050405020304" pitchFamily="18" charset="0"/>
                <a:cs typeface="Times New Roman" panose="02020603050405020304" pitchFamily="18" charset="0"/>
              </a:rPr>
              <a:t>solve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problem</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conduct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research</a:t>
            </a:r>
            <a:r>
              <a:rPr lang="cs-CZ" altLang="cs-CZ" sz="2400" dirty="0">
                <a:solidFill>
                  <a:srgbClr val="002060"/>
                </a:solidFill>
                <a:latin typeface="Times New Roman" panose="02020603050405020304" pitchFamily="18" charset="0"/>
                <a:cs typeface="Times New Roman" panose="02020603050405020304" pitchFamily="18" charset="0"/>
              </a:rPr>
              <a:t>, interprete data, </a:t>
            </a:r>
            <a:r>
              <a:rPr lang="cs-CZ" altLang="cs-CZ" sz="2400" dirty="0" err="1">
                <a:solidFill>
                  <a:srgbClr val="002060"/>
                </a:solidFill>
                <a:latin typeface="Times New Roman" panose="02020603050405020304" pitchFamily="18" charset="0"/>
                <a:cs typeface="Times New Roman" panose="02020603050405020304" pitchFamily="18" charset="0"/>
              </a:rPr>
              <a:t>present</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results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draw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conclusions</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formulate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recommendations</a:t>
            </a:r>
            <a:r>
              <a:rPr lang="cs-CZ" altLang="cs-CZ" sz="2400" dirty="0">
                <a:solidFill>
                  <a:srgbClr val="002060"/>
                </a:solidFill>
                <a:latin typeface="Times New Roman" panose="02020603050405020304" pitchFamily="18" charset="0"/>
                <a:cs typeface="Times New Roman" panose="02020603050405020304" pitchFamily="18" charset="0"/>
              </a:rPr>
              <a:t> – </a:t>
            </a:r>
            <a:r>
              <a:rPr lang="cs-CZ" altLang="cs-CZ" sz="2400" dirty="0" err="1">
                <a:solidFill>
                  <a:srgbClr val="002060"/>
                </a:solidFill>
                <a:latin typeface="Times New Roman" panose="02020603050405020304" pitchFamily="18" charset="0"/>
                <a:cs typeface="Times New Roman" panose="02020603050405020304" pitchFamily="18" charset="0"/>
              </a:rPr>
              <a:t>how</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company</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should</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solve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the</a:t>
            </a:r>
            <a:r>
              <a:rPr lang="cs-CZ" altLang="cs-CZ" sz="2400" dirty="0">
                <a:solidFill>
                  <a:srgbClr val="002060"/>
                </a:solidFill>
                <a:latin typeface="Times New Roman" panose="02020603050405020304" pitchFamily="18" charset="0"/>
                <a:cs typeface="Times New Roman" panose="02020603050405020304" pitchFamily="18" charset="0"/>
              </a:rPr>
              <a:t> </a:t>
            </a:r>
            <a:r>
              <a:rPr lang="cs-CZ" altLang="cs-CZ" sz="2400" dirty="0" err="1">
                <a:solidFill>
                  <a:srgbClr val="002060"/>
                </a:solidFill>
                <a:latin typeface="Times New Roman" panose="02020603050405020304" pitchFamily="18" charset="0"/>
                <a:cs typeface="Times New Roman" panose="02020603050405020304" pitchFamily="18" charset="0"/>
              </a:rPr>
              <a:t>problem</a:t>
            </a:r>
            <a:r>
              <a:rPr lang="cs-CZ" altLang="cs-CZ" sz="2400" dirty="0">
                <a:solidFill>
                  <a:srgbClr val="002060"/>
                </a:solidFill>
                <a:latin typeface="Times New Roman" panose="02020603050405020304" pitchFamily="18" charset="0"/>
                <a:cs typeface="Times New Roman" panose="02020603050405020304" pitchFamily="18" charset="0"/>
              </a:rPr>
              <a:t>.</a:t>
            </a:r>
            <a:endParaRPr lang="cs-CZ" sz="2400" dirty="0"/>
          </a:p>
        </p:txBody>
      </p:sp>
    </p:spTree>
    <p:extLst>
      <p:ext uri="{BB962C8B-B14F-4D97-AF65-F5344CB8AC3E}">
        <p14:creationId xmlns:p14="http://schemas.microsoft.com/office/powerpoint/2010/main" val="437441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62807"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a:ln>
                  <a:noFill/>
                </a:ln>
                <a:solidFill>
                  <a:srgbClr val="307871"/>
                </a:solidFill>
                <a:effectLst/>
                <a:uLnTx/>
                <a:uFillTx/>
                <a:latin typeface="Times New Roman"/>
                <a:ea typeface="+mj-ea"/>
                <a:cs typeface="+mj-cs"/>
              </a:rPr>
              <a:t>General thesis </a:t>
            </a:r>
            <a:r>
              <a:rPr kumimoji="0" lang="cs-CZ" sz="2400" b="0" i="0" u="none" strike="noStrike" kern="0" cap="none" spc="0" normalizeH="0" baseline="0" dirty="0" err="1">
                <a:ln>
                  <a:noFill/>
                </a:ln>
                <a:solidFill>
                  <a:srgbClr val="307871"/>
                </a:solidFill>
                <a:effectLst/>
                <a:uLnTx/>
                <a:uFillTx/>
                <a:latin typeface="Times New Roman"/>
                <a:ea typeface="+mj-ea"/>
                <a:cs typeface="+mj-cs"/>
              </a:rPr>
              <a:t>information</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There is a </a:t>
            </a:r>
            <a:r>
              <a:rPr lang="en-US" sz="2400" b="1" dirty="0">
                <a:solidFill>
                  <a:srgbClr val="002060"/>
                </a:solidFill>
                <a:latin typeface="Times New Roman" panose="02020603050405020304" pitchFamily="18" charset="0"/>
                <a:cs typeface="Times New Roman" panose="02020603050405020304" pitchFamily="18" charset="0"/>
              </a:rPr>
              <a:t>Dean‘s </a:t>
            </a:r>
            <a:r>
              <a:rPr lang="cs-CZ" sz="2400" b="1" dirty="0" err="1">
                <a:solidFill>
                  <a:srgbClr val="002060"/>
                </a:solidFill>
                <a:latin typeface="Times New Roman" panose="02020603050405020304" pitchFamily="18" charset="0"/>
                <a:cs typeface="Times New Roman" panose="02020603050405020304" pitchFamily="18" charset="0"/>
              </a:rPr>
              <a:t>Decree</a:t>
            </a: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No. </a:t>
            </a:r>
            <a:r>
              <a:rPr lang="cs-CZ" sz="2400" dirty="0">
                <a:solidFill>
                  <a:srgbClr val="002060"/>
                </a:solidFill>
                <a:latin typeface="Times New Roman" panose="02020603050405020304" pitchFamily="18" charset="0"/>
                <a:cs typeface="Times New Roman" panose="02020603050405020304" pitchFamily="18" charset="0"/>
              </a:rPr>
              <a:t>8</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23 (and 1/2024 and 10/2023)</a:t>
            </a:r>
            <a:r>
              <a:rPr lang="en-US" sz="2400" dirty="0">
                <a:solidFill>
                  <a:srgbClr val="002060"/>
                </a:solidFill>
                <a:latin typeface="Times New Roman" panose="02020603050405020304" pitchFamily="18" charset="0"/>
                <a:cs typeface="Times New Roman" panose="02020603050405020304" pitchFamily="18" charset="0"/>
              </a:rPr>
              <a:t> for writing the final thesis</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for editing, publishing and storing </a:t>
            </a:r>
            <a:r>
              <a:rPr lang="en-US" sz="2400" dirty="0" err="1">
                <a:solidFill>
                  <a:srgbClr val="002060"/>
                </a:solidFill>
                <a:latin typeface="Times New Roman" panose="02020603050405020304" pitchFamily="18" charset="0"/>
                <a:cs typeface="Times New Roman" panose="02020603050405020304" pitchFamily="18" charset="0"/>
              </a:rPr>
              <a:t>thes</a:t>
            </a:r>
            <a:r>
              <a:rPr lang="cs-CZ" sz="2400" dirty="0">
                <a:solidFill>
                  <a:srgbClr val="002060"/>
                </a:solidFill>
                <a:latin typeface="Times New Roman" panose="02020603050405020304" pitchFamily="18" charset="0"/>
                <a:cs typeface="Times New Roman" panose="02020603050405020304" pitchFamily="18" charset="0"/>
              </a:rPr>
              <a:t>i</a:t>
            </a:r>
            <a:r>
              <a:rPr lang="en-US" sz="2400" dirty="0">
                <a:solidFill>
                  <a:srgbClr val="002060"/>
                </a:solidFill>
                <a:latin typeface="Times New Roman" panose="02020603050405020304" pitchFamily="18" charset="0"/>
                <a:cs typeface="Times New Roman" panose="02020603050405020304" pitchFamily="18" charset="0"/>
              </a:rPr>
              <a:t>s, and your supervisor for consultation.</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Learn to work with time - write on time, consult on time, your </a:t>
            </a:r>
            <a:r>
              <a:rPr lang="cs-CZ" sz="2400" dirty="0" err="1">
                <a:solidFill>
                  <a:srgbClr val="002060"/>
                </a:solidFill>
                <a:latin typeface="Times New Roman" panose="02020603050405020304" pitchFamily="18" charset="0"/>
                <a:cs typeface="Times New Roman" panose="02020603050405020304" pitchFamily="18" charset="0"/>
              </a:rPr>
              <a:t>supervisor</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over 20</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other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students</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altLang="cs-CZ" sz="2400" dirty="0">
                <a:solidFill>
                  <a:srgbClr val="002060"/>
                </a:solidFill>
                <a:latin typeface="Times New Roman" panose="02020603050405020304" pitchFamily="18" charset="0"/>
                <a:cs typeface="Times New Roman" panose="02020603050405020304" pitchFamily="18" charset="0"/>
              </a:rPr>
              <a:t>The </a:t>
            </a:r>
            <a:r>
              <a:rPr lang="cs-CZ" altLang="cs-CZ" sz="2400" dirty="0">
                <a:solidFill>
                  <a:srgbClr val="002060"/>
                </a:solidFill>
                <a:latin typeface="Times New Roman" panose="02020603050405020304" pitchFamily="18" charset="0"/>
                <a:cs typeface="Times New Roman" panose="02020603050405020304" pitchFamily="18" charset="0"/>
              </a:rPr>
              <a:t>thesis</a:t>
            </a:r>
            <a:r>
              <a:rPr lang="en-US" altLang="cs-CZ" sz="2400" dirty="0">
                <a:solidFill>
                  <a:srgbClr val="002060"/>
                </a:solidFill>
                <a:latin typeface="Times New Roman" panose="02020603050405020304" pitchFamily="18" charset="0"/>
                <a:cs typeface="Times New Roman" panose="02020603050405020304" pitchFamily="18" charset="0"/>
              </a:rPr>
              <a:t> must be written in an </a:t>
            </a:r>
            <a:r>
              <a:rPr lang="en-US" altLang="cs-CZ" sz="2400" b="1" dirty="0">
                <a:solidFill>
                  <a:srgbClr val="002060"/>
                </a:solidFill>
                <a:latin typeface="Times New Roman" panose="02020603050405020304" pitchFamily="18" charset="0"/>
                <a:cs typeface="Times New Roman" panose="02020603050405020304" pitchFamily="18" charset="0"/>
              </a:rPr>
              <a:t>impersonal style </a:t>
            </a:r>
            <a:r>
              <a:rPr lang="en-US" altLang="cs-CZ" sz="2400" dirty="0">
                <a:solidFill>
                  <a:srgbClr val="002060"/>
                </a:solidFill>
                <a:latin typeface="Times New Roman" panose="02020603050405020304" pitchFamily="18" charset="0"/>
                <a:cs typeface="Times New Roman" panose="02020603050405020304" pitchFamily="18" charset="0"/>
              </a:rPr>
              <a:t>- it is a scientific work.</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343157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0330"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Thesis </a:t>
            </a:r>
            <a:r>
              <a:rPr lang="cs-CZ" sz="2400" kern="0" dirty="0" err="1">
                <a:solidFill>
                  <a:srgbClr val="307871"/>
                </a:solidFill>
                <a:latin typeface="Times New Roman"/>
                <a:ea typeface="+mj-ea"/>
                <a:cs typeface="+mj-cs"/>
              </a:rPr>
              <a:t>structure</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structure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depends</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but in </a:t>
            </a:r>
            <a:r>
              <a:rPr lang="cs-CZ" sz="2400" dirty="0" err="1">
                <a:solidFill>
                  <a:srgbClr val="002060"/>
                </a:solidFill>
                <a:latin typeface="Times New Roman" panose="02020603050405020304" pitchFamily="18" charset="0"/>
                <a:cs typeface="Times New Roman" panose="02020603050405020304" pitchFamily="18" charset="0"/>
              </a:rPr>
              <a:t>general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could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look</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like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Introduction</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1 Theoretical basis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2 Presentation of subjects (municipality, country, company)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5</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3 Practical part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20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4 Suggestions and recommendations (</a:t>
            </a:r>
            <a:r>
              <a:rPr lang="cs-CZ" sz="2400" dirty="0" err="1">
                <a:solidFill>
                  <a:srgbClr val="002060"/>
                </a:solidFill>
                <a:latin typeface="Times New Roman" panose="02020603050405020304" pitchFamily="18" charset="0"/>
                <a:cs typeface="Times New Roman" panose="02020603050405020304" pitchFamily="18" charset="0"/>
              </a:rPr>
              <a:t>approx</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10</a:t>
            </a:r>
            <a:r>
              <a:rPr lang="cs-CZ" sz="2400" dirty="0">
                <a:solidFill>
                  <a:srgbClr val="002060"/>
                </a:solidFill>
                <a:latin typeface="Times New Roman" panose="02020603050405020304" pitchFamily="18" charset="0"/>
                <a:cs typeface="Times New Roman" panose="02020603050405020304" pitchFamily="18" charset="0"/>
              </a:rPr>
              <a:t> p.</a:t>
            </a:r>
            <a:r>
              <a:rPr lang="en-US"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Conclusion</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Numbers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pages</a:t>
            </a:r>
            <a:r>
              <a:rPr lang="cs-CZ" sz="2400" dirty="0">
                <a:solidFill>
                  <a:srgbClr val="002060"/>
                </a:solidFill>
                <a:latin typeface="Times New Roman" panose="02020603050405020304" pitchFamily="18" charset="0"/>
                <a:cs typeface="Times New Roman" panose="02020603050405020304" pitchFamily="18" charset="0"/>
              </a:rPr>
              <a:t> are </a:t>
            </a:r>
            <a:r>
              <a:rPr lang="cs-CZ" sz="2400" dirty="0" err="1">
                <a:solidFill>
                  <a:srgbClr val="002060"/>
                </a:solidFill>
                <a:latin typeface="Times New Roman" panose="02020603050405020304" pitchFamily="18" charset="0"/>
                <a:cs typeface="Times New Roman" panose="02020603050405020304" pitchFamily="18" charset="0"/>
              </a:rPr>
              <a:t>approximates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will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always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depend</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specific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if</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managed</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fulfil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chapter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e.g</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did</a:t>
            </a:r>
            <a:r>
              <a:rPr lang="cs-CZ" sz="2400" dirty="0">
                <a:solidFill>
                  <a:srgbClr val="002060"/>
                </a:solidFill>
                <a:latin typeface="Times New Roman" panose="02020603050405020304" pitchFamily="18" charset="0"/>
                <a:cs typeface="Times New Roman" panose="02020603050405020304" pitchFamily="18" charset="0"/>
              </a:rPr>
              <a:t> I </a:t>
            </a:r>
            <a:r>
              <a:rPr lang="cs-CZ" sz="2400" dirty="0" err="1">
                <a:solidFill>
                  <a:srgbClr val="002060"/>
                </a:solidFill>
                <a:latin typeface="Times New Roman" panose="02020603050405020304" pitchFamily="18" charset="0"/>
                <a:cs typeface="Times New Roman" panose="02020603050405020304" pitchFamily="18" charset="0"/>
              </a:rPr>
              <a:t>present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enough</a:t>
            </a:r>
            <a:r>
              <a:rPr lang="cs-CZ" sz="2400" dirty="0">
                <a:solidFill>
                  <a:srgbClr val="002060"/>
                </a:solidFill>
                <a:latin typeface="Times New Roman" panose="02020603050405020304" pitchFamily="18" charset="0"/>
                <a:cs typeface="Times New Roman" panose="02020603050405020304" pitchFamily="18" charset="0"/>
              </a:rPr>
              <a:t> data in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practical</a:t>
            </a:r>
            <a:r>
              <a:rPr lang="cs-CZ" sz="2400" dirty="0">
                <a:solidFill>
                  <a:srgbClr val="002060"/>
                </a:solidFill>
                <a:latin typeface="Times New Roman" panose="02020603050405020304" pitchFamily="18" charset="0"/>
                <a:cs typeface="Times New Roman" panose="02020603050405020304" pitchFamily="18" charset="0"/>
              </a:rPr>
              <a:t> part to </a:t>
            </a:r>
            <a:r>
              <a:rPr lang="cs-CZ" sz="2400" dirty="0" err="1">
                <a:solidFill>
                  <a:srgbClr val="002060"/>
                </a:solidFill>
                <a:latin typeface="Times New Roman" panose="02020603050405020304" pitchFamily="18" charset="0"/>
                <a:cs typeface="Times New Roman" panose="02020603050405020304" pitchFamily="18" charset="0"/>
              </a:rPr>
              <a:t>solve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problem</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963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8756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Find</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your</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own</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way</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154984"/>
          </a:xfrm>
          <a:prstGeom prst="rect">
            <a:avLst/>
          </a:prstGeom>
          <a:noFill/>
        </p:spPr>
        <p:txBody>
          <a:bodyPr wrap="square" rtlCol="0">
            <a:spAutoFit/>
          </a:bodyPr>
          <a:lstStyle/>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Thesis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intimidating</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over</a:t>
            </a:r>
            <a:r>
              <a:rPr lang="cs-CZ" sz="2400" dirty="0">
                <a:solidFill>
                  <a:srgbClr val="002060"/>
                </a:solidFill>
                <a:latin typeface="Times New Roman" panose="02020603050405020304" pitchFamily="18" charset="0"/>
                <a:cs typeface="Times New Roman" panose="02020603050405020304" pitchFamily="18" charset="0"/>
              </a:rPr>
              <a:t> 60 </a:t>
            </a:r>
            <a:r>
              <a:rPr lang="cs-CZ" sz="2400" dirty="0" err="1">
                <a:solidFill>
                  <a:srgbClr val="002060"/>
                </a:solidFill>
                <a:latin typeface="Times New Roman" panose="02020603050405020304" pitchFamily="18" charset="0"/>
                <a:cs typeface="Times New Roman" panose="02020603050405020304" pitchFamily="18" charset="0"/>
              </a:rPr>
              <a:t>pages</a:t>
            </a:r>
            <a:r>
              <a:rPr lang="cs-CZ" sz="2400" dirty="0">
                <a:solidFill>
                  <a:srgbClr val="002060"/>
                </a:solidFill>
                <a:latin typeface="Times New Roman" panose="02020603050405020304" pitchFamily="18" charset="0"/>
                <a:cs typeface="Times New Roman" panose="02020603050405020304" pitchFamily="18" charset="0"/>
              </a:rPr>
              <a:t> of </a:t>
            </a:r>
            <a:r>
              <a:rPr lang="cs-CZ" sz="2400" dirty="0" err="1">
                <a:solidFill>
                  <a:srgbClr val="002060"/>
                </a:solidFill>
                <a:latin typeface="Times New Roman" panose="02020603050405020304" pitchFamily="18" charset="0"/>
                <a:cs typeface="Times New Roman" panose="02020603050405020304" pitchFamily="18" charset="0"/>
              </a:rPr>
              <a:t>scientific</a:t>
            </a:r>
            <a:r>
              <a:rPr lang="cs-CZ" sz="2400" dirty="0">
                <a:solidFill>
                  <a:srgbClr val="002060"/>
                </a:solidFill>
                <a:latin typeface="Times New Roman" panose="02020603050405020304" pitchFamily="18" charset="0"/>
                <a:cs typeface="Times New Roman" panose="02020603050405020304" pitchFamily="18" charset="0"/>
              </a:rPr>
              <a:t> text!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But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be</a:t>
            </a:r>
            <a:r>
              <a:rPr lang="cs-CZ" sz="2400" dirty="0">
                <a:solidFill>
                  <a:srgbClr val="002060"/>
                </a:solidFill>
                <a:latin typeface="Times New Roman" panose="02020603050405020304" pitchFamily="18" charset="0"/>
                <a:cs typeface="Times New Roman" panose="02020603050405020304" pitchFamily="18" charset="0"/>
              </a:rPr>
              <a:t> a lot of </a:t>
            </a:r>
            <a:r>
              <a:rPr lang="cs-CZ" sz="2400" dirty="0" err="1">
                <a:solidFill>
                  <a:srgbClr val="002060"/>
                </a:solidFill>
                <a:latin typeface="Times New Roman" panose="02020603050405020304" pitchFamily="18" charset="0"/>
                <a:cs typeface="Times New Roman" panose="02020603050405020304" pitchFamily="18" charset="0"/>
              </a:rPr>
              <a:t>fun</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Find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an</a:t>
            </a:r>
            <a:r>
              <a:rPr lang="cs-CZ" sz="2400" dirty="0">
                <a:solidFill>
                  <a:srgbClr val="002060"/>
                </a:solidFill>
                <a:latin typeface="Times New Roman" panose="02020603050405020304" pitchFamily="18" charset="0"/>
                <a:cs typeface="Times New Roman" panose="02020603050405020304" pitchFamily="18" charset="0"/>
              </a:rPr>
              <a:t> area,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close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heart</a:t>
            </a:r>
            <a:r>
              <a:rPr lang="cs-CZ" sz="2400" dirty="0">
                <a:solidFill>
                  <a:srgbClr val="002060"/>
                </a:solidFill>
                <a:latin typeface="Times New Roman" panose="02020603050405020304" pitchFamily="18" charset="0"/>
                <a:cs typeface="Times New Roman" panose="02020603050405020304" pitchFamily="18" charset="0"/>
              </a:rPr>
              <a:t> (hobby, </a:t>
            </a:r>
            <a:r>
              <a:rPr lang="cs-CZ" sz="2400" dirty="0" err="1">
                <a:solidFill>
                  <a:srgbClr val="002060"/>
                </a:solidFill>
                <a:latin typeface="Times New Roman" panose="02020603050405020304" pitchFamily="18" charset="0"/>
                <a:cs typeface="Times New Roman" panose="02020603050405020304" pitchFamily="18" charset="0"/>
              </a:rPr>
              <a:t>passion</a:t>
            </a:r>
            <a:r>
              <a:rPr lang="cs-CZ" sz="2400" dirty="0">
                <a:solidFill>
                  <a:srgbClr val="002060"/>
                </a:solidFill>
                <a:latin typeface="Times New Roman" panose="02020603050405020304" pitchFamily="18" charset="0"/>
                <a:cs typeface="Times New Roman" panose="02020603050405020304" pitchFamily="18" charset="0"/>
              </a:rPr>
              <a:t>, sport) and </a:t>
            </a:r>
            <a:r>
              <a:rPr lang="cs-CZ" sz="2400" dirty="0" err="1">
                <a:solidFill>
                  <a:srgbClr val="002060"/>
                </a:solidFill>
                <a:latin typeface="Times New Roman" panose="02020603050405020304" pitchFamily="18" charset="0"/>
                <a:cs typeface="Times New Roman" panose="02020603050405020304" pitchFamily="18" charset="0"/>
              </a:rPr>
              <a:t>bend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this</a:t>
            </a:r>
            <a:r>
              <a:rPr lang="cs-CZ" sz="2400" dirty="0">
                <a:solidFill>
                  <a:srgbClr val="002060"/>
                </a:solidFill>
                <a:latin typeface="Times New Roman" panose="02020603050405020304" pitchFamily="18" charset="0"/>
                <a:cs typeface="Times New Roman" panose="02020603050405020304" pitchFamily="18" charset="0"/>
              </a:rPr>
              <a:t> area.</a:t>
            </a:r>
          </a:p>
          <a:p>
            <a:pPr marL="285750" indent="-285750">
              <a:buFont typeface="Arial" panose="020B0604020202020204" pitchFamily="34" charset="0"/>
              <a:buChar char="•"/>
            </a:pPr>
            <a:endParaRPr 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Examples</a:t>
            </a:r>
            <a:r>
              <a:rPr lang="cs-CZ" sz="2400" dirty="0">
                <a:solidFill>
                  <a:srgbClr val="002060"/>
                </a:solidFill>
                <a:latin typeface="Times New Roman" panose="02020603050405020304" pitchFamily="18" charset="0"/>
                <a:cs typeface="Times New Roman" panose="02020603050405020304" pitchFamily="18" charset="0"/>
              </a:rPr>
              <a:t>: </a:t>
            </a:r>
          </a:p>
          <a:p>
            <a:pPr marL="742950" lvl="1"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Marketing </a:t>
            </a:r>
            <a:r>
              <a:rPr lang="cs-CZ" sz="2400" dirty="0" err="1">
                <a:solidFill>
                  <a:srgbClr val="002060"/>
                </a:solidFill>
                <a:latin typeface="Times New Roman" panose="02020603050405020304" pitchFamily="18" charset="0"/>
                <a:cs typeface="Times New Roman" panose="02020603050405020304" pitchFamily="18" charset="0"/>
              </a:rPr>
              <a:t>Strategy</a:t>
            </a:r>
            <a:r>
              <a:rPr lang="cs-CZ" sz="2400" dirty="0">
                <a:solidFill>
                  <a:srgbClr val="002060"/>
                </a:solidFill>
                <a:latin typeface="Times New Roman" panose="02020603050405020304" pitchFamily="18" charset="0"/>
                <a:cs typeface="Times New Roman" panose="02020603050405020304" pitchFamily="18" charset="0"/>
              </a:rPr>
              <a:t> – of a </a:t>
            </a:r>
            <a:r>
              <a:rPr lang="cs-CZ" sz="2400" dirty="0" err="1">
                <a:solidFill>
                  <a:srgbClr val="002060"/>
                </a:solidFill>
                <a:latin typeface="Times New Roman" panose="02020603050405020304" pitchFamily="18" charset="0"/>
                <a:cs typeface="Times New Roman" panose="02020603050405020304" pitchFamily="18" charset="0"/>
              </a:rPr>
              <a:t>cricket</a:t>
            </a:r>
            <a:r>
              <a:rPr lang="cs-CZ" sz="2400" dirty="0">
                <a:solidFill>
                  <a:srgbClr val="002060"/>
                </a:solidFill>
                <a:latin typeface="Times New Roman" panose="02020603050405020304" pitchFamily="18" charset="0"/>
                <a:cs typeface="Times New Roman" panose="02020603050405020304" pitchFamily="18" charset="0"/>
              </a:rPr>
              <a:t> team I </a:t>
            </a:r>
            <a:r>
              <a:rPr lang="cs-CZ" sz="2400" dirty="0" err="1">
                <a:solidFill>
                  <a:srgbClr val="002060"/>
                </a:solidFill>
                <a:latin typeface="Times New Roman" panose="02020603050405020304" pitchFamily="18" charset="0"/>
                <a:cs typeface="Times New Roman" panose="02020603050405020304" pitchFamily="18" charset="0"/>
              </a:rPr>
              <a:t>like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watch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every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evening</a:t>
            </a:r>
            <a:r>
              <a:rPr lang="cs-CZ" sz="2400" dirty="0">
                <a:solidFill>
                  <a:srgbClr val="002060"/>
                </a:solidFill>
                <a:latin typeface="Times New Roman" panose="02020603050405020304" pitchFamily="18" charset="0"/>
                <a:cs typeface="Times New Roman" panose="02020603050405020304" pitchFamily="18" charset="0"/>
              </a:rPr>
              <a:t>.</a:t>
            </a:r>
          </a:p>
          <a:p>
            <a:pPr marL="742950" lvl="1"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Communication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Strategy</a:t>
            </a:r>
            <a:r>
              <a:rPr lang="cs-CZ" sz="2400" dirty="0">
                <a:solidFill>
                  <a:srgbClr val="002060"/>
                </a:solidFill>
                <a:latin typeface="Times New Roman" panose="02020603050405020304" pitchFamily="18" charset="0"/>
                <a:cs typeface="Times New Roman" panose="02020603050405020304" pitchFamily="18" charset="0"/>
              </a:rPr>
              <a:t> – of a </a:t>
            </a:r>
            <a:r>
              <a:rPr lang="cs-CZ" sz="2400" dirty="0" err="1">
                <a:solidFill>
                  <a:srgbClr val="002060"/>
                </a:solidFill>
                <a:latin typeface="Times New Roman" panose="02020603050405020304" pitchFamily="18" charset="0"/>
                <a:cs typeface="Times New Roman" panose="02020603050405020304" pitchFamily="18" charset="0"/>
              </a:rPr>
              <a:t>company</a:t>
            </a:r>
            <a:r>
              <a:rPr lang="cs-CZ" sz="2400" dirty="0">
                <a:solidFill>
                  <a:srgbClr val="002060"/>
                </a:solidFill>
                <a:latin typeface="Times New Roman" panose="02020603050405020304" pitchFamily="18" charset="0"/>
                <a:cs typeface="Times New Roman" panose="02020603050405020304" pitchFamily="18" charset="0"/>
              </a:rPr>
              <a:t> I love on </a:t>
            </a:r>
            <a:r>
              <a:rPr lang="cs-CZ" sz="2400" dirty="0" err="1">
                <a:solidFill>
                  <a:srgbClr val="002060"/>
                </a:solidFill>
                <a:latin typeface="Times New Roman" panose="02020603050405020304" pitchFamily="18" charset="0"/>
                <a:cs typeface="Times New Roman" panose="02020603050405020304" pitchFamily="18" charset="0"/>
              </a:rPr>
              <a:t>social</a:t>
            </a:r>
            <a:r>
              <a:rPr lang="cs-CZ" sz="2400" dirty="0">
                <a:solidFill>
                  <a:srgbClr val="002060"/>
                </a:solidFill>
                <a:latin typeface="Times New Roman" panose="02020603050405020304" pitchFamily="18" charset="0"/>
                <a:cs typeface="Times New Roman" panose="02020603050405020304" pitchFamily="18" charset="0"/>
              </a:rPr>
              <a:t> media.</a:t>
            </a:r>
          </a:p>
          <a:p>
            <a:pPr marL="742950" lvl="1"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Business </a:t>
            </a:r>
            <a:r>
              <a:rPr lang="cs-CZ" sz="2400" dirty="0" err="1">
                <a:solidFill>
                  <a:srgbClr val="002060"/>
                </a:solidFill>
                <a:latin typeface="Times New Roman" panose="02020603050405020304" pitchFamily="18" charset="0"/>
                <a:cs typeface="Times New Roman" panose="02020603050405020304" pitchFamily="18" charset="0"/>
              </a:rPr>
              <a:t>Plan</a:t>
            </a:r>
            <a:r>
              <a:rPr lang="cs-CZ" sz="2400" dirty="0">
                <a:solidFill>
                  <a:srgbClr val="002060"/>
                </a:solidFill>
                <a:latin typeface="Times New Roman" panose="02020603050405020304" pitchFamily="18" charset="0"/>
                <a:cs typeface="Times New Roman" panose="02020603050405020304" pitchFamily="18" charset="0"/>
              </a:rPr>
              <a:t> – of a business I </a:t>
            </a:r>
            <a:r>
              <a:rPr lang="cs-CZ" sz="2400" dirty="0" err="1">
                <a:solidFill>
                  <a:srgbClr val="002060"/>
                </a:solidFill>
                <a:latin typeface="Times New Roman" panose="02020603050405020304" pitchFamily="18" charset="0"/>
                <a:cs typeface="Times New Roman" panose="02020603050405020304" pitchFamily="18" charset="0"/>
              </a:rPr>
              <a:t>would</a:t>
            </a:r>
            <a:r>
              <a:rPr lang="cs-CZ" sz="2400" dirty="0">
                <a:solidFill>
                  <a:srgbClr val="002060"/>
                </a:solidFill>
                <a:latin typeface="Times New Roman" panose="02020603050405020304" pitchFamily="18" charset="0"/>
                <a:cs typeface="Times New Roman" panose="02020603050405020304" pitchFamily="18" charset="0"/>
              </a:rPr>
              <a:t> love to start </a:t>
            </a:r>
            <a:r>
              <a:rPr lang="cs-CZ" sz="2400" dirty="0" err="1">
                <a:solidFill>
                  <a:srgbClr val="002060"/>
                </a:solidFill>
                <a:latin typeface="Times New Roman" panose="02020603050405020304" pitchFamily="18" charset="0"/>
                <a:cs typeface="Times New Roman" panose="02020603050405020304" pitchFamily="18" charset="0"/>
              </a:rPr>
              <a:t>after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graduation</a:t>
            </a:r>
            <a:r>
              <a:rPr lang="cs-CZ" sz="2400" dirty="0">
                <a:solidFill>
                  <a:srgbClr val="002060"/>
                </a:solidFill>
                <a:latin typeface="Times New Roman" panose="02020603050405020304" pitchFamily="18" charset="0"/>
                <a:cs typeface="Times New Roman" panose="02020603050405020304" pitchFamily="18" charset="0"/>
              </a:rPr>
              <a:t>.</a:t>
            </a:r>
            <a:endParaRPr lang="cs-CZ" sz="2400" dirty="0"/>
          </a:p>
        </p:txBody>
      </p:sp>
    </p:spTree>
    <p:extLst>
      <p:ext uri="{BB962C8B-B14F-4D97-AF65-F5344CB8AC3E}">
        <p14:creationId xmlns:p14="http://schemas.microsoft.com/office/powerpoint/2010/main" val="137778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184940"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AI </a:t>
            </a:r>
            <a:r>
              <a:rPr lang="cs-CZ" sz="2400" kern="0" dirty="0" err="1">
                <a:solidFill>
                  <a:srgbClr val="307871"/>
                </a:solidFill>
                <a:latin typeface="Times New Roman"/>
                <a:ea typeface="+mj-ea"/>
                <a:cs typeface="+mj-cs"/>
              </a:rPr>
              <a:t>tools</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4893647"/>
          </a:xfrm>
          <a:prstGeom prst="rect">
            <a:avLst/>
          </a:prstGeom>
          <a:noFill/>
        </p:spPr>
        <p:txBody>
          <a:bodyPr wrap="square" rtlCol="0">
            <a:spAutoFit/>
          </a:bodyPr>
          <a:lstStyle/>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If</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were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able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write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whole</a:t>
            </a:r>
            <a:r>
              <a:rPr lang="cs-CZ" sz="2400" dirty="0">
                <a:solidFill>
                  <a:srgbClr val="002060"/>
                </a:solidFill>
                <a:latin typeface="Times New Roman" panose="02020603050405020304" pitchFamily="18" charset="0"/>
                <a:cs typeface="Times New Roman" panose="02020603050405020304" pitchFamily="18" charset="0"/>
              </a:rPr>
              <a:t> thesis </a:t>
            </a:r>
            <a:r>
              <a:rPr lang="cs-CZ" sz="2400" dirty="0" err="1">
                <a:solidFill>
                  <a:srgbClr val="002060"/>
                </a:solidFill>
                <a:latin typeface="Times New Roman" panose="02020603050405020304" pitchFamily="18" charset="0"/>
                <a:cs typeface="Times New Roman" panose="02020603050405020304" pitchFamily="18" charset="0"/>
              </a:rPr>
              <a:t>through</a:t>
            </a:r>
            <a:r>
              <a:rPr lang="cs-CZ" sz="2400" dirty="0">
                <a:solidFill>
                  <a:srgbClr val="002060"/>
                </a:solidFill>
                <a:latin typeface="Times New Roman" panose="02020603050405020304" pitchFamily="18" charset="0"/>
                <a:cs typeface="Times New Roman" panose="02020603050405020304" pitchFamily="18" charset="0"/>
              </a:rPr>
              <a:t> AI – </a:t>
            </a:r>
            <a:r>
              <a:rPr lang="cs-CZ" sz="2400" dirty="0" err="1">
                <a:solidFill>
                  <a:srgbClr val="002060"/>
                </a:solidFill>
                <a:latin typeface="Times New Roman" panose="02020603050405020304" pitchFamily="18" charset="0"/>
                <a:cs typeface="Times New Roman" panose="02020603050405020304" pitchFamily="18" charset="0"/>
              </a:rPr>
              <a:t>what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would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be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contribution</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value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Why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would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receive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degree</a:t>
            </a:r>
            <a:r>
              <a:rPr lang="cs-CZ" sz="2400" dirty="0">
                <a:solidFill>
                  <a:srgbClr val="002060"/>
                </a:solidFill>
                <a:latin typeface="Times New Roman" panose="02020603050405020304" pitchFamily="18" charset="0"/>
                <a:cs typeface="Times New Roman" panose="02020603050405020304" pitchFamily="18" charset="0"/>
              </a:rPr>
              <a:t> and not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AI?</a:t>
            </a: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AI </a:t>
            </a:r>
            <a:r>
              <a:rPr lang="cs-CZ" sz="2400" dirty="0" err="1">
                <a:solidFill>
                  <a:srgbClr val="002060"/>
                </a:solidFill>
                <a:latin typeface="Times New Roman" panose="02020603050405020304" pitchFamily="18" charset="0"/>
                <a:cs typeface="Times New Roman" panose="02020603050405020304" pitchFamily="18" charset="0"/>
              </a:rPr>
              <a:t>tools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greatly</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help</a:t>
            </a:r>
            <a:r>
              <a:rPr lang="cs-CZ" sz="2400" dirty="0">
                <a:solidFill>
                  <a:srgbClr val="002060"/>
                </a:solidFill>
                <a:latin typeface="Times New Roman" panose="02020603050405020304" pitchFamily="18" charset="0"/>
                <a:cs typeface="Times New Roman" panose="02020603050405020304" pitchFamily="18" charset="0"/>
              </a:rPr>
              <a:t>! But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are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arbiters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of</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information</a:t>
            </a:r>
            <a:r>
              <a:rPr lang="cs-CZ" sz="2400" dirty="0">
                <a:solidFill>
                  <a:srgbClr val="002060"/>
                </a:solidFill>
                <a:latin typeface="Times New Roman" panose="02020603050405020304" pitchFamily="18" charset="0"/>
                <a:cs typeface="Times New Roman" panose="02020603050405020304" pitchFamily="18" charset="0"/>
              </a:rPr>
              <a:t> –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need</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decide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that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correct</a:t>
            </a:r>
            <a:r>
              <a:rPr lang="cs-CZ" sz="2400" dirty="0">
                <a:solidFill>
                  <a:srgbClr val="002060"/>
                </a:solidFill>
                <a:latin typeface="Times New Roman" panose="02020603050405020304" pitchFamily="18" charset="0"/>
                <a:cs typeface="Times New Roman" panose="02020603050405020304" pitchFamily="18" charset="0"/>
              </a:rPr>
              <a:t> and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want</a:t>
            </a:r>
            <a:r>
              <a:rPr lang="cs-CZ" sz="2400" dirty="0">
                <a:solidFill>
                  <a:srgbClr val="002060"/>
                </a:solidFill>
                <a:latin typeface="Times New Roman" panose="02020603050405020304" pitchFamily="18" charset="0"/>
                <a:cs typeface="Times New Roman" panose="02020603050405020304" pitchFamily="18" charset="0"/>
              </a:rPr>
              <a:t> to use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in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thesis. </a:t>
            </a: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AI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help</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discover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Find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subtopics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Correct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texts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Help</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with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methodology</a:t>
            </a:r>
            <a:r>
              <a:rPr lang="cs-CZ" sz="2400" dirty="0">
                <a:solidFill>
                  <a:srgbClr val="002060"/>
                </a:solidFill>
                <a:latin typeface="Times New Roman" panose="02020603050405020304" pitchFamily="18" charset="0"/>
                <a:cs typeface="Times New Roman" panose="02020603050405020304" pitchFamily="18" charset="0"/>
              </a:rPr>
              <a:t>. Analyse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data. </a:t>
            </a:r>
            <a:r>
              <a:rPr lang="cs-CZ" sz="2400" dirty="0" err="1">
                <a:solidFill>
                  <a:srgbClr val="002060"/>
                </a:solidFill>
                <a:latin typeface="Times New Roman" panose="02020603050405020304" pitchFamily="18" charset="0"/>
                <a:cs typeface="Times New Roman" panose="02020603050405020304" pitchFamily="18" charset="0"/>
              </a:rPr>
              <a:t>Etc</a:t>
            </a:r>
            <a:r>
              <a:rPr lang="cs-CZ" sz="2400" dirty="0">
                <a:solidFill>
                  <a:srgbClr val="002060"/>
                </a:solidFill>
                <a:latin typeface="Times New Roman" panose="02020603050405020304" pitchFamily="18" charset="0"/>
                <a:cs typeface="Times New Roman" panose="02020603050405020304" pitchFamily="18" charset="0"/>
              </a:rPr>
              <a:t>. But do not trust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100 %!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always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check</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if</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is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correct</a:t>
            </a:r>
            <a:r>
              <a:rPr lang="cs-CZ" sz="2400" dirty="0">
                <a:solidFill>
                  <a:srgbClr val="002060"/>
                </a:solidFill>
                <a:latin typeface="Times New Roman" panose="02020603050405020304" pitchFamily="18" charset="0"/>
                <a:cs typeface="Times New Roman" panose="02020603050405020304" pitchFamily="18" charset="0"/>
              </a:rPr>
              <a:t>. It </a:t>
            </a:r>
            <a:r>
              <a:rPr lang="cs-CZ" sz="2400" dirty="0" err="1">
                <a:solidFill>
                  <a:srgbClr val="002060"/>
                </a:solidFill>
                <a:latin typeface="Times New Roman" panose="02020603050405020304" pitchFamily="18" charset="0"/>
                <a:cs typeface="Times New Roman" panose="02020603050405020304" pitchFamily="18" charset="0"/>
              </a:rPr>
              <a:t>can</a:t>
            </a:r>
            <a:r>
              <a:rPr lang="cs-CZ" sz="2400" dirty="0">
                <a:solidFill>
                  <a:srgbClr val="002060"/>
                </a:solidFill>
                <a:latin typeface="Times New Roman" panose="02020603050405020304" pitchFamily="18" charset="0"/>
                <a:cs typeface="Times New Roman" panose="02020603050405020304" pitchFamily="18" charset="0"/>
              </a:rPr>
              <a:t> not </a:t>
            </a:r>
            <a:r>
              <a:rPr lang="cs-CZ" sz="2400" dirty="0" err="1">
                <a:solidFill>
                  <a:srgbClr val="002060"/>
                </a:solidFill>
                <a:latin typeface="Times New Roman" panose="02020603050405020304" pitchFamily="18" charset="0"/>
                <a:cs typeface="Times New Roman" panose="02020603050405020304" pitchFamily="18" charset="0"/>
              </a:rPr>
              <a:t>work</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well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with</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specific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context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yet</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cs-CZ" sz="2400" dirty="0">
                <a:solidFill>
                  <a:srgbClr val="002060"/>
                </a:solidFill>
                <a:latin typeface="Times New Roman" panose="02020603050405020304" pitchFamily="18" charset="0"/>
                <a:cs typeface="Times New Roman" panose="02020603050405020304" pitchFamily="18" charset="0"/>
              </a:rPr>
              <a:t>Set-up </a:t>
            </a:r>
            <a:r>
              <a:rPr lang="cs-CZ" sz="2400" dirty="0" err="1">
                <a:solidFill>
                  <a:srgbClr val="002060"/>
                </a:solidFill>
                <a:latin typeface="Times New Roman" panose="02020603050405020304" pitchFamily="18" charset="0"/>
                <a:cs typeface="Times New Roman" panose="02020603050405020304" pitchFamily="18" charset="0"/>
              </a:rPr>
              <a:t>an</a:t>
            </a:r>
            <a:r>
              <a:rPr lang="cs-CZ" sz="2400" dirty="0">
                <a:solidFill>
                  <a:srgbClr val="002060"/>
                </a:solidFill>
                <a:latin typeface="Times New Roman" panose="02020603050405020304" pitchFamily="18" charset="0"/>
                <a:cs typeface="Times New Roman" panose="02020603050405020304" pitchFamily="18" charset="0"/>
              </a:rPr>
              <a:t> agent </a:t>
            </a:r>
            <a:r>
              <a:rPr lang="cs-CZ" sz="2400" dirty="0" err="1">
                <a:solidFill>
                  <a:srgbClr val="002060"/>
                </a:solidFill>
                <a:latin typeface="Times New Roman" panose="02020603050405020304" pitchFamily="18" charset="0"/>
                <a:cs typeface="Times New Roman" panose="02020603050405020304" pitchFamily="18" charset="0"/>
              </a:rPr>
              <a:t>for</a:t>
            </a:r>
            <a:r>
              <a:rPr lang="cs-CZ" sz="2400" dirty="0">
                <a:solidFill>
                  <a:srgbClr val="002060"/>
                </a:solidFill>
                <a:latin typeface="Times New Roman" panose="02020603050405020304" pitchFamily="18" charset="0"/>
                <a:cs typeface="Times New Roman" panose="02020603050405020304" pitchFamily="18" charset="0"/>
              </a:rPr>
              <a:t> style </a:t>
            </a:r>
            <a:r>
              <a:rPr lang="cs-CZ" sz="2400" dirty="0" err="1">
                <a:solidFill>
                  <a:srgbClr val="002060"/>
                </a:solidFill>
                <a:latin typeface="Times New Roman" panose="02020603050405020304" pitchFamily="18" charset="0"/>
                <a:cs typeface="Times New Roman" panose="02020603050405020304" pitchFamily="18" charset="0"/>
              </a:rPr>
              <a:t>corrections</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Explore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topic</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ask</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questions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follow</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science – so </a:t>
            </a:r>
            <a:r>
              <a:rPr lang="cs-CZ" sz="2400" dirty="0" err="1">
                <a:solidFill>
                  <a:srgbClr val="002060"/>
                </a:solidFill>
                <a:latin typeface="Times New Roman" panose="02020603050405020304" pitchFamily="18" charset="0"/>
                <a:cs typeface="Times New Roman" panose="02020603050405020304" pitchFamily="18" charset="0"/>
              </a:rPr>
              <a:t>you</a:t>
            </a:r>
            <a:r>
              <a:rPr lang="cs-CZ" sz="2400" dirty="0">
                <a:solidFill>
                  <a:srgbClr val="002060"/>
                </a:solidFill>
                <a:latin typeface="Times New Roman" panose="02020603050405020304" pitchFamily="18" charset="0"/>
                <a:cs typeface="Times New Roman" panose="02020603050405020304" pitchFamily="18" charset="0"/>
              </a:rPr>
              <a:t> are </a:t>
            </a:r>
            <a:r>
              <a:rPr lang="cs-CZ" sz="2400" dirty="0" err="1">
                <a:solidFill>
                  <a:srgbClr val="002060"/>
                </a:solidFill>
                <a:latin typeface="Times New Roman" panose="02020603050405020304" pitchFamily="18" charset="0"/>
                <a:cs typeface="Times New Roman" panose="02020603050405020304" pitchFamily="18" charset="0"/>
              </a:rPr>
              <a:t>best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prepared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for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supervisor. But do not 100 % </a:t>
            </a:r>
            <a:r>
              <a:rPr lang="cs-CZ" sz="2400" dirty="0" err="1">
                <a:solidFill>
                  <a:srgbClr val="002060"/>
                </a:solidFill>
                <a:latin typeface="Times New Roman" panose="02020603050405020304" pitchFamily="18" charset="0"/>
                <a:cs typeface="Times New Roman" panose="02020603050405020304" pitchFamily="18" charset="0"/>
              </a:rPr>
              <a:t>rely</a:t>
            </a:r>
            <a:r>
              <a:rPr lang="cs-CZ" sz="2400" dirty="0">
                <a:solidFill>
                  <a:srgbClr val="002060"/>
                </a:solidFill>
                <a:latin typeface="Times New Roman" panose="02020603050405020304" pitchFamily="18" charset="0"/>
                <a:cs typeface="Times New Roman" panose="02020603050405020304" pitchFamily="18" charset="0"/>
              </a:rPr>
              <a:t> on </a:t>
            </a:r>
            <a:r>
              <a:rPr lang="cs-CZ" sz="2400" dirty="0" err="1">
                <a:solidFill>
                  <a:srgbClr val="002060"/>
                </a:solidFill>
                <a:latin typeface="Times New Roman" panose="02020603050405020304" pitchFamily="18" charset="0"/>
                <a:cs typeface="Times New Roman" panose="02020603050405020304" pitchFamily="18" charset="0"/>
              </a:rPr>
              <a:t>the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generated</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knowledge</a:t>
            </a:r>
            <a:r>
              <a:rPr lang="cs-CZ" sz="2400" dirty="0">
                <a:solidFill>
                  <a:srgbClr val="002060"/>
                </a:solidFill>
                <a:latin typeface="Times New Roman" panose="02020603050405020304" pitchFamily="18" charset="0"/>
                <a:cs typeface="Times New Roman" panose="02020603050405020304" pitchFamily="18" charset="0"/>
              </a:rPr>
              <a:t> as </a:t>
            </a:r>
            <a:r>
              <a:rPr lang="cs-CZ" sz="2400" dirty="0" err="1">
                <a:solidFill>
                  <a:srgbClr val="002060"/>
                </a:solidFill>
                <a:latin typeface="Times New Roman" panose="02020603050405020304" pitchFamily="18" charset="0"/>
                <a:cs typeface="Times New Roman" panose="02020603050405020304" pitchFamily="18" charset="0"/>
              </a:rPr>
              <a:t>it</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does</a:t>
            </a:r>
            <a:r>
              <a:rPr lang="cs-CZ" sz="2400" dirty="0">
                <a:solidFill>
                  <a:srgbClr val="002060"/>
                </a:solidFill>
                <a:latin typeface="Times New Roman" panose="02020603050405020304" pitchFamily="18" charset="0"/>
                <a:cs typeface="Times New Roman" panose="02020603050405020304" pitchFamily="18" charset="0"/>
              </a:rPr>
              <a:t> not </a:t>
            </a:r>
            <a:r>
              <a:rPr lang="cs-CZ" sz="2400" dirty="0" err="1">
                <a:solidFill>
                  <a:srgbClr val="002060"/>
                </a:solidFill>
                <a:latin typeface="Times New Roman" panose="02020603050405020304" pitchFamily="18" charset="0"/>
                <a:cs typeface="Times New Roman" panose="02020603050405020304" pitchFamily="18" charset="0"/>
              </a:rPr>
              <a:t>have</a:t>
            </a:r>
            <a:r>
              <a:rPr lang="cs-CZ" sz="2400" dirty="0">
                <a:solidFill>
                  <a:srgbClr val="002060"/>
                </a:solidFill>
                <a:latin typeface="Times New Roman" panose="02020603050405020304" pitchFamily="18" charset="0"/>
                <a:cs typeface="Times New Roman" panose="02020603050405020304" pitchFamily="18" charset="0"/>
              </a:rPr>
              <a:t> to </a:t>
            </a:r>
            <a:r>
              <a:rPr lang="cs-CZ" sz="2400" dirty="0" err="1">
                <a:solidFill>
                  <a:srgbClr val="002060"/>
                </a:solidFill>
                <a:latin typeface="Times New Roman" panose="02020603050405020304" pitchFamily="18" charset="0"/>
                <a:cs typeface="Times New Roman" panose="02020603050405020304" pitchFamily="18" charset="0"/>
              </a:rPr>
              <a:t>be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true</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or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usable</a:t>
            </a:r>
            <a:r>
              <a:rPr lang="cs-CZ" sz="2400" dirty="0">
                <a:solidFill>
                  <a:srgbClr val="002060"/>
                </a:solidFill>
                <a:latin typeface="Times New Roman" panose="02020603050405020304" pitchFamily="18" charset="0"/>
                <a:cs typeface="Times New Roman" panose="02020603050405020304" pitchFamily="18" charset="0"/>
              </a:rPr>
              <a:t> in a thesis. </a:t>
            </a:r>
            <a:r>
              <a:rPr lang="cs-CZ" sz="2400" dirty="0" err="1">
                <a:solidFill>
                  <a:srgbClr val="002060"/>
                </a:solidFill>
                <a:latin typeface="Times New Roman" panose="02020603050405020304" pitchFamily="18" charset="0"/>
                <a:cs typeface="Times New Roman" panose="02020603050405020304" pitchFamily="18" charset="0"/>
              </a:rPr>
              <a:t>Always</a:t>
            </a:r>
            <a:r>
              <a:rPr lang="cs-CZ" sz="2400" dirty="0">
                <a:solidFill>
                  <a:srgbClr val="002060"/>
                </a:solidFill>
                <a:latin typeface="Times New Roman" panose="02020603050405020304" pitchFamily="18" charset="0"/>
                <a:cs typeface="Times New Roman" panose="02020603050405020304" pitchFamily="18" charset="0"/>
              </a:rPr>
              <a:t> listen to </a:t>
            </a:r>
            <a:r>
              <a:rPr lang="cs-CZ" sz="2400" dirty="0" err="1">
                <a:solidFill>
                  <a:srgbClr val="002060"/>
                </a:solidFill>
                <a:latin typeface="Times New Roman" panose="02020603050405020304" pitchFamily="18" charset="0"/>
                <a:cs typeface="Times New Roman" panose="02020603050405020304" pitchFamily="18" charset="0"/>
              </a:rPr>
              <a:t>your</a:t>
            </a:r>
            <a:r>
              <a:rPr lang="cs-CZ" sz="2400" dirty="0">
                <a:solidFill>
                  <a:srgbClr val="002060"/>
                </a:solidFill>
                <a:latin typeface="Times New Roman" panose="02020603050405020304" pitchFamily="18" charset="0"/>
                <a:cs typeface="Times New Roman" panose="02020603050405020304" pitchFamily="18" charset="0"/>
              </a:rPr>
              <a:t> supervisor!</a:t>
            </a: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Our</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faculty</a:t>
            </a:r>
            <a:r>
              <a:rPr lang="cs-CZ" sz="2400" dirty="0">
                <a:solidFill>
                  <a:srgbClr val="002060"/>
                </a:solidFill>
                <a:latin typeface="Times New Roman" panose="02020603050405020304" pitchFamily="18" charset="0"/>
                <a:cs typeface="Times New Roman" panose="02020603050405020304" pitchFamily="18" charset="0"/>
              </a:rPr>
              <a:t> has </a:t>
            </a:r>
            <a:r>
              <a:rPr lang="cs-CZ" sz="2400" dirty="0" err="1">
                <a:solidFill>
                  <a:srgbClr val="002060"/>
                </a:solidFill>
                <a:latin typeface="Times New Roman" panose="02020603050405020304" pitchFamily="18" charset="0"/>
                <a:cs typeface="Times New Roman" panose="02020603050405020304" pitchFamily="18" charset="0"/>
              </a:rPr>
              <a:t>official</a:t>
            </a:r>
            <a:r>
              <a:rPr lang="cs-CZ" sz="2400"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hlinkClick r:id="rId3"/>
              </a:rPr>
              <a:t>Statement on the use of artificial intelligence (AI)</a:t>
            </a:r>
            <a:r>
              <a:rPr lang="cs-CZ" sz="2400" dirty="0">
                <a:solidFill>
                  <a:srgbClr val="00206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cs-CZ" sz="2400" dirty="0" err="1">
                <a:solidFill>
                  <a:srgbClr val="002060"/>
                </a:solidFill>
                <a:latin typeface="Times New Roman" panose="02020603050405020304" pitchFamily="18" charset="0"/>
                <a:cs typeface="Times New Roman" panose="02020603050405020304" pitchFamily="18" charset="0"/>
              </a:rPr>
              <a:t>Useful</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tools</a:t>
            </a:r>
            <a:r>
              <a:rPr lang="cs-CZ"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ChatGPT</a:t>
            </a:r>
            <a:r>
              <a:rPr lang="cs-CZ" sz="2400" dirty="0">
                <a:solidFill>
                  <a:srgbClr val="002060"/>
                </a:solidFill>
                <a:latin typeface="Times New Roman" panose="02020603050405020304" pitchFamily="18" charset="0"/>
                <a:cs typeface="Times New Roman" panose="02020603050405020304" pitchFamily="18" charset="0"/>
              </a:rPr>
              <a:t>/</a:t>
            </a:r>
            <a:r>
              <a:rPr lang="cs-CZ" sz="2400" dirty="0" err="1">
                <a:solidFill>
                  <a:srgbClr val="002060"/>
                </a:solidFill>
                <a:latin typeface="Times New Roman" panose="02020603050405020304" pitchFamily="18" charset="0"/>
                <a:cs typeface="Times New Roman" panose="02020603050405020304" pitchFamily="18" charset="0"/>
              </a:rPr>
              <a:t>Gemini</a:t>
            </a:r>
            <a:r>
              <a:rPr lang="cs-CZ" sz="2400" dirty="0">
                <a:solidFill>
                  <a:srgbClr val="002060"/>
                </a:solidFill>
                <a:latin typeface="Times New Roman" panose="02020603050405020304" pitchFamily="18" charset="0"/>
                <a:cs typeface="Times New Roman" panose="02020603050405020304" pitchFamily="18" charset="0"/>
              </a:rPr>
              <a:t>/Claude, </a:t>
            </a:r>
            <a:r>
              <a:rPr lang="cs-CZ" sz="2400" dirty="0" err="1">
                <a:solidFill>
                  <a:srgbClr val="002060"/>
                </a:solidFill>
                <a:latin typeface="Times New Roman" panose="02020603050405020304" pitchFamily="18" charset="0"/>
                <a:cs typeface="Times New Roman" panose="02020603050405020304" pitchFamily="18" charset="0"/>
              </a:rPr>
              <a:t>SciSpace</a:t>
            </a:r>
            <a:r>
              <a:rPr lang="cs-CZ" sz="2400" dirty="0">
                <a:solidFill>
                  <a:srgbClr val="002060"/>
                </a:solidFill>
                <a:latin typeface="Times New Roman" panose="02020603050405020304" pitchFamily="18" charset="0"/>
                <a:cs typeface="Times New Roman" panose="02020603050405020304" pitchFamily="18" charset="0"/>
              </a:rPr>
              <a:t>. </a:t>
            </a:r>
            <a:endParaRPr lang="cs-CZ" sz="2400" dirty="0"/>
          </a:p>
        </p:txBody>
      </p:sp>
    </p:spTree>
    <p:extLst>
      <p:ext uri="{BB962C8B-B14F-4D97-AF65-F5344CB8AC3E}">
        <p14:creationId xmlns:p14="http://schemas.microsoft.com/office/powerpoint/2010/main" val="2200065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226618"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Abstract</a:t>
            </a:r>
            <a:endParaRPr kumimoji="0" lang="en-GB" sz="1800" b="0" i="0" u="none" strike="noStrike" kern="0" cap="none" spc="0" normalizeH="0" baseline="0" dirty="0">
              <a:ln>
                <a:noFill/>
              </a:ln>
              <a:solidFill>
                <a:sysClr val="windowText" lastClr="000000"/>
              </a:solidFill>
              <a:effectLst/>
              <a:uLnTx/>
              <a:uFillTx/>
            </a:endParaRPr>
          </a:p>
        </p:txBody>
      </p:sp>
      <p:sp>
        <p:nvSpPr>
          <p:cNvPr id="6" name="TextovéPole 5"/>
          <p:cNvSpPr txBox="1"/>
          <p:nvPr/>
        </p:nvSpPr>
        <p:spPr>
          <a:xfrm>
            <a:off x="585216" y="1243584"/>
            <a:ext cx="11055096"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The abstract should describe the whole </a:t>
            </a:r>
            <a:r>
              <a:rPr lang="cs-CZ" sz="2400" dirty="0">
                <a:solidFill>
                  <a:srgbClr val="002060"/>
                </a:solidFill>
                <a:latin typeface="Times New Roman" panose="02020603050405020304" pitchFamily="18" charset="0"/>
                <a:cs typeface="Times New Roman" panose="02020603050405020304" pitchFamily="18" charset="0"/>
              </a:rPr>
              <a:t>thesis</a:t>
            </a:r>
            <a:r>
              <a:rPr lang="en-US" sz="2400" dirty="0">
                <a:solidFill>
                  <a:srgbClr val="002060"/>
                </a:solidFill>
                <a:latin typeface="Times New Roman" panose="02020603050405020304" pitchFamily="18" charset="0"/>
                <a:cs typeface="Times New Roman" panose="02020603050405020304" pitchFamily="18" charset="0"/>
              </a:rPr>
              <a:t> in </a:t>
            </a:r>
            <a:r>
              <a:rPr lang="cs-CZ" sz="2400" dirty="0">
                <a:solidFill>
                  <a:srgbClr val="002060"/>
                </a:solidFill>
                <a:latin typeface="Times New Roman" panose="02020603050405020304" pitchFamily="18" charset="0"/>
                <a:cs typeface="Times New Roman" panose="02020603050405020304" pitchFamily="18" charset="0"/>
              </a:rPr>
              <a:t>15 lines (</a:t>
            </a:r>
            <a:r>
              <a:rPr lang="cs-CZ" sz="2400" dirty="0" err="1">
                <a:solidFill>
                  <a:srgbClr val="002060"/>
                </a:solidFill>
                <a:latin typeface="Times New Roman" panose="02020603050405020304" pitchFamily="18" charset="0"/>
                <a:cs typeface="Times New Roman" panose="02020603050405020304" pitchFamily="18" charset="0"/>
              </a:rPr>
              <a:t>half</a:t>
            </a:r>
            <a:r>
              <a:rPr lang="cs-CZ" sz="2400" dirty="0">
                <a:solidFill>
                  <a:srgbClr val="002060"/>
                </a:solidFill>
                <a:latin typeface="Times New Roman" panose="02020603050405020304" pitchFamily="18" charset="0"/>
                <a:cs typeface="Times New Roman" panose="02020603050405020304" pitchFamily="18" charset="0"/>
              </a:rPr>
              <a:t> of a </a:t>
            </a:r>
            <a:r>
              <a:rPr lang="cs-CZ" sz="2400" dirty="0" err="1">
                <a:solidFill>
                  <a:srgbClr val="002060"/>
                </a:solidFill>
                <a:latin typeface="Times New Roman" panose="02020603050405020304" pitchFamily="18" charset="0"/>
                <a:cs typeface="Times New Roman" panose="02020603050405020304" pitchFamily="18" charset="0"/>
              </a:rPr>
              <a:t>page</a:t>
            </a:r>
            <a:r>
              <a:rPr lang="cs-CZ" sz="2400" dirty="0">
                <a:solidFill>
                  <a:srgbClr val="002060"/>
                </a:solidFill>
                <a:latin typeface="Times New Roman" panose="02020603050405020304" pitchFamily="18" charset="0"/>
                <a:cs typeface="Times New Roman" panose="02020603050405020304" pitchFamily="18" charset="0"/>
              </a:rPr>
              <a:t>)</a:t>
            </a:r>
            <a:r>
              <a:rPr lang="en-US" sz="2400" dirty="0">
                <a:solidFill>
                  <a:srgbClr val="002060"/>
                </a:solidFill>
                <a:latin typeface="Times New Roman" panose="02020603050405020304" pitchFamily="18" charset="0"/>
                <a:cs typeface="Times New Roman" panose="02020603050405020304" pitchFamily="18" charset="0"/>
              </a:rPr>
              <a:t>.</a:t>
            </a:r>
            <a:endParaRPr lang="cs-CZ"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400" dirty="0">
                <a:solidFill>
                  <a:srgbClr val="002060"/>
                </a:solidFill>
                <a:latin typeface="Times New Roman" panose="02020603050405020304" pitchFamily="18" charset="0"/>
                <a:cs typeface="Times New Roman" panose="02020603050405020304" pitchFamily="18" charset="0"/>
              </a:rPr>
              <a:t>It should therefore include the</a:t>
            </a:r>
            <a:r>
              <a:rPr lang="cs-CZ" sz="2400" dirty="0">
                <a:solidFill>
                  <a:srgbClr val="002060"/>
                </a:solidFill>
                <a:latin typeface="Times New Roman" panose="02020603050405020304" pitchFamily="18" charset="0"/>
                <a:cs typeface="Times New Roman" panose="02020603050405020304" pitchFamily="18" charset="0"/>
              </a:rPr>
              <a:t>sis</a:t>
            </a:r>
            <a:r>
              <a:rPr lang="en-US" sz="2400" dirty="0">
                <a:solidFill>
                  <a:srgbClr val="002060"/>
                </a:solidFill>
                <a:latin typeface="Times New Roman" panose="02020603050405020304" pitchFamily="18" charset="0"/>
                <a:cs typeface="Times New Roman" panose="02020603050405020304" pitchFamily="18" charset="0"/>
              </a:rPr>
              <a:t> </a:t>
            </a:r>
            <a:r>
              <a:rPr lang="cs-CZ" sz="2400" dirty="0" err="1">
                <a:solidFill>
                  <a:srgbClr val="002060"/>
                </a:solidFill>
                <a:latin typeface="Times New Roman" panose="02020603050405020304" pitchFamily="18" charset="0"/>
                <a:cs typeface="Times New Roman" panose="02020603050405020304" pitchFamily="18" charset="0"/>
              </a:rPr>
              <a:t>goal</a:t>
            </a:r>
            <a:r>
              <a:rPr lang="en-US" sz="2400" dirty="0">
                <a:solidFill>
                  <a:srgbClr val="002060"/>
                </a:solidFill>
                <a:latin typeface="Times New Roman" panose="02020603050405020304" pitchFamily="18" charset="0"/>
                <a:cs typeface="Times New Roman" panose="02020603050405020304" pitchFamily="18" charset="0"/>
              </a:rPr>
              <a:t>, its structure and chapters description, characteristics of the research carried out, main findings, main conclusions and recommendations.</a:t>
            </a:r>
            <a:endParaRPr lang="cs-CZ" altLang="cs-CZ" sz="2400" dirty="0">
              <a:solidFill>
                <a:srgbClr val="00206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a:p>
            <a:pPr marL="285750" indent="-285750">
              <a:buFont typeface="Arial" panose="020B0604020202020204" pitchFamily="34" charset="0"/>
              <a:buChar char="•"/>
            </a:pPr>
            <a:endParaRPr lang="cs-CZ" sz="2400" dirty="0"/>
          </a:p>
        </p:txBody>
      </p:sp>
    </p:spTree>
    <p:extLst>
      <p:ext uri="{BB962C8B-B14F-4D97-AF65-F5344CB8AC3E}">
        <p14:creationId xmlns:p14="http://schemas.microsoft.com/office/powerpoint/2010/main" val="110301242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902</TotalTime>
  <Words>2659</Words>
  <Application>Microsoft Office PowerPoint</Application>
  <PresentationFormat>Širokoúhlá obrazovka</PresentationFormat>
  <Paragraphs>168</Paragraphs>
  <Slides>24</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24</vt:i4>
      </vt:variant>
    </vt:vector>
  </HeadingPairs>
  <TitlesOfParts>
    <vt:vector size="30" baseType="lpstr">
      <vt:lpstr>Arial</vt:lpstr>
      <vt:lpstr>Arial</vt:lpstr>
      <vt:lpstr>Calibri</vt:lpstr>
      <vt:lpstr>Calibri Light</vt:lpstr>
      <vt:lpstr>Times New Roman</vt:lpstr>
      <vt:lpstr>Motiv Office</vt:lpstr>
      <vt:lpstr>Master thesis seminar (2)</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Michal Stoklasa</cp:lastModifiedBy>
  <cp:revision>100</cp:revision>
  <dcterms:created xsi:type="dcterms:W3CDTF">2016-11-25T20:36:16Z</dcterms:created>
  <dcterms:modified xsi:type="dcterms:W3CDTF">2024-10-08T11:52:50Z</dcterms:modified>
</cp:coreProperties>
</file>