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492" r:id="rId2"/>
    <p:sldId id="463" r:id="rId3"/>
    <p:sldId id="477" r:id="rId4"/>
    <p:sldId id="509" r:id="rId5"/>
    <p:sldId id="510" r:id="rId6"/>
    <p:sldId id="511" r:id="rId7"/>
    <p:sldId id="512" r:id="rId8"/>
    <p:sldId id="514" r:id="rId9"/>
    <p:sldId id="513" r:id="rId10"/>
    <p:sldId id="515" r:id="rId11"/>
    <p:sldId id="518" r:id="rId12"/>
    <p:sldId id="519" r:id="rId13"/>
    <p:sldId id="520" r:id="rId14"/>
    <p:sldId id="516" r:id="rId15"/>
    <p:sldId id="517" r:id="rId16"/>
    <p:sldId id="508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9"/>
    <p:restoredTop sz="94626"/>
  </p:normalViewPr>
  <p:slideViewPr>
    <p:cSldViewPr>
      <p:cViewPr varScale="1">
        <p:scale>
          <a:sx n="134" d="100"/>
          <a:sy n="134" d="100"/>
        </p:scale>
        <p:origin x="2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89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319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03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19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20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4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78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56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48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90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21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11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03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nickapece.cz/bonus/2021_07_OA_Komunikacni_manual_znacky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COPYWRITING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43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5. Optimalizace a aktualizace</a:t>
            </a:r>
          </a:p>
          <a:p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Vytvořením obsahu to nekončí, je potřeba neustále optimalizovat.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Článkům na webu stačí půl roku na to, aby se rozvinul jejich potenciál. Následně je dobré sledovat, jak si daří v čase a začít optimalizovat.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Průběžné hodnocení a úpravy (monitorujte výkon klíčových slov a pravidelně aktualizujte obsah, aby odpovídal nejnovějším trendům a změnám ve vyhledávání).</a:t>
            </a:r>
          </a:p>
        </p:txBody>
      </p:sp>
      <p:sp>
        <p:nvSpPr>
          <p:cNvPr id="4" name="Google Shape;179;p18">
            <a:extLst>
              <a:ext uri="{FF2B5EF4-FFF2-40B4-BE49-F238E27FC236}">
                <a16:creationId xmlns:a16="http://schemas.microsoft.com/office/drawing/2014/main" id="{469865A0-FE08-45C1-678C-6D479404C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SEO Z POHLEDU TEXTU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667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Do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Wordpressu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 lze doinstalovat různé SEO pluginy. Například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YoastSeo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.</a:t>
            </a:r>
          </a:p>
          <a:p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Meta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title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a meta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description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jsou důležité HTML elementy, které se používají na webových stránkách pro poskytnutí přesných a stručných informací o obsahu stránky vyhledávačům.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Vyplňují se pro každou podstránku webu.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Meta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title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– max. 60 znaků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Meta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description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– max. 160 znaků</a:t>
            </a:r>
          </a:p>
        </p:txBody>
      </p:sp>
      <p:sp>
        <p:nvSpPr>
          <p:cNvPr id="4" name="Google Shape;179;p18">
            <a:extLst>
              <a:ext uri="{FF2B5EF4-FFF2-40B4-BE49-F238E27FC236}">
                <a16:creationId xmlns:a16="http://schemas.microsoft.com/office/drawing/2014/main" id="{469865A0-FE08-45C1-678C-6D479404C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SEO Z POHLEDU WEBU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00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18">
            <a:extLst>
              <a:ext uri="{FF2B5EF4-FFF2-40B4-BE49-F238E27FC236}">
                <a16:creationId xmlns:a16="http://schemas.microsoft.com/office/drawing/2014/main" id="{469865A0-FE08-45C1-678C-6D479404C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SEO Z POHLEDU WEBU</a:t>
            </a: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029BAF8-6DD6-16E3-4802-9B115E5B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98677"/>
            <a:ext cx="7772400" cy="1709179"/>
          </a:xfrm>
          <a:prstGeom prst="rect">
            <a:avLst/>
          </a:prstGeom>
        </p:spPr>
      </p:pic>
      <p:sp>
        <p:nvSpPr>
          <p:cNvPr id="180" name="Google Shape;180;p18"/>
          <p:cNvSpPr txBox="1"/>
          <p:nvPr/>
        </p:nvSpPr>
        <p:spPr>
          <a:xfrm>
            <a:off x="5652120" y="1235576"/>
            <a:ext cx="131135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Meta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title</a:t>
            </a:r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3" name="Google Shape;180;p18">
            <a:extLst>
              <a:ext uri="{FF2B5EF4-FFF2-40B4-BE49-F238E27FC236}">
                <a16:creationId xmlns:a16="http://schemas.microsoft.com/office/drawing/2014/main" id="{CED70C74-C107-369B-E6F5-57381F1A0BFC}"/>
              </a:ext>
            </a:extLst>
          </p:cNvPr>
          <p:cNvSpPr txBox="1"/>
          <p:nvPr/>
        </p:nvSpPr>
        <p:spPr>
          <a:xfrm>
            <a:off x="5004048" y="3707889"/>
            <a:ext cx="193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Meta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description</a:t>
            </a:r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3E953213-7B66-A8C0-89B0-08A970B05673}"/>
              </a:ext>
            </a:extLst>
          </p:cNvPr>
          <p:cNvCxnSpPr/>
          <p:nvPr/>
        </p:nvCxnSpPr>
        <p:spPr>
          <a:xfrm flipH="1">
            <a:off x="4572000" y="1635645"/>
            <a:ext cx="2016224" cy="93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B55D0506-8C9C-FF42-8832-AF4153D98F8D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3124219"/>
            <a:ext cx="3960440" cy="58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1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18">
            <a:extLst>
              <a:ext uri="{FF2B5EF4-FFF2-40B4-BE49-F238E27FC236}">
                <a16:creationId xmlns:a16="http://schemas.microsoft.com/office/drawing/2014/main" id="{469865A0-FE08-45C1-678C-6D479404C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SEO Z POHLEDU WEBU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43558"/>
            <a:ext cx="75608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Pokud se meta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title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a meta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description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nevyplní, Google si stáhne text z webu automaticky...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31CDAE-A485-BEB0-DC6D-44F6A9EBB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92" t="58690" r="1749" b="6822"/>
          <a:stretch/>
        </p:blipFill>
        <p:spPr>
          <a:xfrm>
            <a:off x="1260038" y="1747683"/>
            <a:ext cx="5292588" cy="12961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5B5620-10C2-ECD8-18C2-110A5D904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291830"/>
            <a:ext cx="524923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Komunikační manuál značky 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https://zakaznickapece.cz/bonus/2021_07_OA_Komunikacni_manual_znacky.pdf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ChatGPT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– skvělý pomocník při hledání klíčových slov a při psaní textů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Text píšete pro lidi. Pište čtivě, zajímavě a vyhněte se složitým souvětím. Do textu vkládejte citlivě klíčová slova a snažte se, ať má co nejvyšší informační hodnotu.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Persony, archetypy.</a:t>
            </a:r>
          </a:p>
        </p:txBody>
      </p:sp>
      <p:sp>
        <p:nvSpPr>
          <p:cNvPr id="4" name="Google Shape;179;p18">
            <a:extLst>
              <a:ext uri="{FF2B5EF4-FFF2-40B4-BE49-F238E27FC236}">
                <a16:creationId xmlns:a16="http://schemas.microsoft.com/office/drawing/2014/main" id="{469865A0-FE08-45C1-678C-6D479404C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JAK SI POMOCI PŘI PSANÍ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17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Na základě zadání dokáže vygenerovat text.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Vždy výchozí texty musí podléhat revizi.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Kvalitního výsledku dosáhnete tehdy, pokud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ChatGPT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podrobně popíšete, jaký je cíl textu, jakou využíváte tonalitu, kdo je cílová skupina, v jakém kontextu bude text figurovat, jaká klíčová slova by měl zahrnovat atd.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Kvalitní zadání = kvalitní výsledek.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https://chat.openai.com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Google Shape;179;p18">
            <a:extLst>
              <a:ext uri="{FF2B5EF4-FFF2-40B4-BE49-F238E27FC236}">
                <a16:creationId xmlns:a16="http://schemas.microsoft.com/office/drawing/2014/main" id="{469865A0-FE08-45C1-678C-6D479404C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CHATGPT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733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4" name="Google Shape;180;p18">
            <a:extLst>
              <a:ext uri="{FF2B5EF4-FFF2-40B4-BE49-F238E27FC236}">
                <a16:creationId xmlns:a16="http://schemas.microsoft.com/office/drawing/2014/main" id="{8320F324-23ED-9BD2-D84A-E9E9B713808E}"/>
              </a:ext>
            </a:extLst>
          </p:cNvPr>
          <p:cNvSpPr txBox="1"/>
          <p:nvPr/>
        </p:nvSpPr>
        <p:spPr>
          <a:xfrm>
            <a:off x="4486400" y="2009541"/>
            <a:ext cx="4657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Specifikujte tonalitu vaší značky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Proveďte analýzu klíčových slov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Připravte texty pro nový web dle vytvořeného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wireframu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Připravte meta popisky pro SEO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75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21759"/>
            <a:ext cx="203188" cy="2031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COPYWRITING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Copywriting: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umění a dovednost psaní textů pro marketingové a reklamní účely.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Cíl copywritingu: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přesvědčit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informovat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zapojit cílové publikum, aby podniklo určitou akci (nákup produktu, registrace do služby, zvýšení povědomí o značce …)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86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TONALITA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Tonalita: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způsob, jakým značka komunikuje se svými zákazníky prostřednictvím slov a psaného obsahu. Zahrnuje následující aspekty: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Styl a jazyk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(slovník, úroveň formality, druh jazyka – např. profesionální, hovorový, vtipný)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Emocionální tón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(jak firma vyjadřuje emoce ve své komunikaci. Např. může být optimistické, vážné, přátelské, autoritativní, inspirativní, hravé, atd.)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Konzistence 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(tonalita by měla být konzistentní napříč všemi marketingovými materiály a komunikačními kanály)</a:t>
            </a:r>
          </a:p>
        </p:txBody>
      </p:sp>
    </p:spTree>
    <p:extLst>
      <p:ext uri="{BB962C8B-B14F-4D97-AF65-F5344CB8AC3E}">
        <p14:creationId xmlns:p14="http://schemas.microsoft.com/office/powerpoint/2010/main" val="322355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TONALITA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Odraz hodnot značky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Wingdings" pitchFamily="2" charset="2"/>
              </a:rPr>
              <a:t>(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tonalita by měla být odrazem hodnot a identity značky)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Cílení na Publikum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(přizpůsobení cílovému publiku)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Účel a Kontext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(může se mírně lišit v závislosti na účelu a kontextu komunikace. Například tonalita použitá v blogovém příspěvku může být méně formální než ta, která se používá ve výroční zprávě)</a:t>
            </a:r>
          </a:p>
        </p:txBody>
      </p:sp>
    </p:spTree>
    <p:extLst>
      <p:ext uri="{BB962C8B-B14F-4D97-AF65-F5344CB8AC3E}">
        <p14:creationId xmlns:p14="http://schemas.microsoft.com/office/powerpoint/2010/main" val="73689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SEO Z POHLEDU TEXTU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1. Stanovení cílů</a:t>
            </a:r>
          </a:p>
          <a:p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Cíl webu (čeho chceme webovým obsahem dosáhnout?)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Porozumění cílové skupině (co cílová skupina hledá online, jaké jsou její potřeby a problémy)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2. Průzkum klíčových slov</a:t>
            </a:r>
          </a:p>
          <a:p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Využití nástrojů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Colabim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MarketingMiner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Trends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Jaká klíčová slova využívá konkurence? (Manuálně prozkoumat stránky, specializované nástroje, vyhledávání v SERP, sledování trendů pomocí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Trends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9642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3. Výběr a kategorizace klíčových slov</a:t>
            </a:r>
          </a:p>
          <a:p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Relevance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(klíčová slova nejrelevantnější pro váš obsah a cíle)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Hledanost a konkurence (kolik lidí hledá dané klíčové slovo a jak těžké je dosáhnout vysokého umístění?).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Long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tail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x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short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tail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klíčová slova (kombinujte obecná klíčová slova s vysokou hledaností a specifičtější long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tailové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klíčové slova)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Short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tail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Tenisky</a:t>
            </a:r>
          </a:p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Long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cs typeface="Times New Roman"/>
              </a:rPr>
              <a:t>tail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Dámské běžecké tenisky pro ploché nohy</a:t>
            </a:r>
          </a:p>
        </p:txBody>
      </p:sp>
      <p:sp>
        <p:nvSpPr>
          <p:cNvPr id="5" name="Google Shape;179;p18">
            <a:extLst>
              <a:ext uri="{FF2B5EF4-FFF2-40B4-BE49-F238E27FC236}">
                <a16:creationId xmlns:a16="http://schemas.microsoft.com/office/drawing/2014/main" id="{2CB18E80-DA72-BFEB-F772-A25E1984A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SEO Z POHLEDU TEXTU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29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COLLABIM - TENISKY</a:t>
            </a: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3EDCC1-F9D6-6E77-E086-6F9393CC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6" y="668304"/>
            <a:ext cx="7772400" cy="44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179512" y="822960"/>
            <a:ext cx="764806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4. Integrace klíčových slov do obsahu</a:t>
            </a:r>
          </a:p>
          <a:p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Přirozená Integrace (vkládejte klíčová slova přirozeně do textu, nadpisů, podnadpisů, meta popisů a URL)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Vyváženost (nepřehánět to s množstvím klíčových slov, mohlo by to negativně ovlivnit čitelnost a SEO).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POZOR: Google má rád klíčová slova, ale ještě raději má svoje uživatele. Pokud to přeženete, a text tím pádem bude nepřirozený a špatně čitelný, tak to může ublížit vašemu SEO.</a:t>
            </a:r>
          </a:p>
        </p:txBody>
      </p:sp>
      <p:sp>
        <p:nvSpPr>
          <p:cNvPr id="5" name="Google Shape;179;p18">
            <a:extLst>
              <a:ext uri="{FF2B5EF4-FFF2-40B4-BE49-F238E27FC236}">
                <a16:creationId xmlns:a16="http://schemas.microsoft.com/office/drawing/2014/main" id="{133336A4-A3F9-6061-F14C-EDD65F804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SEO Z POHLEDU TEXTU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38310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844</Words>
  <Application>Microsoft Macintosh PowerPoint</Application>
  <PresentationFormat>Předvádění na obrazovce (16:9)</PresentationFormat>
  <Paragraphs>117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COPYWRITING</vt:lpstr>
      <vt:lpstr>PROCES TVORBY WEBU</vt:lpstr>
      <vt:lpstr>COPYWRITING</vt:lpstr>
      <vt:lpstr>TONALITA</vt:lpstr>
      <vt:lpstr>TONALITA</vt:lpstr>
      <vt:lpstr>SEO Z POHLEDU TEXTU</vt:lpstr>
      <vt:lpstr>SEO Z POHLEDU TEXTU</vt:lpstr>
      <vt:lpstr>COLLABIM - TENISKY</vt:lpstr>
      <vt:lpstr>SEO Z POHLEDU TEXTU</vt:lpstr>
      <vt:lpstr>SEO Z POHLEDU TEXTU</vt:lpstr>
      <vt:lpstr>SEO Z POHLEDU WEBU</vt:lpstr>
      <vt:lpstr>SEO Z POHLEDU WEBU</vt:lpstr>
      <vt:lpstr>SEO Z POHLEDU WEBU</vt:lpstr>
      <vt:lpstr>JAK SI POMOCI PŘI PSANÍ</vt:lpstr>
      <vt:lpstr>CHATGPT</vt:lpstr>
      <vt:lpstr>Týmová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216</cp:revision>
  <dcterms:created xsi:type="dcterms:W3CDTF">2016-07-06T15:42:34Z</dcterms:created>
  <dcterms:modified xsi:type="dcterms:W3CDTF">2024-12-01T17:21:43Z</dcterms:modified>
</cp:coreProperties>
</file>