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6" r:id="rId4"/>
    <p:sldId id="361" r:id="rId5"/>
    <p:sldId id="326" r:id="rId6"/>
    <p:sldId id="341" r:id="rId7"/>
    <p:sldId id="359" r:id="rId8"/>
    <p:sldId id="282" r:id="rId9"/>
    <p:sldId id="362" r:id="rId10"/>
    <p:sldId id="324" r:id="rId11"/>
    <p:sldId id="343" r:id="rId12"/>
    <p:sldId id="360" r:id="rId13"/>
    <p:sldId id="363" r:id="rId14"/>
    <p:sldId id="364" r:id="rId15"/>
    <p:sldId id="365" r:id="rId16"/>
    <p:sldId id="366" r:id="rId17"/>
    <p:sldId id="367" r:id="rId18"/>
    <p:sldId id="368" r:id="rId19"/>
    <p:sldId id="344" r:id="rId20"/>
    <p:sldId id="345" r:id="rId21"/>
    <p:sldId id="369" r:id="rId22"/>
    <p:sldId id="325" r:id="rId23"/>
    <p:sldId id="327" r:id="rId24"/>
    <p:sldId id="328" r:id="rId25"/>
    <p:sldId id="329" r:id="rId26"/>
    <p:sldId id="333" r:id="rId27"/>
    <p:sldId id="353" r:id="rId28"/>
    <p:sldId id="354" r:id="rId29"/>
    <p:sldId id="357" r:id="rId30"/>
    <p:sldId id="355" r:id="rId31"/>
    <p:sldId id="263" r:id="rId32"/>
    <p:sldId id="323" r:id="rId3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31A8C2-52AB-4816-AAF4-A3E890D339B9}" v="5" dt="2023-11-30T13:25:02.114"/>
    <p1510:client id="{B95FAA11-17B3-434F-B34C-35703069C24E}" v="22" dt="2023-11-30T09:04:17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75" autoAdjust="0"/>
  </p:normalViewPr>
  <p:slideViewPr>
    <p:cSldViewPr>
      <p:cViewPr varScale="1">
        <p:scale>
          <a:sx n="130" d="100"/>
          <a:sy n="130" d="100"/>
        </p:scale>
        <p:origin x="107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Stoklasa" userId="7c7ba8f323bf6ffe" providerId="LiveId" clId="{7231A8C2-52AB-4816-AAF4-A3E890D339B9}"/>
    <pc:docChg chg="undo custSel addSld modSld sldOrd">
      <pc:chgData name="Michal Stoklasa" userId="7c7ba8f323bf6ffe" providerId="LiveId" clId="{7231A8C2-52AB-4816-AAF4-A3E890D339B9}" dt="2023-11-30T15:47:28.834" v="516" actId="20577"/>
      <pc:docMkLst>
        <pc:docMk/>
      </pc:docMkLst>
      <pc:sldChg chg="modSp mod">
        <pc:chgData name="Michal Stoklasa" userId="7c7ba8f323bf6ffe" providerId="LiveId" clId="{7231A8C2-52AB-4816-AAF4-A3E890D339B9}" dt="2023-11-30T15:46:27.924" v="495" actId="6549"/>
        <pc:sldMkLst>
          <pc:docMk/>
          <pc:sldMk cId="2997543792" sldId="257"/>
        </pc:sldMkLst>
        <pc:spChg chg="mod">
          <ac:chgData name="Michal Stoklasa" userId="7c7ba8f323bf6ffe" providerId="LiveId" clId="{7231A8C2-52AB-4816-AAF4-A3E890D339B9}" dt="2023-11-30T15:46:27.924" v="495" actId="6549"/>
          <ac:spMkLst>
            <pc:docMk/>
            <pc:sldMk cId="2997543792" sldId="257"/>
            <ac:spMk id="3" creationId="{00000000-0000-0000-0000-000000000000}"/>
          </ac:spMkLst>
        </pc:spChg>
      </pc:sldChg>
      <pc:sldChg chg="modSp mod">
        <pc:chgData name="Michal Stoklasa" userId="7c7ba8f323bf6ffe" providerId="LiveId" clId="{7231A8C2-52AB-4816-AAF4-A3E890D339B9}" dt="2023-11-30T13:01:50.688" v="7" actId="1076"/>
        <pc:sldMkLst>
          <pc:docMk/>
          <pc:sldMk cId="1908346973" sldId="282"/>
        </pc:sldMkLst>
        <pc:spChg chg="mod">
          <ac:chgData name="Michal Stoklasa" userId="7c7ba8f323bf6ffe" providerId="LiveId" clId="{7231A8C2-52AB-4816-AAF4-A3E890D339B9}" dt="2023-11-30T13:01:50.688" v="7" actId="1076"/>
          <ac:spMkLst>
            <pc:docMk/>
            <pc:sldMk cId="1908346973" sldId="282"/>
            <ac:spMk id="3" creationId="{00000000-0000-0000-0000-000000000000}"/>
          </ac:spMkLst>
        </pc:spChg>
      </pc:sldChg>
      <pc:sldChg chg="modSp mod">
        <pc:chgData name="Michal Stoklasa" userId="7c7ba8f323bf6ffe" providerId="LiveId" clId="{7231A8C2-52AB-4816-AAF4-A3E890D339B9}" dt="2023-11-30T15:47:28.834" v="516" actId="20577"/>
        <pc:sldMkLst>
          <pc:docMk/>
          <pc:sldMk cId="2909696771" sldId="323"/>
        </pc:sldMkLst>
        <pc:spChg chg="mod">
          <ac:chgData name="Michal Stoklasa" userId="7c7ba8f323bf6ffe" providerId="LiveId" clId="{7231A8C2-52AB-4816-AAF4-A3E890D339B9}" dt="2023-11-30T15:47:28.834" v="516" actId="20577"/>
          <ac:spMkLst>
            <pc:docMk/>
            <pc:sldMk cId="2909696771" sldId="323"/>
            <ac:spMk id="3" creationId="{00000000-0000-0000-0000-000000000000}"/>
          </ac:spMkLst>
        </pc:spChg>
      </pc:sldChg>
      <pc:sldChg chg="modSp mod">
        <pc:chgData name="Michal Stoklasa" userId="7c7ba8f323bf6ffe" providerId="LiveId" clId="{7231A8C2-52AB-4816-AAF4-A3E890D339B9}" dt="2023-11-30T15:46:11.850" v="485" actId="20577"/>
        <pc:sldMkLst>
          <pc:docMk/>
          <pc:sldMk cId="592834716" sldId="328"/>
        </pc:sldMkLst>
        <pc:spChg chg="mod">
          <ac:chgData name="Michal Stoklasa" userId="7c7ba8f323bf6ffe" providerId="LiveId" clId="{7231A8C2-52AB-4816-AAF4-A3E890D339B9}" dt="2023-11-30T15:46:11.850" v="485" actId="20577"/>
          <ac:spMkLst>
            <pc:docMk/>
            <pc:sldMk cId="592834716" sldId="328"/>
            <ac:spMk id="6" creationId="{00000000-0000-0000-0000-000000000000}"/>
          </ac:spMkLst>
        </pc:spChg>
      </pc:sldChg>
      <pc:sldChg chg="ord">
        <pc:chgData name="Michal Stoklasa" userId="7c7ba8f323bf6ffe" providerId="LiveId" clId="{7231A8C2-52AB-4816-AAF4-A3E890D339B9}" dt="2023-11-30T13:01:28.894" v="1"/>
        <pc:sldMkLst>
          <pc:docMk/>
          <pc:sldMk cId="701934786" sldId="341"/>
        </pc:sldMkLst>
      </pc:sldChg>
      <pc:sldChg chg="ord">
        <pc:chgData name="Michal Stoklasa" userId="7c7ba8f323bf6ffe" providerId="LiveId" clId="{7231A8C2-52AB-4816-AAF4-A3E890D339B9}" dt="2023-11-30T13:21:32.901" v="427"/>
        <pc:sldMkLst>
          <pc:docMk/>
          <pc:sldMk cId="2901917583" sldId="359"/>
        </pc:sldMkLst>
      </pc:sldChg>
      <pc:sldChg chg="modSp mod">
        <pc:chgData name="Michal Stoklasa" userId="7c7ba8f323bf6ffe" providerId="LiveId" clId="{7231A8C2-52AB-4816-AAF4-A3E890D339B9}" dt="2023-11-30T15:44:55.378" v="470" actId="20577"/>
        <pc:sldMkLst>
          <pc:docMk/>
          <pc:sldMk cId="2997250586" sldId="360"/>
        </pc:sldMkLst>
        <pc:spChg chg="mod">
          <ac:chgData name="Michal Stoklasa" userId="7c7ba8f323bf6ffe" providerId="LiveId" clId="{7231A8C2-52AB-4816-AAF4-A3E890D339B9}" dt="2023-11-30T13:15:12.791" v="271" actId="6549"/>
          <ac:spMkLst>
            <pc:docMk/>
            <pc:sldMk cId="2997250586" sldId="360"/>
            <ac:spMk id="3" creationId="{00000000-0000-0000-0000-000000000000}"/>
          </ac:spMkLst>
        </pc:spChg>
        <pc:spChg chg="mod">
          <ac:chgData name="Michal Stoklasa" userId="7c7ba8f323bf6ffe" providerId="LiveId" clId="{7231A8C2-52AB-4816-AAF4-A3E890D339B9}" dt="2023-11-30T15:44:55.378" v="470" actId="20577"/>
          <ac:spMkLst>
            <pc:docMk/>
            <pc:sldMk cId="2997250586" sldId="360"/>
            <ac:spMk id="6" creationId="{00000000-0000-0000-0000-000000000000}"/>
          </ac:spMkLst>
        </pc:spChg>
      </pc:sldChg>
      <pc:sldChg chg="addSp modSp add mod">
        <pc:chgData name="Michal Stoklasa" userId="7c7ba8f323bf6ffe" providerId="LiveId" clId="{7231A8C2-52AB-4816-AAF4-A3E890D339B9}" dt="2023-11-30T13:09:54.660" v="123" actId="1076"/>
        <pc:sldMkLst>
          <pc:docMk/>
          <pc:sldMk cId="2208541673" sldId="361"/>
        </pc:sldMkLst>
        <pc:spChg chg="mod">
          <ac:chgData name="Michal Stoklasa" userId="7c7ba8f323bf6ffe" providerId="LiveId" clId="{7231A8C2-52AB-4816-AAF4-A3E890D339B9}" dt="2023-11-30T13:09:36.272" v="120" actId="14100"/>
          <ac:spMkLst>
            <pc:docMk/>
            <pc:sldMk cId="2208541673" sldId="361"/>
            <ac:spMk id="3" creationId="{00000000-0000-0000-0000-000000000000}"/>
          </ac:spMkLst>
        </pc:spChg>
        <pc:spChg chg="mod">
          <ac:chgData name="Michal Stoklasa" userId="7c7ba8f323bf6ffe" providerId="LiveId" clId="{7231A8C2-52AB-4816-AAF4-A3E890D339B9}" dt="2023-11-30T13:08:40.483" v="48" actId="14100"/>
          <ac:spMkLst>
            <pc:docMk/>
            <pc:sldMk cId="2208541673" sldId="361"/>
            <ac:spMk id="6" creationId="{00000000-0000-0000-0000-000000000000}"/>
          </ac:spMkLst>
        </pc:spChg>
        <pc:picChg chg="add mod">
          <ac:chgData name="Michal Stoklasa" userId="7c7ba8f323bf6ffe" providerId="LiveId" clId="{7231A8C2-52AB-4816-AAF4-A3E890D339B9}" dt="2023-11-30T13:09:54.660" v="123" actId="1076"/>
          <ac:picMkLst>
            <pc:docMk/>
            <pc:sldMk cId="2208541673" sldId="361"/>
            <ac:picMk id="2" creationId="{50BFC915-B56D-808C-A8F3-74999DFE7B8A}"/>
          </ac:picMkLst>
        </pc:picChg>
        <pc:picChg chg="add mod">
          <ac:chgData name="Michal Stoklasa" userId="7c7ba8f323bf6ffe" providerId="LiveId" clId="{7231A8C2-52AB-4816-AAF4-A3E890D339B9}" dt="2023-11-30T13:09:16.443" v="116"/>
          <ac:picMkLst>
            <pc:docMk/>
            <pc:sldMk cId="2208541673" sldId="361"/>
            <ac:picMk id="4" creationId="{51A4EAD1-2C09-A7D5-CDAE-7523AA682965}"/>
          </ac:picMkLst>
        </pc:picChg>
        <pc:picChg chg="add mod">
          <ac:chgData name="Michal Stoklasa" userId="7c7ba8f323bf6ffe" providerId="LiveId" clId="{7231A8C2-52AB-4816-AAF4-A3E890D339B9}" dt="2023-11-30T13:09:19.048" v="117"/>
          <ac:picMkLst>
            <pc:docMk/>
            <pc:sldMk cId="2208541673" sldId="361"/>
            <ac:picMk id="5" creationId="{E6B5F1F2-15DB-2FCB-C213-8A8AE24420B0}"/>
          </ac:picMkLst>
        </pc:picChg>
        <pc:picChg chg="add mod">
          <ac:chgData name="Michal Stoklasa" userId="7c7ba8f323bf6ffe" providerId="LiveId" clId="{7231A8C2-52AB-4816-AAF4-A3E890D339B9}" dt="2023-11-30T13:09:45.607" v="121" actId="1076"/>
          <ac:picMkLst>
            <pc:docMk/>
            <pc:sldMk cId="2208541673" sldId="361"/>
            <ac:picMk id="7" creationId="{64E5D475-64AA-88B3-FDE8-71C998377FF0}"/>
          </ac:picMkLst>
        </pc:picChg>
      </pc:sldChg>
      <pc:sldChg chg="modSp add mod">
        <pc:chgData name="Michal Stoklasa" userId="7c7ba8f323bf6ffe" providerId="LiveId" clId="{7231A8C2-52AB-4816-AAF4-A3E890D339B9}" dt="2023-11-30T13:21:24.549" v="425" actId="20577"/>
        <pc:sldMkLst>
          <pc:docMk/>
          <pc:sldMk cId="3014119632" sldId="362"/>
        </pc:sldMkLst>
        <pc:spChg chg="mod">
          <ac:chgData name="Michal Stoklasa" userId="7c7ba8f323bf6ffe" providerId="LiveId" clId="{7231A8C2-52AB-4816-AAF4-A3E890D339B9}" dt="2023-11-30T13:20:46.820" v="423" actId="14100"/>
          <ac:spMkLst>
            <pc:docMk/>
            <pc:sldMk cId="3014119632" sldId="362"/>
            <ac:spMk id="3" creationId="{00000000-0000-0000-0000-000000000000}"/>
          </ac:spMkLst>
        </pc:spChg>
        <pc:spChg chg="mod">
          <ac:chgData name="Michal Stoklasa" userId="7c7ba8f323bf6ffe" providerId="LiveId" clId="{7231A8C2-52AB-4816-AAF4-A3E890D339B9}" dt="2023-11-30T13:21:24.549" v="425" actId="20577"/>
          <ac:spMkLst>
            <pc:docMk/>
            <pc:sldMk cId="3014119632" sldId="362"/>
            <ac:spMk id="6" creationId="{00000000-0000-0000-0000-000000000000}"/>
          </ac:spMkLst>
        </pc:spChg>
      </pc:sldChg>
      <pc:sldChg chg="modSp add mod modNotesTx">
        <pc:chgData name="Michal Stoklasa" userId="7c7ba8f323bf6ffe" providerId="LiveId" clId="{7231A8C2-52AB-4816-AAF4-A3E890D339B9}" dt="2023-11-30T15:32:07.592" v="464" actId="20577"/>
        <pc:sldMkLst>
          <pc:docMk/>
          <pc:sldMk cId="227516189" sldId="363"/>
        </pc:sldMkLst>
        <pc:spChg chg="mod">
          <ac:chgData name="Michal Stoklasa" userId="7c7ba8f323bf6ffe" providerId="LiveId" clId="{7231A8C2-52AB-4816-AAF4-A3E890D339B9}" dt="2023-11-30T13:16:10.646" v="304" actId="20577"/>
          <ac:spMkLst>
            <pc:docMk/>
            <pc:sldMk cId="227516189" sldId="363"/>
            <ac:spMk id="3" creationId="{00000000-0000-0000-0000-000000000000}"/>
          </ac:spMkLst>
        </pc:spChg>
        <pc:spChg chg="mod">
          <ac:chgData name="Michal Stoklasa" userId="7c7ba8f323bf6ffe" providerId="LiveId" clId="{7231A8C2-52AB-4816-AAF4-A3E890D339B9}" dt="2023-11-30T15:32:07.592" v="464" actId="20577"/>
          <ac:spMkLst>
            <pc:docMk/>
            <pc:sldMk cId="227516189" sldId="363"/>
            <ac:spMk id="6" creationId="{00000000-0000-0000-0000-000000000000}"/>
          </ac:spMkLst>
        </pc:spChg>
      </pc:sldChg>
      <pc:sldChg chg="modSp add mod">
        <pc:chgData name="Michal Stoklasa" userId="7c7ba8f323bf6ffe" providerId="LiveId" clId="{7231A8C2-52AB-4816-AAF4-A3E890D339B9}" dt="2023-11-30T15:32:09.759" v="465" actId="20577"/>
        <pc:sldMkLst>
          <pc:docMk/>
          <pc:sldMk cId="3696847935" sldId="364"/>
        </pc:sldMkLst>
        <pc:spChg chg="mod">
          <ac:chgData name="Michal Stoklasa" userId="7c7ba8f323bf6ffe" providerId="LiveId" clId="{7231A8C2-52AB-4816-AAF4-A3E890D339B9}" dt="2023-11-30T13:16:44.785" v="316" actId="20577"/>
          <ac:spMkLst>
            <pc:docMk/>
            <pc:sldMk cId="3696847935" sldId="364"/>
            <ac:spMk id="3" creationId="{00000000-0000-0000-0000-000000000000}"/>
          </ac:spMkLst>
        </pc:spChg>
        <pc:spChg chg="mod">
          <ac:chgData name="Michal Stoklasa" userId="7c7ba8f323bf6ffe" providerId="LiveId" clId="{7231A8C2-52AB-4816-AAF4-A3E890D339B9}" dt="2023-11-30T15:32:09.759" v="465" actId="20577"/>
          <ac:spMkLst>
            <pc:docMk/>
            <pc:sldMk cId="3696847935" sldId="364"/>
            <ac:spMk id="6" creationId="{00000000-0000-0000-0000-000000000000}"/>
          </ac:spMkLst>
        </pc:spChg>
      </pc:sldChg>
      <pc:sldChg chg="modSp add mod">
        <pc:chgData name="Michal Stoklasa" userId="7c7ba8f323bf6ffe" providerId="LiveId" clId="{7231A8C2-52AB-4816-AAF4-A3E890D339B9}" dt="2023-11-30T15:32:11.664" v="466" actId="20577"/>
        <pc:sldMkLst>
          <pc:docMk/>
          <pc:sldMk cId="1721218093" sldId="365"/>
        </pc:sldMkLst>
        <pc:spChg chg="mod">
          <ac:chgData name="Michal Stoklasa" userId="7c7ba8f323bf6ffe" providerId="LiveId" clId="{7231A8C2-52AB-4816-AAF4-A3E890D339B9}" dt="2023-11-30T13:17:15.270" v="326" actId="20577"/>
          <ac:spMkLst>
            <pc:docMk/>
            <pc:sldMk cId="1721218093" sldId="365"/>
            <ac:spMk id="3" creationId="{00000000-0000-0000-0000-000000000000}"/>
          </ac:spMkLst>
        </pc:spChg>
        <pc:spChg chg="mod">
          <ac:chgData name="Michal Stoklasa" userId="7c7ba8f323bf6ffe" providerId="LiveId" clId="{7231A8C2-52AB-4816-AAF4-A3E890D339B9}" dt="2023-11-30T15:32:11.664" v="466" actId="20577"/>
          <ac:spMkLst>
            <pc:docMk/>
            <pc:sldMk cId="1721218093" sldId="365"/>
            <ac:spMk id="6" creationId="{00000000-0000-0000-0000-000000000000}"/>
          </ac:spMkLst>
        </pc:spChg>
      </pc:sldChg>
      <pc:sldChg chg="modSp add mod">
        <pc:chgData name="Michal Stoklasa" userId="7c7ba8f323bf6ffe" providerId="LiveId" clId="{7231A8C2-52AB-4816-AAF4-A3E890D339B9}" dt="2023-11-30T15:32:14.200" v="467" actId="20577"/>
        <pc:sldMkLst>
          <pc:docMk/>
          <pc:sldMk cId="1950026199" sldId="366"/>
        </pc:sldMkLst>
        <pc:spChg chg="mod">
          <ac:chgData name="Michal Stoklasa" userId="7c7ba8f323bf6ffe" providerId="LiveId" clId="{7231A8C2-52AB-4816-AAF4-A3E890D339B9}" dt="2023-11-30T13:18:44.582" v="355" actId="20577"/>
          <ac:spMkLst>
            <pc:docMk/>
            <pc:sldMk cId="1950026199" sldId="366"/>
            <ac:spMk id="3" creationId="{00000000-0000-0000-0000-000000000000}"/>
          </ac:spMkLst>
        </pc:spChg>
        <pc:spChg chg="mod">
          <ac:chgData name="Michal Stoklasa" userId="7c7ba8f323bf6ffe" providerId="LiveId" clId="{7231A8C2-52AB-4816-AAF4-A3E890D339B9}" dt="2023-11-30T15:32:14.200" v="467" actId="20577"/>
          <ac:spMkLst>
            <pc:docMk/>
            <pc:sldMk cId="1950026199" sldId="366"/>
            <ac:spMk id="6" creationId="{00000000-0000-0000-0000-000000000000}"/>
          </ac:spMkLst>
        </pc:spChg>
      </pc:sldChg>
      <pc:sldChg chg="modSp add mod">
        <pc:chgData name="Michal Stoklasa" userId="7c7ba8f323bf6ffe" providerId="LiveId" clId="{7231A8C2-52AB-4816-AAF4-A3E890D339B9}" dt="2023-11-30T15:32:16.063" v="468" actId="20577"/>
        <pc:sldMkLst>
          <pc:docMk/>
          <pc:sldMk cId="3740429565" sldId="367"/>
        </pc:sldMkLst>
        <pc:spChg chg="mod">
          <ac:chgData name="Michal Stoklasa" userId="7c7ba8f323bf6ffe" providerId="LiveId" clId="{7231A8C2-52AB-4816-AAF4-A3E890D339B9}" dt="2023-11-30T13:19:21.469" v="363" actId="20577"/>
          <ac:spMkLst>
            <pc:docMk/>
            <pc:sldMk cId="3740429565" sldId="367"/>
            <ac:spMk id="3" creationId="{00000000-0000-0000-0000-000000000000}"/>
          </ac:spMkLst>
        </pc:spChg>
        <pc:spChg chg="mod">
          <ac:chgData name="Michal Stoklasa" userId="7c7ba8f323bf6ffe" providerId="LiveId" clId="{7231A8C2-52AB-4816-AAF4-A3E890D339B9}" dt="2023-11-30T15:32:16.063" v="468" actId="20577"/>
          <ac:spMkLst>
            <pc:docMk/>
            <pc:sldMk cId="3740429565" sldId="367"/>
            <ac:spMk id="6" creationId="{00000000-0000-0000-0000-000000000000}"/>
          </ac:spMkLst>
        </pc:spChg>
      </pc:sldChg>
      <pc:sldChg chg="modSp add mod">
        <pc:chgData name="Michal Stoklasa" userId="7c7ba8f323bf6ffe" providerId="LiveId" clId="{7231A8C2-52AB-4816-AAF4-A3E890D339B9}" dt="2023-11-30T13:22:41.582" v="446" actId="6549"/>
        <pc:sldMkLst>
          <pc:docMk/>
          <pc:sldMk cId="634628882" sldId="368"/>
        </pc:sldMkLst>
        <pc:spChg chg="mod">
          <ac:chgData name="Michal Stoklasa" userId="7c7ba8f323bf6ffe" providerId="LiveId" clId="{7231A8C2-52AB-4816-AAF4-A3E890D339B9}" dt="2023-11-30T13:22:41.582" v="446" actId="6549"/>
          <ac:spMkLst>
            <pc:docMk/>
            <pc:sldMk cId="634628882" sldId="368"/>
            <ac:spMk id="3" creationId="{00000000-0000-0000-0000-000000000000}"/>
          </ac:spMkLst>
        </pc:spChg>
        <pc:spChg chg="mod">
          <ac:chgData name="Michal Stoklasa" userId="7c7ba8f323bf6ffe" providerId="LiveId" clId="{7231A8C2-52AB-4816-AAF4-A3E890D339B9}" dt="2023-11-30T13:22:05.621" v="439" actId="20577"/>
          <ac:spMkLst>
            <pc:docMk/>
            <pc:sldMk cId="634628882" sldId="368"/>
            <ac:spMk id="6" creationId="{00000000-0000-0000-0000-000000000000}"/>
          </ac:spMkLst>
        </pc:spChg>
      </pc:sldChg>
      <pc:sldChg chg="addSp delSp modSp add mod modNotesTx">
        <pc:chgData name="Michal Stoklasa" userId="7c7ba8f323bf6ffe" providerId="LiveId" clId="{7231A8C2-52AB-4816-AAF4-A3E890D339B9}" dt="2023-11-30T13:25:05.757" v="463" actId="1076"/>
        <pc:sldMkLst>
          <pc:docMk/>
          <pc:sldMk cId="1267461889" sldId="369"/>
        </pc:sldMkLst>
        <pc:spChg chg="mod">
          <ac:chgData name="Michal Stoklasa" userId="7c7ba8f323bf6ffe" providerId="LiveId" clId="{7231A8C2-52AB-4816-AAF4-A3E890D339B9}" dt="2023-11-30T13:24:20.378" v="458"/>
          <ac:spMkLst>
            <pc:docMk/>
            <pc:sldMk cId="1267461889" sldId="369"/>
            <ac:spMk id="3" creationId="{00000000-0000-0000-0000-000000000000}"/>
          </ac:spMkLst>
        </pc:spChg>
        <pc:spChg chg="add del">
          <ac:chgData name="Michal Stoklasa" userId="7c7ba8f323bf6ffe" providerId="LiveId" clId="{7231A8C2-52AB-4816-AAF4-A3E890D339B9}" dt="2023-11-30T13:24:54.737" v="461" actId="22"/>
          <ac:spMkLst>
            <pc:docMk/>
            <pc:sldMk cId="1267461889" sldId="369"/>
            <ac:spMk id="5" creationId="{11EA9B59-5F39-7DC2-55E9-20B8A5D49807}"/>
          </ac:spMkLst>
        </pc:spChg>
        <pc:spChg chg="mod">
          <ac:chgData name="Michal Stoklasa" userId="7c7ba8f323bf6ffe" providerId="LiveId" clId="{7231A8C2-52AB-4816-AAF4-A3E890D339B9}" dt="2023-11-30T13:24:12.757" v="456" actId="20577"/>
          <ac:spMkLst>
            <pc:docMk/>
            <pc:sldMk cId="1267461889" sldId="369"/>
            <ac:spMk id="6" creationId="{00000000-0000-0000-0000-000000000000}"/>
          </ac:spMkLst>
        </pc:spChg>
        <pc:graphicFrameChg chg="add mod">
          <ac:chgData name="Michal Stoklasa" userId="7c7ba8f323bf6ffe" providerId="LiveId" clId="{7231A8C2-52AB-4816-AAF4-A3E890D339B9}" dt="2023-11-30T13:25:05.757" v="463" actId="1076"/>
          <ac:graphicFrameMkLst>
            <pc:docMk/>
            <pc:sldMk cId="1267461889" sldId="369"/>
            <ac:graphicFrameMk id="7" creationId="{833065B6-328E-A1EC-4EBF-2494D7D4794F}"/>
          </ac:graphicFrameMkLst>
        </pc:graphicFrameChg>
        <pc:picChg chg="del">
          <ac:chgData name="Michal Stoklasa" userId="7c7ba8f323bf6ffe" providerId="LiveId" clId="{7231A8C2-52AB-4816-AAF4-A3E890D339B9}" dt="2023-11-30T13:24:17.742" v="457" actId="478"/>
          <ac:picMkLst>
            <pc:docMk/>
            <pc:sldMk cId="1267461889" sldId="369"/>
            <ac:picMk id="2" creationId="{06AB865E-5731-095D-C830-DAAF70375BC0}"/>
          </ac:picMkLst>
        </pc:picChg>
      </pc:sldChg>
    </pc:docChg>
  </pc:docChgLst>
  <pc:docChgLst>
    <pc:chgData name="Michal Stoklasa" userId="7c7ba8f323bf6ffe" providerId="LiveId" clId="{B95FAA11-17B3-434F-B34C-35703069C24E}"/>
    <pc:docChg chg="custSel addSld delSld modSld sldOrd">
      <pc:chgData name="Michal Stoklasa" userId="7c7ba8f323bf6ffe" providerId="LiveId" clId="{B95FAA11-17B3-434F-B34C-35703069C24E}" dt="2023-11-30T09:13:11.658" v="807"/>
      <pc:docMkLst>
        <pc:docMk/>
      </pc:docMkLst>
      <pc:sldChg chg="modSp mod">
        <pc:chgData name="Michal Stoklasa" userId="7c7ba8f323bf6ffe" providerId="LiveId" clId="{B95FAA11-17B3-434F-B34C-35703069C24E}" dt="2023-11-30T08:29:40.362" v="29" actId="20577"/>
        <pc:sldMkLst>
          <pc:docMk/>
          <pc:sldMk cId="280633465" sldId="256"/>
        </pc:sldMkLst>
        <pc:spChg chg="mod">
          <ac:chgData name="Michal Stoklasa" userId="7c7ba8f323bf6ffe" providerId="LiveId" clId="{B95FAA11-17B3-434F-B34C-35703069C24E}" dt="2023-11-30T08:29:31.216" v="23" actId="20577"/>
          <ac:spMkLst>
            <pc:docMk/>
            <pc:sldMk cId="280633465" sldId="256"/>
            <ac:spMk id="2" creationId="{00000000-0000-0000-0000-000000000000}"/>
          </ac:spMkLst>
        </pc:spChg>
        <pc:spChg chg="mod">
          <ac:chgData name="Michal Stoklasa" userId="7c7ba8f323bf6ffe" providerId="LiveId" clId="{B95FAA11-17B3-434F-B34C-35703069C24E}" dt="2023-11-30T08:29:40.362" v="29" actId="20577"/>
          <ac:spMkLst>
            <pc:docMk/>
            <pc:sldMk cId="280633465" sldId="256"/>
            <ac:spMk id="3" creationId="{00000000-0000-0000-0000-000000000000}"/>
          </ac:spMkLst>
        </pc:spChg>
      </pc:sldChg>
      <pc:sldChg chg="modSp mod">
        <pc:chgData name="Michal Stoklasa" userId="7c7ba8f323bf6ffe" providerId="LiveId" clId="{B95FAA11-17B3-434F-B34C-35703069C24E}" dt="2023-11-30T09:07:37.056" v="709" actId="20577"/>
        <pc:sldMkLst>
          <pc:docMk/>
          <pc:sldMk cId="2997543792" sldId="257"/>
        </pc:sldMkLst>
        <pc:spChg chg="mod">
          <ac:chgData name="Michal Stoklasa" userId="7c7ba8f323bf6ffe" providerId="LiveId" clId="{B95FAA11-17B3-434F-B34C-35703069C24E}" dt="2023-11-30T09:07:37.056" v="709" actId="20577"/>
          <ac:spMkLst>
            <pc:docMk/>
            <pc:sldMk cId="2997543792" sldId="257"/>
            <ac:spMk id="3" creationId="{00000000-0000-0000-0000-000000000000}"/>
          </ac:spMkLst>
        </pc:spChg>
      </pc:sldChg>
      <pc:sldChg chg="modSp mod modNotesTx">
        <pc:chgData name="Michal Stoklasa" userId="7c7ba8f323bf6ffe" providerId="LiveId" clId="{B95FAA11-17B3-434F-B34C-35703069C24E}" dt="2023-11-30T08:33:17.435" v="43" actId="113"/>
        <pc:sldMkLst>
          <pc:docMk/>
          <pc:sldMk cId="233710240" sldId="266"/>
        </pc:sldMkLst>
        <pc:spChg chg="mod">
          <ac:chgData name="Michal Stoklasa" userId="7c7ba8f323bf6ffe" providerId="LiveId" clId="{B95FAA11-17B3-434F-B34C-35703069C24E}" dt="2023-11-30T08:33:17.435" v="43" actId="113"/>
          <ac:spMkLst>
            <pc:docMk/>
            <pc:sldMk cId="233710240" sldId="266"/>
            <ac:spMk id="3" creationId="{00000000-0000-0000-0000-000000000000}"/>
          </ac:spMkLst>
        </pc:spChg>
        <pc:spChg chg="mod">
          <ac:chgData name="Michal Stoklasa" userId="7c7ba8f323bf6ffe" providerId="LiveId" clId="{B95FAA11-17B3-434F-B34C-35703069C24E}" dt="2023-11-30T08:32:48.978" v="33"/>
          <ac:spMkLst>
            <pc:docMk/>
            <pc:sldMk cId="233710240" sldId="266"/>
            <ac:spMk id="6" creationId="{00000000-0000-0000-0000-000000000000}"/>
          </ac:spMkLst>
        </pc:spChg>
      </pc:sldChg>
      <pc:sldChg chg="modSp add mod">
        <pc:chgData name="Michal Stoklasa" userId="7c7ba8f323bf6ffe" providerId="LiveId" clId="{B95FAA11-17B3-434F-B34C-35703069C24E}" dt="2023-11-30T09:06:36.299" v="663" actId="20577"/>
        <pc:sldMkLst>
          <pc:docMk/>
          <pc:sldMk cId="1908346973" sldId="282"/>
        </pc:sldMkLst>
        <pc:spChg chg="mod">
          <ac:chgData name="Michal Stoklasa" userId="7c7ba8f323bf6ffe" providerId="LiveId" clId="{B95FAA11-17B3-434F-B34C-35703069C24E}" dt="2023-11-30T09:06:36.299" v="663" actId="20577"/>
          <ac:spMkLst>
            <pc:docMk/>
            <pc:sldMk cId="1908346973" sldId="282"/>
            <ac:spMk id="3" creationId="{00000000-0000-0000-0000-000000000000}"/>
          </ac:spMkLst>
        </pc:spChg>
        <pc:spChg chg="mod">
          <ac:chgData name="Michal Stoklasa" userId="7c7ba8f323bf6ffe" providerId="LiveId" clId="{B95FAA11-17B3-434F-B34C-35703069C24E}" dt="2023-11-30T09:04:23.690" v="407" actId="20577"/>
          <ac:spMkLst>
            <pc:docMk/>
            <pc:sldMk cId="1908346973" sldId="282"/>
            <ac:spMk id="6" creationId="{00000000-0000-0000-0000-000000000000}"/>
          </ac:spMkLst>
        </pc:spChg>
      </pc:sldChg>
      <pc:sldChg chg="modSp mod">
        <pc:chgData name="Michal Stoklasa" userId="7c7ba8f323bf6ffe" providerId="LiveId" clId="{B95FAA11-17B3-434F-B34C-35703069C24E}" dt="2023-11-30T08:47:35.605" v="389" actId="20577"/>
        <pc:sldMkLst>
          <pc:docMk/>
          <pc:sldMk cId="2909696771" sldId="323"/>
        </pc:sldMkLst>
        <pc:spChg chg="mod">
          <ac:chgData name="Michal Stoklasa" userId="7c7ba8f323bf6ffe" providerId="LiveId" clId="{B95FAA11-17B3-434F-B34C-35703069C24E}" dt="2023-11-30T08:47:35.605" v="389" actId="20577"/>
          <ac:spMkLst>
            <pc:docMk/>
            <pc:sldMk cId="2909696771" sldId="323"/>
            <ac:spMk id="3" creationId="{00000000-0000-0000-0000-000000000000}"/>
          </ac:spMkLst>
        </pc:spChg>
      </pc:sldChg>
      <pc:sldChg chg="addSp delSp modSp mod">
        <pc:chgData name="Michal Stoklasa" userId="7c7ba8f323bf6ffe" providerId="LiveId" clId="{B95FAA11-17B3-434F-B34C-35703069C24E}" dt="2023-11-30T08:37:26.087" v="103" actId="1076"/>
        <pc:sldMkLst>
          <pc:docMk/>
          <pc:sldMk cId="4006011884" sldId="324"/>
        </pc:sldMkLst>
        <pc:spChg chg="del">
          <ac:chgData name="Michal Stoklasa" userId="7c7ba8f323bf6ffe" providerId="LiveId" clId="{B95FAA11-17B3-434F-B34C-35703069C24E}" dt="2023-11-30T08:37:10.809" v="95" actId="478"/>
          <ac:spMkLst>
            <pc:docMk/>
            <pc:sldMk cId="4006011884" sldId="324"/>
            <ac:spMk id="3" creationId="{00000000-0000-0000-0000-000000000000}"/>
          </ac:spMkLst>
        </pc:spChg>
        <pc:spChg chg="mod">
          <ac:chgData name="Michal Stoklasa" userId="7c7ba8f323bf6ffe" providerId="LiveId" clId="{B95FAA11-17B3-434F-B34C-35703069C24E}" dt="2023-11-30T08:37:08.039" v="94" actId="20577"/>
          <ac:spMkLst>
            <pc:docMk/>
            <pc:sldMk cId="4006011884" sldId="324"/>
            <ac:spMk id="6" creationId="{00000000-0000-0000-0000-000000000000}"/>
          </ac:spMkLst>
        </pc:spChg>
        <pc:picChg chg="add mod">
          <ac:chgData name="Michal Stoklasa" userId="7c7ba8f323bf6ffe" providerId="LiveId" clId="{B95FAA11-17B3-434F-B34C-35703069C24E}" dt="2023-11-30T08:37:24.871" v="102" actId="1076"/>
          <ac:picMkLst>
            <pc:docMk/>
            <pc:sldMk cId="4006011884" sldId="324"/>
            <ac:picMk id="2" creationId="{1E981FE5-CBD5-14FC-CAC6-42F33B8DAA6D}"/>
          </ac:picMkLst>
        </pc:picChg>
        <pc:picChg chg="add mod">
          <ac:chgData name="Michal Stoklasa" userId="7c7ba8f323bf6ffe" providerId="LiveId" clId="{B95FAA11-17B3-434F-B34C-35703069C24E}" dt="2023-11-30T08:37:26.087" v="103" actId="1076"/>
          <ac:picMkLst>
            <pc:docMk/>
            <pc:sldMk cId="4006011884" sldId="324"/>
            <ac:picMk id="4" creationId="{4CA5C5D5-313B-1363-3FAB-9E73FEDA85AE}"/>
          </ac:picMkLst>
        </pc:picChg>
        <pc:picChg chg="add mod">
          <ac:chgData name="Michal Stoklasa" userId="7c7ba8f323bf6ffe" providerId="LiveId" clId="{B95FAA11-17B3-434F-B34C-35703069C24E}" dt="2023-11-30T08:37:22.567" v="100" actId="1076"/>
          <ac:picMkLst>
            <pc:docMk/>
            <pc:sldMk cId="4006011884" sldId="324"/>
            <ac:picMk id="5" creationId="{55DA7585-E43D-E189-114B-A641AD3EEE1A}"/>
          </ac:picMkLst>
        </pc:picChg>
        <pc:picChg chg="add mod">
          <ac:chgData name="Michal Stoklasa" userId="7c7ba8f323bf6ffe" providerId="LiveId" clId="{B95FAA11-17B3-434F-B34C-35703069C24E}" dt="2023-11-30T08:37:23.615" v="101" actId="1076"/>
          <ac:picMkLst>
            <pc:docMk/>
            <pc:sldMk cId="4006011884" sldId="324"/>
            <ac:picMk id="7" creationId="{F58ECE4D-74C7-1E10-135A-B9EE0E847A8B}"/>
          </ac:picMkLst>
        </pc:picChg>
      </pc:sldChg>
      <pc:sldChg chg="modSp mod">
        <pc:chgData name="Michal Stoklasa" userId="7c7ba8f323bf6ffe" providerId="LiveId" clId="{B95FAA11-17B3-434F-B34C-35703069C24E}" dt="2023-11-30T08:41:59.576" v="198" actId="113"/>
        <pc:sldMkLst>
          <pc:docMk/>
          <pc:sldMk cId="2135083166" sldId="325"/>
        </pc:sldMkLst>
        <pc:spChg chg="mod">
          <ac:chgData name="Michal Stoklasa" userId="7c7ba8f323bf6ffe" providerId="LiveId" clId="{B95FAA11-17B3-434F-B34C-35703069C24E}" dt="2023-11-30T08:41:59.576" v="198" actId="113"/>
          <ac:spMkLst>
            <pc:docMk/>
            <pc:sldMk cId="2135083166" sldId="325"/>
            <ac:spMk id="3" creationId="{00000000-0000-0000-0000-000000000000}"/>
          </ac:spMkLst>
        </pc:spChg>
        <pc:spChg chg="mod">
          <ac:chgData name="Michal Stoklasa" userId="7c7ba8f323bf6ffe" providerId="LiveId" clId="{B95FAA11-17B3-434F-B34C-35703069C24E}" dt="2023-11-30T08:41:41.486" v="187" actId="14100"/>
          <ac:spMkLst>
            <pc:docMk/>
            <pc:sldMk cId="2135083166" sldId="325"/>
            <ac:spMk id="6" creationId="{00000000-0000-0000-0000-000000000000}"/>
          </ac:spMkLst>
        </pc:spChg>
      </pc:sldChg>
      <pc:sldChg chg="addSp delSp modSp mod modNotesTx">
        <pc:chgData name="Michal Stoklasa" userId="7c7ba8f323bf6ffe" providerId="LiveId" clId="{B95FAA11-17B3-434F-B34C-35703069C24E}" dt="2023-11-30T08:36:13.090" v="82" actId="14100"/>
        <pc:sldMkLst>
          <pc:docMk/>
          <pc:sldMk cId="3514160388" sldId="326"/>
        </pc:sldMkLst>
        <pc:spChg chg="del">
          <ac:chgData name="Michal Stoklasa" userId="7c7ba8f323bf6ffe" providerId="LiveId" clId="{B95FAA11-17B3-434F-B34C-35703069C24E}" dt="2023-11-30T08:33:47.147" v="60" actId="478"/>
          <ac:spMkLst>
            <pc:docMk/>
            <pc:sldMk cId="3514160388" sldId="326"/>
            <ac:spMk id="3" creationId="{00000000-0000-0000-0000-000000000000}"/>
          </ac:spMkLst>
        </pc:spChg>
        <pc:spChg chg="mod">
          <ac:chgData name="Michal Stoklasa" userId="7c7ba8f323bf6ffe" providerId="LiveId" clId="{B95FAA11-17B3-434F-B34C-35703069C24E}" dt="2023-11-30T08:36:09.824" v="81" actId="20577"/>
          <ac:spMkLst>
            <pc:docMk/>
            <pc:sldMk cId="3514160388" sldId="326"/>
            <ac:spMk id="6" creationId="{00000000-0000-0000-0000-000000000000}"/>
          </ac:spMkLst>
        </pc:spChg>
        <pc:picChg chg="add del mod">
          <ac:chgData name="Michal Stoklasa" userId="7c7ba8f323bf6ffe" providerId="LiveId" clId="{B95FAA11-17B3-434F-B34C-35703069C24E}" dt="2023-11-30T08:34:41.450" v="63" actId="478"/>
          <ac:picMkLst>
            <pc:docMk/>
            <pc:sldMk cId="3514160388" sldId="326"/>
            <ac:picMk id="2" creationId="{34A6F81A-9F4C-6AD6-58B6-DAD3C35B1FE6}"/>
          </ac:picMkLst>
        </pc:picChg>
        <pc:picChg chg="add del mod">
          <ac:chgData name="Michal Stoklasa" userId="7c7ba8f323bf6ffe" providerId="LiveId" clId="{B95FAA11-17B3-434F-B34C-35703069C24E}" dt="2023-11-30T08:36:00.979" v="76" actId="478"/>
          <ac:picMkLst>
            <pc:docMk/>
            <pc:sldMk cId="3514160388" sldId="326"/>
            <ac:picMk id="4" creationId="{AECA853B-E20C-8BE9-94D3-4EAEF54C603E}"/>
          </ac:picMkLst>
        </pc:picChg>
        <pc:picChg chg="add mod">
          <ac:chgData name="Michal Stoklasa" userId="7c7ba8f323bf6ffe" providerId="LiveId" clId="{B95FAA11-17B3-434F-B34C-35703069C24E}" dt="2023-11-30T08:36:13.090" v="82" actId="14100"/>
          <ac:picMkLst>
            <pc:docMk/>
            <pc:sldMk cId="3514160388" sldId="326"/>
            <ac:picMk id="1026" creationId="{04F9F6E6-040E-5546-95AF-19AFD96308E7}"/>
          </ac:picMkLst>
        </pc:picChg>
      </pc:sldChg>
      <pc:sldChg chg="addSp modSp mod">
        <pc:chgData name="Michal Stoklasa" userId="7c7ba8f323bf6ffe" providerId="LiveId" clId="{B95FAA11-17B3-434F-B34C-35703069C24E}" dt="2023-11-30T08:42:35.710" v="203" actId="1076"/>
        <pc:sldMkLst>
          <pc:docMk/>
          <pc:sldMk cId="3443457552" sldId="327"/>
        </pc:sldMkLst>
        <pc:spChg chg="mod">
          <ac:chgData name="Michal Stoklasa" userId="7c7ba8f323bf6ffe" providerId="LiveId" clId="{B95FAA11-17B3-434F-B34C-35703069C24E}" dt="2023-11-30T08:42:23.877" v="201"/>
          <ac:spMkLst>
            <pc:docMk/>
            <pc:sldMk cId="3443457552" sldId="327"/>
            <ac:spMk id="3" creationId="{00000000-0000-0000-0000-000000000000}"/>
          </ac:spMkLst>
        </pc:spChg>
        <pc:spChg chg="mod">
          <ac:chgData name="Michal Stoklasa" userId="7c7ba8f323bf6ffe" providerId="LiveId" clId="{B95FAA11-17B3-434F-B34C-35703069C24E}" dt="2023-11-30T08:42:16.019" v="200" actId="20577"/>
          <ac:spMkLst>
            <pc:docMk/>
            <pc:sldMk cId="3443457552" sldId="327"/>
            <ac:spMk id="6" creationId="{00000000-0000-0000-0000-000000000000}"/>
          </ac:spMkLst>
        </pc:spChg>
        <pc:picChg chg="add mod">
          <ac:chgData name="Michal Stoklasa" userId="7c7ba8f323bf6ffe" providerId="LiveId" clId="{B95FAA11-17B3-434F-B34C-35703069C24E}" dt="2023-11-30T08:42:35.710" v="203" actId="1076"/>
          <ac:picMkLst>
            <pc:docMk/>
            <pc:sldMk cId="3443457552" sldId="327"/>
            <ac:picMk id="2" creationId="{F8221EEA-5757-9513-E707-C86DA2BEEA79}"/>
          </ac:picMkLst>
        </pc:picChg>
      </pc:sldChg>
      <pc:sldChg chg="modSp mod">
        <pc:chgData name="Michal Stoklasa" userId="7c7ba8f323bf6ffe" providerId="LiveId" clId="{B95FAA11-17B3-434F-B34C-35703069C24E}" dt="2023-11-30T08:43:36.310" v="217" actId="1076"/>
        <pc:sldMkLst>
          <pc:docMk/>
          <pc:sldMk cId="592834716" sldId="328"/>
        </pc:sldMkLst>
        <pc:spChg chg="mod">
          <ac:chgData name="Michal Stoklasa" userId="7c7ba8f323bf6ffe" providerId="LiveId" clId="{B95FAA11-17B3-434F-B34C-35703069C24E}" dt="2023-11-30T08:43:36.310" v="217" actId="1076"/>
          <ac:spMkLst>
            <pc:docMk/>
            <pc:sldMk cId="592834716" sldId="328"/>
            <ac:spMk id="3" creationId="{00000000-0000-0000-0000-000000000000}"/>
          </ac:spMkLst>
        </pc:spChg>
        <pc:spChg chg="mod">
          <ac:chgData name="Michal Stoklasa" userId="7c7ba8f323bf6ffe" providerId="LiveId" clId="{B95FAA11-17B3-434F-B34C-35703069C24E}" dt="2023-11-30T08:42:49.030" v="205" actId="14100"/>
          <ac:spMkLst>
            <pc:docMk/>
            <pc:sldMk cId="592834716" sldId="328"/>
            <ac:spMk id="6" creationId="{00000000-0000-0000-0000-000000000000}"/>
          </ac:spMkLst>
        </pc:spChg>
      </pc:sldChg>
      <pc:sldChg chg="delSp modSp mod">
        <pc:chgData name="Michal Stoklasa" userId="7c7ba8f323bf6ffe" providerId="LiveId" clId="{B95FAA11-17B3-434F-B34C-35703069C24E}" dt="2023-11-30T08:44:08.653" v="230" actId="20577"/>
        <pc:sldMkLst>
          <pc:docMk/>
          <pc:sldMk cId="181136202" sldId="329"/>
        </pc:sldMkLst>
        <pc:spChg chg="mod">
          <ac:chgData name="Michal Stoklasa" userId="7c7ba8f323bf6ffe" providerId="LiveId" clId="{B95FAA11-17B3-434F-B34C-35703069C24E}" dt="2023-11-30T08:44:08.653" v="230" actId="20577"/>
          <ac:spMkLst>
            <pc:docMk/>
            <pc:sldMk cId="181136202" sldId="329"/>
            <ac:spMk id="3" creationId="{00000000-0000-0000-0000-000000000000}"/>
          </ac:spMkLst>
        </pc:spChg>
        <pc:spChg chg="mod">
          <ac:chgData name="Michal Stoklasa" userId="7c7ba8f323bf6ffe" providerId="LiveId" clId="{B95FAA11-17B3-434F-B34C-35703069C24E}" dt="2023-11-30T08:43:50.798" v="220" actId="14100"/>
          <ac:spMkLst>
            <pc:docMk/>
            <pc:sldMk cId="181136202" sldId="329"/>
            <ac:spMk id="6" creationId="{00000000-0000-0000-0000-000000000000}"/>
          </ac:spMkLst>
        </pc:spChg>
        <pc:picChg chg="del">
          <ac:chgData name="Michal Stoklasa" userId="7c7ba8f323bf6ffe" providerId="LiveId" clId="{B95FAA11-17B3-434F-B34C-35703069C24E}" dt="2023-11-30T08:43:55.542" v="221" actId="478"/>
          <ac:picMkLst>
            <pc:docMk/>
            <pc:sldMk cId="181136202" sldId="329"/>
            <ac:picMk id="4" creationId="{0720D238-AD3E-BF27-6D0A-C2DA8FAAF419}"/>
          </ac:picMkLst>
        </pc:picChg>
      </pc:sldChg>
      <pc:sldChg chg="del">
        <pc:chgData name="Michal Stoklasa" userId="7c7ba8f323bf6ffe" providerId="LiveId" clId="{B95FAA11-17B3-434F-B34C-35703069C24E}" dt="2023-11-30T08:46:44.253" v="272" actId="47"/>
        <pc:sldMkLst>
          <pc:docMk/>
          <pc:sldMk cId="3508446669" sldId="332"/>
        </pc:sldMkLst>
      </pc:sldChg>
      <pc:sldChg chg="addSp delSp modSp mod">
        <pc:chgData name="Michal Stoklasa" userId="7c7ba8f323bf6ffe" providerId="LiveId" clId="{B95FAA11-17B3-434F-B34C-35703069C24E}" dt="2023-11-30T08:44:38.735" v="237" actId="14100"/>
        <pc:sldMkLst>
          <pc:docMk/>
          <pc:sldMk cId="3455167970" sldId="333"/>
        </pc:sldMkLst>
        <pc:spChg chg="del">
          <ac:chgData name="Michal Stoklasa" userId="7c7ba8f323bf6ffe" providerId="LiveId" clId="{B95FAA11-17B3-434F-B34C-35703069C24E}" dt="2023-11-30T08:44:19.336" v="231" actId="478"/>
          <ac:spMkLst>
            <pc:docMk/>
            <pc:sldMk cId="3455167970" sldId="333"/>
            <ac:spMk id="3" creationId="{00000000-0000-0000-0000-000000000000}"/>
          </ac:spMkLst>
        </pc:spChg>
        <pc:spChg chg="mod">
          <ac:chgData name="Michal Stoklasa" userId="7c7ba8f323bf6ffe" providerId="LiveId" clId="{B95FAA11-17B3-434F-B34C-35703069C24E}" dt="2023-11-30T08:44:38.735" v="237" actId="14100"/>
          <ac:spMkLst>
            <pc:docMk/>
            <pc:sldMk cId="3455167970" sldId="333"/>
            <ac:spMk id="6" creationId="{00000000-0000-0000-0000-000000000000}"/>
          </ac:spMkLst>
        </pc:spChg>
        <pc:picChg chg="add mod">
          <ac:chgData name="Michal Stoklasa" userId="7c7ba8f323bf6ffe" providerId="LiveId" clId="{B95FAA11-17B3-434F-B34C-35703069C24E}" dt="2023-11-30T08:44:27.422" v="234" actId="1076"/>
          <ac:picMkLst>
            <pc:docMk/>
            <pc:sldMk cId="3455167970" sldId="333"/>
            <ac:picMk id="2" creationId="{81B9EFC8-B34C-9094-391D-1EA0E3B896D4}"/>
          </ac:picMkLst>
        </pc:picChg>
        <pc:picChg chg="add mod">
          <ac:chgData name="Michal Stoklasa" userId="7c7ba8f323bf6ffe" providerId="LiveId" clId="{B95FAA11-17B3-434F-B34C-35703069C24E}" dt="2023-11-30T08:44:29.981" v="235" actId="1076"/>
          <ac:picMkLst>
            <pc:docMk/>
            <pc:sldMk cId="3455167970" sldId="333"/>
            <ac:picMk id="4" creationId="{5B8E0857-73F3-4E82-0EA1-405989E44A8C}"/>
          </ac:picMkLst>
        </pc:picChg>
      </pc:sldChg>
      <pc:sldChg chg="del">
        <pc:chgData name="Michal Stoklasa" userId="7c7ba8f323bf6ffe" providerId="LiveId" clId="{B95FAA11-17B3-434F-B34C-35703069C24E}" dt="2023-11-30T08:46:44.839" v="273" actId="47"/>
        <pc:sldMkLst>
          <pc:docMk/>
          <pc:sldMk cId="3483065776" sldId="334"/>
        </pc:sldMkLst>
      </pc:sldChg>
      <pc:sldChg chg="del">
        <pc:chgData name="Michal Stoklasa" userId="7c7ba8f323bf6ffe" providerId="LiveId" clId="{B95FAA11-17B3-434F-B34C-35703069C24E}" dt="2023-11-30T08:46:45.481" v="274" actId="47"/>
        <pc:sldMkLst>
          <pc:docMk/>
          <pc:sldMk cId="252505182" sldId="336"/>
        </pc:sldMkLst>
      </pc:sldChg>
      <pc:sldChg chg="del">
        <pc:chgData name="Michal Stoklasa" userId="7c7ba8f323bf6ffe" providerId="LiveId" clId="{B95FAA11-17B3-434F-B34C-35703069C24E}" dt="2023-11-30T08:46:46.052" v="275" actId="47"/>
        <pc:sldMkLst>
          <pc:docMk/>
          <pc:sldMk cId="1905504038" sldId="337"/>
        </pc:sldMkLst>
      </pc:sldChg>
      <pc:sldChg chg="del">
        <pc:chgData name="Michal Stoklasa" userId="7c7ba8f323bf6ffe" providerId="LiveId" clId="{B95FAA11-17B3-434F-B34C-35703069C24E}" dt="2023-11-30T08:46:47.360" v="277" actId="47"/>
        <pc:sldMkLst>
          <pc:docMk/>
          <pc:sldMk cId="745253090" sldId="338"/>
        </pc:sldMkLst>
      </pc:sldChg>
      <pc:sldChg chg="del">
        <pc:chgData name="Michal Stoklasa" userId="7c7ba8f323bf6ffe" providerId="LiveId" clId="{B95FAA11-17B3-434F-B34C-35703069C24E}" dt="2023-11-30T08:46:48.097" v="278" actId="47"/>
        <pc:sldMkLst>
          <pc:docMk/>
          <pc:sldMk cId="1783801803" sldId="339"/>
        </pc:sldMkLst>
      </pc:sldChg>
      <pc:sldChg chg="del">
        <pc:chgData name="Michal Stoklasa" userId="7c7ba8f323bf6ffe" providerId="LiveId" clId="{B95FAA11-17B3-434F-B34C-35703069C24E}" dt="2023-11-30T08:43:41.516" v="218" actId="47"/>
        <pc:sldMkLst>
          <pc:docMk/>
          <pc:sldMk cId="1283345104" sldId="340"/>
        </pc:sldMkLst>
      </pc:sldChg>
      <pc:sldChg chg="modSp mod ord">
        <pc:chgData name="Michal Stoklasa" userId="7c7ba8f323bf6ffe" providerId="LiveId" clId="{B95FAA11-17B3-434F-B34C-35703069C24E}" dt="2023-11-30T09:13:11.658" v="807"/>
        <pc:sldMkLst>
          <pc:docMk/>
          <pc:sldMk cId="701934786" sldId="341"/>
        </pc:sldMkLst>
        <pc:spChg chg="mod">
          <ac:chgData name="Michal Stoklasa" userId="7c7ba8f323bf6ffe" providerId="LiveId" clId="{B95FAA11-17B3-434F-B34C-35703069C24E}" dt="2023-11-30T09:13:06.994" v="805" actId="113"/>
          <ac:spMkLst>
            <pc:docMk/>
            <pc:sldMk cId="701934786" sldId="341"/>
            <ac:spMk id="3" creationId="{00000000-0000-0000-0000-000000000000}"/>
          </ac:spMkLst>
        </pc:spChg>
        <pc:spChg chg="mod">
          <ac:chgData name="Michal Stoklasa" userId="7c7ba8f323bf6ffe" providerId="LiveId" clId="{B95FAA11-17B3-434F-B34C-35703069C24E}" dt="2023-11-30T09:12:39.624" v="795" actId="14100"/>
          <ac:spMkLst>
            <pc:docMk/>
            <pc:sldMk cId="701934786" sldId="341"/>
            <ac:spMk id="6" creationId="{00000000-0000-0000-0000-000000000000}"/>
          </ac:spMkLst>
        </pc:spChg>
      </pc:sldChg>
      <pc:sldChg chg="del">
        <pc:chgData name="Michal Stoklasa" userId="7c7ba8f323bf6ffe" providerId="LiveId" clId="{B95FAA11-17B3-434F-B34C-35703069C24E}" dt="2023-11-30T08:38:22.734" v="119" actId="47"/>
        <pc:sldMkLst>
          <pc:docMk/>
          <pc:sldMk cId="1136437536" sldId="342"/>
        </pc:sldMkLst>
      </pc:sldChg>
      <pc:sldChg chg="modSp mod">
        <pc:chgData name="Michal Stoklasa" userId="7c7ba8f323bf6ffe" providerId="LiveId" clId="{B95FAA11-17B3-434F-B34C-35703069C24E}" dt="2023-11-30T09:09:03.290" v="722" actId="6549"/>
        <pc:sldMkLst>
          <pc:docMk/>
          <pc:sldMk cId="344166251" sldId="343"/>
        </pc:sldMkLst>
        <pc:spChg chg="mod">
          <ac:chgData name="Michal Stoklasa" userId="7c7ba8f323bf6ffe" providerId="LiveId" clId="{B95FAA11-17B3-434F-B34C-35703069C24E}" dt="2023-11-30T09:09:03.290" v="722" actId="6549"/>
          <ac:spMkLst>
            <pc:docMk/>
            <pc:sldMk cId="344166251" sldId="343"/>
            <ac:spMk id="3" creationId="{00000000-0000-0000-0000-000000000000}"/>
          </ac:spMkLst>
        </pc:spChg>
        <pc:spChg chg="mod">
          <ac:chgData name="Michal Stoklasa" userId="7c7ba8f323bf6ffe" providerId="LiveId" clId="{B95FAA11-17B3-434F-B34C-35703069C24E}" dt="2023-11-30T08:38:29.153" v="120"/>
          <ac:spMkLst>
            <pc:docMk/>
            <pc:sldMk cId="344166251" sldId="343"/>
            <ac:spMk id="6" creationId="{00000000-0000-0000-0000-000000000000}"/>
          </ac:spMkLst>
        </pc:spChg>
      </pc:sldChg>
      <pc:sldChg chg="addSp delSp modSp mod modNotesTx">
        <pc:chgData name="Michal Stoklasa" userId="7c7ba8f323bf6ffe" providerId="LiveId" clId="{B95FAA11-17B3-434F-B34C-35703069C24E}" dt="2023-11-30T08:40:49.889" v="161" actId="20577"/>
        <pc:sldMkLst>
          <pc:docMk/>
          <pc:sldMk cId="814372109" sldId="344"/>
        </pc:sldMkLst>
        <pc:spChg chg="mod">
          <ac:chgData name="Michal Stoklasa" userId="7c7ba8f323bf6ffe" providerId="LiveId" clId="{B95FAA11-17B3-434F-B34C-35703069C24E}" dt="2023-11-30T08:40:42.680" v="152" actId="1076"/>
          <ac:spMkLst>
            <pc:docMk/>
            <pc:sldMk cId="814372109" sldId="344"/>
            <ac:spMk id="3" creationId="{00000000-0000-0000-0000-000000000000}"/>
          </ac:spMkLst>
        </pc:spChg>
        <pc:spChg chg="mod">
          <ac:chgData name="Michal Stoklasa" userId="7c7ba8f323bf6ffe" providerId="LiveId" clId="{B95FAA11-17B3-434F-B34C-35703069C24E}" dt="2023-11-30T08:40:49.889" v="161" actId="20577"/>
          <ac:spMkLst>
            <pc:docMk/>
            <pc:sldMk cId="814372109" sldId="344"/>
            <ac:spMk id="6" creationId="{00000000-0000-0000-0000-000000000000}"/>
          </ac:spMkLst>
        </pc:spChg>
        <pc:picChg chg="add mod">
          <ac:chgData name="Michal Stoklasa" userId="7c7ba8f323bf6ffe" providerId="LiveId" clId="{B95FAA11-17B3-434F-B34C-35703069C24E}" dt="2023-11-30T08:40:46.559" v="153" actId="1076"/>
          <ac:picMkLst>
            <pc:docMk/>
            <pc:sldMk cId="814372109" sldId="344"/>
            <ac:picMk id="2" creationId="{6E6218AE-B4F2-AD55-BE9E-6F3E12B38122}"/>
          </ac:picMkLst>
        </pc:picChg>
        <pc:picChg chg="del">
          <ac:chgData name="Michal Stoklasa" userId="7c7ba8f323bf6ffe" providerId="LiveId" clId="{B95FAA11-17B3-434F-B34C-35703069C24E}" dt="2023-11-30T08:40:31.519" v="149" actId="478"/>
          <ac:picMkLst>
            <pc:docMk/>
            <pc:sldMk cId="814372109" sldId="344"/>
            <ac:picMk id="4" creationId="{B2EE16F2-EDE5-6609-ED22-EAC73FD2CCE9}"/>
          </ac:picMkLst>
        </pc:picChg>
      </pc:sldChg>
      <pc:sldChg chg="addSp modSp mod">
        <pc:chgData name="Michal Stoklasa" userId="7c7ba8f323bf6ffe" providerId="LiveId" clId="{B95FAA11-17B3-434F-B34C-35703069C24E}" dt="2023-11-30T08:41:28.605" v="185" actId="14100"/>
        <pc:sldMkLst>
          <pc:docMk/>
          <pc:sldMk cId="3640418408" sldId="345"/>
        </pc:sldMkLst>
        <pc:spChg chg="mod">
          <ac:chgData name="Michal Stoklasa" userId="7c7ba8f323bf6ffe" providerId="LiveId" clId="{B95FAA11-17B3-434F-B34C-35703069C24E}" dt="2023-11-30T08:41:20.031" v="182" actId="1076"/>
          <ac:spMkLst>
            <pc:docMk/>
            <pc:sldMk cId="3640418408" sldId="345"/>
            <ac:spMk id="3" creationId="{00000000-0000-0000-0000-000000000000}"/>
          </ac:spMkLst>
        </pc:spChg>
        <pc:spChg chg="mod">
          <ac:chgData name="Michal Stoklasa" userId="7c7ba8f323bf6ffe" providerId="LiveId" clId="{B95FAA11-17B3-434F-B34C-35703069C24E}" dt="2023-11-30T08:41:06.238" v="180" actId="20577"/>
          <ac:spMkLst>
            <pc:docMk/>
            <pc:sldMk cId="3640418408" sldId="345"/>
            <ac:spMk id="6" creationId="{00000000-0000-0000-0000-000000000000}"/>
          </ac:spMkLst>
        </pc:spChg>
        <pc:picChg chg="add mod">
          <ac:chgData name="Michal Stoklasa" userId="7c7ba8f323bf6ffe" providerId="LiveId" clId="{B95FAA11-17B3-434F-B34C-35703069C24E}" dt="2023-11-30T08:41:28.605" v="185" actId="14100"/>
          <ac:picMkLst>
            <pc:docMk/>
            <pc:sldMk cId="3640418408" sldId="345"/>
            <ac:picMk id="2" creationId="{06AB865E-5731-095D-C830-DAAF70375BC0}"/>
          </ac:picMkLst>
        </pc:picChg>
      </pc:sldChg>
      <pc:sldChg chg="del">
        <pc:chgData name="Michal Stoklasa" userId="7c7ba8f323bf6ffe" providerId="LiveId" clId="{B95FAA11-17B3-434F-B34C-35703069C24E}" dt="2023-11-30T08:46:46.706" v="276" actId="47"/>
        <pc:sldMkLst>
          <pc:docMk/>
          <pc:sldMk cId="2768327059" sldId="346"/>
        </pc:sldMkLst>
      </pc:sldChg>
      <pc:sldChg chg="del">
        <pc:chgData name="Michal Stoklasa" userId="7c7ba8f323bf6ffe" providerId="LiveId" clId="{B95FAA11-17B3-434F-B34C-35703069C24E}" dt="2023-11-30T08:46:49" v="279" actId="47"/>
        <pc:sldMkLst>
          <pc:docMk/>
          <pc:sldMk cId="1891747027" sldId="347"/>
        </pc:sldMkLst>
      </pc:sldChg>
      <pc:sldChg chg="del">
        <pc:chgData name="Michal Stoklasa" userId="7c7ba8f323bf6ffe" providerId="LiveId" clId="{B95FAA11-17B3-434F-B34C-35703069C24E}" dt="2023-11-30T08:46:49.696" v="280" actId="47"/>
        <pc:sldMkLst>
          <pc:docMk/>
          <pc:sldMk cId="300992763" sldId="349"/>
        </pc:sldMkLst>
      </pc:sldChg>
      <pc:sldChg chg="del">
        <pc:chgData name="Michal Stoklasa" userId="7c7ba8f323bf6ffe" providerId="LiveId" clId="{B95FAA11-17B3-434F-B34C-35703069C24E}" dt="2023-11-30T08:46:50.665" v="281" actId="47"/>
        <pc:sldMkLst>
          <pc:docMk/>
          <pc:sldMk cId="3953935541" sldId="350"/>
        </pc:sldMkLst>
      </pc:sldChg>
      <pc:sldChg chg="del">
        <pc:chgData name="Michal Stoklasa" userId="7c7ba8f323bf6ffe" providerId="LiveId" clId="{B95FAA11-17B3-434F-B34C-35703069C24E}" dt="2023-11-30T08:46:51.474" v="282" actId="47"/>
        <pc:sldMkLst>
          <pc:docMk/>
          <pc:sldMk cId="3096035342" sldId="351"/>
        </pc:sldMkLst>
      </pc:sldChg>
      <pc:sldChg chg="del">
        <pc:chgData name="Michal Stoklasa" userId="7c7ba8f323bf6ffe" providerId="LiveId" clId="{B95FAA11-17B3-434F-B34C-35703069C24E}" dt="2023-11-30T08:46:53.193" v="283" actId="47"/>
        <pc:sldMkLst>
          <pc:docMk/>
          <pc:sldMk cId="3602611595" sldId="352"/>
        </pc:sldMkLst>
      </pc:sldChg>
      <pc:sldChg chg="addSp delSp modSp mod">
        <pc:chgData name="Michal Stoklasa" userId="7c7ba8f323bf6ffe" providerId="LiveId" clId="{B95FAA11-17B3-434F-B34C-35703069C24E}" dt="2023-11-30T08:44:58.701" v="245" actId="1076"/>
        <pc:sldMkLst>
          <pc:docMk/>
          <pc:sldMk cId="4209758992" sldId="353"/>
        </pc:sldMkLst>
        <pc:spChg chg="del">
          <ac:chgData name="Michal Stoklasa" userId="7c7ba8f323bf6ffe" providerId="LiveId" clId="{B95FAA11-17B3-434F-B34C-35703069C24E}" dt="2023-11-30T08:44:50.854" v="240" actId="478"/>
          <ac:spMkLst>
            <pc:docMk/>
            <pc:sldMk cId="4209758992" sldId="353"/>
            <ac:spMk id="3" creationId="{00000000-0000-0000-0000-000000000000}"/>
          </ac:spMkLst>
        </pc:spChg>
        <pc:spChg chg="mod">
          <ac:chgData name="Michal Stoklasa" userId="7c7ba8f323bf6ffe" providerId="LiveId" clId="{B95FAA11-17B3-434F-B34C-35703069C24E}" dt="2023-11-30T08:44:47.022" v="239" actId="14100"/>
          <ac:spMkLst>
            <pc:docMk/>
            <pc:sldMk cId="4209758992" sldId="353"/>
            <ac:spMk id="6" creationId="{00000000-0000-0000-0000-000000000000}"/>
          </ac:spMkLst>
        </pc:spChg>
        <pc:picChg chg="del">
          <ac:chgData name="Michal Stoklasa" userId="7c7ba8f323bf6ffe" providerId="LiveId" clId="{B95FAA11-17B3-434F-B34C-35703069C24E}" dt="2023-11-30T08:44:51.479" v="241" actId="478"/>
          <ac:picMkLst>
            <pc:docMk/>
            <pc:sldMk cId="4209758992" sldId="353"/>
            <ac:picMk id="2" creationId="{66861753-6DF4-9A4C-90B5-C9C4D9E9CE49}"/>
          </ac:picMkLst>
        </pc:picChg>
        <pc:picChg chg="add mod">
          <ac:chgData name="Michal Stoklasa" userId="7c7ba8f323bf6ffe" providerId="LiveId" clId="{B95FAA11-17B3-434F-B34C-35703069C24E}" dt="2023-11-30T08:44:58.701" v="245" actId="1076"/>
          <ac:picMkLst>
            <pc:docMk/>
            <pc:sldMk cId="4209758992" sldId="353"/>
            <ac:picMk id="4" creationId="{FA879AC4-4185-5426-3797-A089FA4BA9A2}"/>
          </ac:picMkLst>
        </pc:picChg>
        <pc:picChg chg="add mod">
          <ac:chgData name="Michal Stoklasa" userId="7c7ba8f323bf6ffe" providerId="LiveId" clId="{B95FAA11-17B3-434F-B34C-35703069C24E}" dt="2023-11-30T08:44:57.214" v="244" actId="1076"/>
          <ac:picMkLst>
            <pc:docMk/>
            <pc:sldMk cId="4209758992" sldId="353"/>
            <ac:picMk id="5" creationId="{9986DF12-29D6-1A2B-D5D2-E67B9B7285EB}"/>
          </ac:picMkLst>
        </pc:picChg>
      </pc:sldChg>
      <pc:sldChg chg="addSp delSp modSp mod">
        <pc:chgData name="Michal Stoklasa" userId="7c7ba8f323bf6ffe" providerId="LiveId" clId="{B95FAA11-17B3-434F-B34C-35703069C24E}" dt="2023-11-30T08:45:25.389" v="252" actId="1076"/>
        <pc:sldMkLst>
          <pc:docMk/>
          <pc:sldMk cId="1757025006" sldId="354"/>
        </pc:sldMkLst>
        <pc:spChg chg="del">
          <ac:chgData name="Michal Stoklasa" userId="7c7ba8f323bf6ffe" providerId="LiveId" clId="{B95FAA11-17B3-434F-B34C-35703069C24E}" dt="2023-11-30T08:45:22.695" v="250" actId="478"/>
          <ac:spMkLst>
            <pc:docMk/>
            <pc:sldMk cId="1757025006" sldId="354"/>
            <ac:spMk id="3" creationId="{00000000-0000-0000-0000-000000000000}"/>
          </ac:spMkLst>
        </pc:spChg>
        <pc:spChg chg="mod">
          <ac:chgData name="Michal Stoklasa" userId="7c7ba8f323bf6ffe" providerId="LiveId" clId="{B95FAA11-17B3-434F-B34C-35703069C24E}" dt="2023-11-30T08:45:09.479" v="247" actId="14100"/>
          <ac:spMkLst>
            <pc:docMk/>
            <pc:sldMk cId="1757025006" sldId="354"/>
            <ac:spMk id="6" creationId="{00000000-0000-0000-0000-000000000000}"/>
          </ac:spMkLst>
        </pc:spChg>
        <pc:picChg chg="add mod">
          <ac:chgData name="Michal Stoklasa" userId="7c7ba8f323bf6ffe" providerId="LiveId" clId="{B95FAA11-17B3-434F-B34C-35703069C24E}" dt="2023-11-30T08:45:25.389" v="252" actId="1076"/>
          <ac:picMkLst>
            <pc:docMk/>
            <pc:sldMk cId="1757025006" sldId="354"/>
            <ac:picMk id="2" creationId="{F5A24564-FA52-DB4C-BFAD-7C14B54C1895}"/>
          </ac:picMkLst>
        </pc:picChg>
      </pc:sldChg>
      <pc:sldChg chg="delSp modSp mod">
        <pc:chgData name="Michal Stoklasa" userId="7c7ba8f323bf6ffe" providerId="LiveId" clId="{B95FAA11-17B3-434F-B34C-35703069C24E}" dt="2023-11-30T08:46:34.094" v="271" actId="20577"/>
        <pc:sldMkLst>
          <pc:docMk/>
          <pc:sldMk cId="1112359295" sldId="355"/>
        </pc:sldMkLst>
        <pc:spChg chg="mod">
          <ac:chgData name="Michal Stoklasa" userId="7c7ba8f323bf6ffe" providerId="LiveId" clId="{B95FAA11-17B3-434F-B34C-35703069C24E}" dt="2023-11-30T08:46:34.094" v="271" actId="20577"/>
          <ac:spMkLst>
            <pc:docMk/>
            <pc:sldMk cId="1112359295" sldId="355"/>
            <ac:spMk id="3" creationId="{00000000-0000-0000-0000-000000000000}"/>
          </ac:spMkLst>
        </pc:spChg>
        <pc:spChg chg="mod">
          <ac:chgData name="Michal Stoklasa" userId="7c7ba8f323bf6ffe" providerId="LiveId" clId="{B95FAA11-17B3-434F-B34C-35703069C24E}" dt="2023-11-30T08:45:56.822" v="263" actId="14100"/>
          <ac:spMkLst>
            <pc:docMk/>
            <pc:sldMk cId="1112359295" sldId="355"/>
            <ac:spMk id="6" creationId="{00000000-0000-0000-0000-000000000000}"/>
          </ac:spMkLst>
        </pc:spChg>
        <pc:picChg chg="del">
          <ac:chgData name="Michal Stoklasa" userId="7c7ba8f323bf6ffe" providerId="LiveId" clId="{B95FAA11-17B3-434F-B34C-35703069C24E}" dt="2023-11-30T08:46:14.126" v="266" actId="478"/>
          <ac:picMkLst>
            <pc:docMk/>
            <pc:sldMk cId="1112359295" sldId="355"/>
            <ac:picMk id="2" creationId="{96AE51CC-657D-1711-C05F-4CFB0D21F171}"/>
          </ac:picMkLst>
        </pc:picChg>
      </pc:sldChg>
      <pc:sldChg chg="addSp delSp modSp mod">
        <pc:chgData name="Michal Stoklasa" userId="7c7ba8f323bf6ffe" providerId="LiveId" clId="{B95FAA11-17B3-434F-B34C-35703069C24E}" dt="2023-11-30T08:45:43.486" v="261" actId="1076"/>
        <pc:sldMkLst>
          <pc:docMk/>
          <pc:sldMk cId="3376177742" sldId="357"/>
        </pc:sldMkLst>
        <pc:spChg chg="mod">
          <ac:chgData name="Michal Stoklasa" userId="7c7ba8f323bf6ffe" providerId="LiveId" clId="{B95FAA11-17B3-434F-B34C-35703069C24E}" dt="2023-11-30T08:45:16.389" v="249" actId="14100"/>
          <ac:spMkLst>
            <pc:docMk/>
            <pc:sldMk cId="3376177742" sldId="357"/>
            <ac:spMk id="6" creationId="{00000000-0000-0000-0000-000000000000}"/>
          </ac:spMkLst>
        </pc:spChg>
        <pc:picChg chg="del">
          <ac:chgData name="Michal Stoklasa" userId="7c7ba8f323bf6ffe" providerId="LiveId" clId="{B95FAA11-17B3-434F-B34C-35703069C24E}" dt="2023-11-30T08:45:30.710" v="253" actId="478"/>
          <ac:picMkLst>
            <pc:docMk/>
            <pc:sldMk cId="3376177742" sldId="357"/>
            <ac:picMk id="2" creationId="{E87C32E7-6298-7628-32A4-720214220D68}"/>
          </ac:picMkLst>
        </pc:picChg>
        <pc:picChg chg="add mod">
          <ac:chgData name="Michal Stoklasa" userId="7c7ba8f323bf6ffe" providerId="LiveId" clId="{B95FAA11-17B3-434F-B34C-35703069C24E}" dt="2023-11-30T08:45:35.214" v="257" actId="1076"/>
          <ac:picMkLst>
            <pc:docMk/>
            <pc:sldMk cId="3376177742" sldId="357"/>
            <ac:picMk id="3" creationId="{11E2DA01-D53C-E357-D2A6-95F6BF3242B5}"/>
          </ac:picMkLst>
        </pc:picChg>
        <pc:picChg chg="add mod">
          <ac:chgData name="Michal Stoklasa" userId="7c7ba8f323bf6ffe" providerId="LiveId" clId="{B95FAA11-17B3-434F-B34C-35703069C24E}" dt="2023-11-30T08:45:39.453" v="259" actId="1076"/>
          <ac:picMkLst>
            <pc:docMk/>
            <pc:sldMk cId="3376177742" sldId="357"/>
            <ac:picMk id="4" creationId="{3FA91507-613D-A458-D47F-5E7AC137E239}"/>
          </ac:picMkLst>
        </pc:picChg>
        <pc:picChg chg="del">
          <ac:chgData name="Michal Stoklasa" userId="7c7ba8f323bf6ffe" providerId="LiveId" clId="{B95FAA11-17B3-434F-B34C-35703069C24E}" dt="2023-11-30T08:45:32.126" v="255" actId="478"/>
          <ac:picMkLst>
            <pc:docMk/>
            <pc:sldMk cId="3376177742" sldId="357"/>
            <ac:picMk id="5" creationId="{E3D83043-C903-E8C5-C3CA-66585468BCF9}"/>
          </ac:picMkLst>
        </pc:picChg>
        <pc:picChg chg="del">
          <ac:chgData name="Michal Stoklasa" userId="7c7ba8f323bf6ffe" providerId="LiveId" clId="{B95FAA11-17B3-434F-B34C-35703069C24E}" dt="2023-11-30T08:45:31.400" v="254" actId="478"/>
          <ac:picMkLst>
            <pc:docMk/>
            <pc:sldMk cId="3376177742" sldId="357"/>
            <ac:picMk id="7" creationId="{ECFC038B-C0FF-1189-193E-2990162C9051}"/>
          </ac:picMkLst>
        </pc:picChg>
        <pc:picChg chg="add mod">
          <ac:chgData name="Michal Stoklasa" userId="7c7ba8f323bf6ffe" providerId="LiveId" clId="{B95FAA11-17B3-434F-B34C-35703069C24E}" dt="2023-11-30T08:45:43.486" v="261" actId="1076"/>
          <ac:picMkLst>
            <pc:docMk/>
            <pc:sldMk cId="3376177742" sldId="357"/>
            <ac:picMk id="8" creationId="{447DF2AA-C383-E5B7-930E-7AC1189A1FA8}"/>
          </ac:picMkLst>
        </pc:picChg>
      </pc:sldChg>
      <pc:sldChg chg="del">
        <pc:chgData name="Michal Stoklasa" userId="7c7ba8f323bf6ffe" providerId="LiveId" clId="{B95FAA11-17B3-434F-B34C-35703069C24E}" dt="2023-11-30T08:46:53.949" v="284" actId="47"/>
        <pc:sldMkLst>
          <pc:docMk/>
          <pc:sldMk cId="2146994772" sldId="358"/>
        </pc:sldMkLst>
      </pc:sldChg>
      <pc:sldChg chg="modSp mod">
        <pc:chgData name="Michal Stoklasa" userId="7c7ba8f323bf6ffe" providerId="LiveId" clId="{B95FAA11-17B3-434F-B34C-35703069C24E}" dt="2023-11-30T08:36:31.500" v="84"/>
        <pc:sldMkLst>
          <pc:docMk/>
          <pc:sldMk cId="2901917583" sldId="359"/>
        </pc:sldMkLst>
        <pc:spChg chg="mod">
          <ac:chgData name="Michal Stoklasa" userId="7c7ba8f323bf6ffe" providerId="LiveId" clId="{B95FAA11-17B3-434F-B34C-35703069C24E}" dt="2023-11-30T08:36:31.500" v="84"/>
          <ac:spMkLst>
            <pc:docMk/>
            <pc:sldMk cId="2901917583" sldId="359"/>
            <ac:spMk id="3" creationId="{00000000-0000-0000-0000-000000000000}"/>
          </ac:spMkLst>
        </pc:spChg>
        <pc:spChg chg="mod">
          <ac:chgData name="Michal Stoklasa" userId="7c7ba8f323bf6ffe" providerId="LiveId" clId="{B95FAA11-17B3-434F-B34C-35703069C24E}" dt="2023-11-30T08:36:24.933" v="83"/>
          <ac:spMkLst>
            <pc:docMk/>
            <pc:sldMk cId="2901917583" sldId="359"/>
            <ac:spMk id="6" creationId="{00000000-0000-0000-0000-000000000000}"/>
          </ac:spMkLst>
        </pc:spChg>
      </pc:sldChg>
      <pc:sldChg chg="modSp add mod ord modNotesTx">
        <pc:chgData name="Michal Stoklasa" userId="7c7ba8f323bf6ffe" providerId="LiveId" clId="{B95FAA11-17B3-434F-B34C-35703069C24E}" dt="2023-11-30T09:10:23.976" v="793" actId="20577"/>
        <pc:sldMkLst>
          <pc:docMk/>
          <pc:sldMk cId="2997250586" sldId="360"/>
        </pc:sldMkLst>
        <pc:spChg chg="mod">
          <ac:chgData name="Michal Stoklasa" userId="7c7ba8f323bf6ffe" providerId="LiveId" clId="{B95FAA11-17B3-434F-B34C-35703069C24E}" dt="2023-11-30T09:09:56.495" v="782" actId="20577"/>
          <ac:spMkLst>
            <pc:docMk/>
            <pc:sldMk cId="2997250586" sldId="360"/>
            <ac:spMk id="3" creationId="{00000000-0000-0000-0000-000000000000}"/>
          </ac:spMkLst>
        </pc:spChg>
        <pc:spChg chg="mod">
          <ac:chgData name="Michal Stoklasa" userId="7c7ba8f323bf6ffe" providerId="LiveId" clId="{B95FAA11-17B3-434F-B34C-35703069C24E}" dt="2023-11-30T09:09:13.589" v="726" actId="20577"/>
          <ac:spMkLst>
            <pc:docMk/>
            <pc:sldMk cId="2997250586" sldId="360"/>
            <ac:spMk id="6" creationId="{00000000-0000-0000-0000-000000000000}"/>
          </ac:spMkLst>
        </pc:spChg>
      </pc:sldChg>
      <pc:sldChg chg="del">
        <pc:chgData name="Michal Stoklasa" userId="7c7ba8f323bf6ffe" providerId="LiveId" clId="{B95FAA11-17B3-434F-B34C-35703069C24E}" dt="2023-11-30T08:46:55.583" v="285" actId="47"/>
        <pc:sldMkLst>
          <pc:docMk/>
          <pc:sldMk cId="4129160969" sldId="360"/>
        </pc:sldMkLst>
      </pc:sldChg>
      <pc:sldChg chg="del">
        <pc:chgData name="Michal Stoklasa" userId="7c7ba8f323bf6ffe" providerId="LiveId" clId="{B95FAA11-17B3-434F-B34C-35703069C24E}" dt="2023-11-30T08:46:56.276" v="286" actId="47"/>
        <pc:sldMkLst>
          <pc:docMk/>
          <pc:sldMk cId="1851033228" sldId="361"/>
        </pc:sldMkLst>
      </pc:sldChg>
      <pc:sldChg chg="del">
        <pc:chgData name="Michal Stoklasa" userId="7c7ba8f323bf6ffe" providerId="LiveId" clId="{B95FAA11-17B3-434F-B34C-35703069C24E}" dt="2023-11-30T08:46:57.400" v="287" actId="47"/>
        <pc:sldMkLst>
          <pc:docMk/>
          <pc:sldMk cId="353509951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043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https://www.mytimi.cz/kpi-ukazatele-co-to-je-a-jak-je-vytvorit/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48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770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574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51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088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331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62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545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409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926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https://www.mediaguru.cz/encyklopedie-medii/slovnik/klicova-slova/mediaplan/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376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311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999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348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7933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4537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931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4488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3781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962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25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985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https://www.kofola.cz/aktuality/kampani-laskyplny-patecek-kofola-upozornuje-na-nedostatek-lasky-ve-spolecnosti-a-vybizi-aby-pary-spolu-travily-vice-kvalitniho-casu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330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570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620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987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963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100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ads/library/?active_status=all&amp;ad_type=all&amp;country=CZ&amp;q=moonchocolate&amp;sort_data%5Bdirection%5D=desc&amp;sort_data%5Bmode%5D=relevancy_monthly_grouped&amp;search_type=keyword_unordered&amp;media_type=all" TargetMode="External"/><Relationship Id="rId3" Type="http://schemas.openxmlformats.org/officeDocument/2006/relationships/hyperlink" Target="https://blog.acomware.cz/pruvodce-google-analytics-pro-zacatecniky/" TargetMode="External"/><Relationship Id="rId7" Type="http://schemas.openxmlformats.org/officeDocument/2006/relationships/hyperlink" Target="https://akademie.sklik.cz/obsahova-sit/zalozeni-obsahove-kampane/krok-1-zalozte-kampa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herpas.cz/blog/zaklady-prace-s-google-ads-ii" TargetMode="External"/><Relationship Id="rId5" Type="http://schemas.openxmlformats.org/officeDocument/2006/relationships/hyperlink" Target="https://www.marketingppc.cz/facebook/jak-nastavit-facebook-reklamu-jako-profesional/" TargetMode="External"/><Relationship Id="rId10" Type="http://schemas.openxmlformats.org/officeDocument/2006/relationships/hyperlink" Target="https://support.ecomail.cz/cs/articles/2570856-navod-a-tipy-pro-tvorbu-e-mailove-kampane" TargetMode="External"/><Relationship Id="rId4" Type="http://schemas.openxmlformats.org/officeDocument/2006/relationships/hyperlink" Target="https://www.facebook.com/business/help/952192354843755?id=1205376682832142" TargetMode="External"/><Relationship Id="rId9" Type="http://schemas.openxmlformats.org/officeDocument/2006/relationships/hyperlink" Target="https://www.socials.cz/cs/nejlepsi-rozmery-ppc-banne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sbu.edu/news/successful-marketing-campaign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online kampaně.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4155926"/>
            <a:ext cx="3888432" cy="4320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Kampaň! 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Michal Stoklasa, Ph.D.</a:t>
            </a:r>
          </a:p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Daniel Kvíčala</a:t>
            </a: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E-marketing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Rebranding</a:t>
            </a:r>
          </a:p>
        </p:txBody>
      </p:sp>
      <p:pic>
        <p:nvPicPr>
          <p:cNvPr id="2" name="Google Shape;99;p19">
            <a:extLst>
              <a:ext uri="{FF2B5EF4-FFF2-40B4-BE49-F238E27FC236}">
                <a16:creationId xmlns:a16="http://schemas.microsoft.com/office/drawing/2014/main" id="{1E981FE5-CBD5-14FC-CAC6-42F33B8DAA6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712" y="915566"/>
            <a:ext cx="4026950" cy="148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6;p19">
            <a:extLst>
              <a:ext uri="{FF2B5EF4-FFF2-40B4-BE49-F238E27FC236}">
                <a16:creationId xmlns:a16="http://schemas.microsoft.com/office/drawing/2014/main" id="{4CA5C5D5-313B-1363-3FAB-9E73FEDA85A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544" y="2571750"/>
            <a:ext cx="4145575" cy="202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0;p19">
            <a:extLst>
              <a:ext uri="{FF2B5EF4-FFF2-40B4-BE49-F238E27FC236}">
                <a16:creationId xmlns:a16="http://schemas.microsoft.com/office/drawing/2014/main" id="{55DA7585-E43D-E189-114B-A641AD3EEE1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46440" y="1066967"/>
            <a:ext cx="4069089" cy="230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7;p19">
            <a:extLst>
              <a:ext uri="{FF2B5EF4-FFF2-40B4-BE49-F238E27FC236}">
                <a16:creationId xmlns:a16="http://schemas.microsoft.com/office/drawing/2014/main" id="{F58ECE4D-74C7-1E10-135A-B9EE0E847A8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6016" y="3504120"/>
            <a:ext cx="3244770" cy="114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011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38643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en-GB" sz="2000" b="1" dirty="0">
                <a:solidFill>
                  <a:srgbClr val="002060"/>
                </a:solidFill>
              </a:rPr>
              <a:t>Web </a:t>
            </a:r>
            <a:r>
              <a:rPr lang="en-GB" sz="2000" dirty="0">
                <a:solidFill>
                  <a:srgbClr val="002060"/>
                </a:solidFill>
              </a:rPr>
              <a:t>- </a:t>
            </a:r>
            <a:r>
              <a:rPr lang="en-GB" sz="2000" dirty="0" err="1">
                <a:solidFill>
                  <a:srgbClr val="002060"/>
                </a:solidFill>
              </a:rPr>
              <a:t>zkontrolovat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dokončení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nákupu</a:t>
            </a:r>
            <a:r>
              <a:rPr lang="en-GB" sz="2000" dirty="0">
                <a:solidFill>
                  <a:srgbClr val="002060"/>
                </a:solidFill>
              </a:rPr>
              <a:t>, </a:t>
            </a:r>
            <a:r>
              <a:rPr lang="en-GB" sz="2000" dirty="0" err="1">
                <a:solidFill>
                  <a:srgbClr val="002060"/>
                </a:solidFill>
              </a:rPr>
              <a:t>sledovací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kódy</a:t>
            </a:r>
            <a:r>
              <a:rPr lang="en-GB" sz="2000" dirty="0">
                <a:solidFill>
                  <a:srgbClr val="002060"/>
                </a:solidFill>
              </a:rPr>
              <a:t> (Facebook pixel, Google Ads a </a:t>
            </a:r>
            <a:r>
              <a:rPr lang="en-GB" sz="2000" dirty="0" err="1">
                <a:solidFill>
                  <a:srgbClr val="002060"/>
                </a:solidFill>
              </a:rPr>
              <a:t>Sklik</a:t>
            </a:r>
            <a:r>
              <a:rPr lang="en-GB" sz="2000" dirty="0">
                <a:solidFill>
                  <a:srgbClr val="002060"/>
                </a:solidFill>
              </a:rPr>
              <a:t> remarketing, Google Analytics)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en-GB" sz="2000" b="1" u="sng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Analytics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dirty="0">
                <a:solidFill>
                  <a:srgbClr val="002060"/>
                </a:solidFill>
              </a:rPr>
              <a:t>- </a:t>
            </a:r>
            <a:r>
              <a:rPr lang="en-GB" sz="2000" dirty="0" err="1">
                <a:solidFill>
                  <a:srgbClr val="002060"/>
                </a:solidFill>
              </a:rPr>
              <a:t>zkontrolovat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sběr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dat</a:t>
            </a:r>
            <a:endParaRPr lang="en-GB" sz="2000" dirty="0">
              <a:solidFill>
                <a:srgbClr val="00206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en-GB" sz="2000" b="1" dirty="0">
                <a:solidFill>
                  <a:srgbClr val="002060"/>
                </a:solidFill>
              </a:rPr>
              <a:t>Facebook a Instagram</a:t>
            </a:r>
            <a:r>
              <a:rPr lang="en-GB" sz="2000" dirty="0">
                <a:solidFill>
                  <a:srgbClr val="002060"/>
                </a:solidFill>
              </a:rPr>
              <a:t> - </a:t>
            </a:r>
            <a:r>
              <a:rPr lang="en-GB" sz="2000" dirty="0" err="1">
                <a:solidFill>
                  <a:srgbClr val="002060"/>
                </a:solidFill>
              </a:rPr>
              <a:t>vytvoření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stránky</a:t>
            </a:r>
            <a:r>
              <a:rPr lang="en-GB" sz="2000" dirty="0">
                <a:solidFill>
                  <a:srgbClr val="002060"/>
                </a:solidFill>
              </a:rPr>
              <a:t> a </a:t>
            </a:r>
            <a:r>
              <a:rPr lang="en-GB" sz="2000" dirty="0" err="1">
                <a:solidFill>
                  <a:srgbClr val="002060"/>
                </a:solidFill>
              </a:rPr>
              <a:t>reklamního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účtu</a:t>
            </a:r>
            <a:r>
              <a:rPr lang="en-GB" sz="2000" dirty="0">
                <a:solidFill>
                  <a:srgbClr val="002060"/>
                </a:solidFill>
              </a:rPr>
              <a:t>, </a:t>
            </a:r>
            <a:r>
              <a:rPr lang="en-GB" sz="2000" dirty="0" err="1">
                <a:solidFill>
                  <a:srgbClr val="002060"/>
                </a:solidFill>
              </a:rPr>
              <a:t>doplnění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informací</a:t>
            </a:r>
            <a:r>
              <a:rPr lang="en-GB" sz="2000" dirty="0">
                <a:solidFill>
                  <a:srgbClr val="002060"/>
                </a:solidFill>
              </a:rPr>
              <a:t>, </a:t>
            </a:r>
            <a:r>
              <a:rPr lang="en-GB" sz="2000" dirty="0" err="1">
                <a:solidFill>
                  <a:srgbClr val="002060"/>
                </a:solidFill>
              </a:rPr>
              <a:t>nastavení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u="sng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 </a:t>
            </a:r>
            <a:r>
              <a:rPr lang="en-GB" sz="2000" u="sng" dirty="0" err="1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pixelu</a:t>
            </a:r>
            <a:r>
              <a:rPr lang="en-GB" sz="2000" dirty="0">
                <a:solidFill>
                  <a:srgbClr val="002060"/>
                </a:solidFill>
              </a:rPr>
              <a:t>, </a:t>
            </a:r>
            <a:r>
              <a:rPr lang="en-GB" sz="2000" u="sng" dirty="0" err="1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tvorba</a:t>
            </a:r>
            <a:r>
              <a:rPr lang="en-GB" sz="2000" u="sng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u="sng" dirty="0" err="1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publik</a:t>
            </a:r>
            <a:endParaRPr lang="en-GB" sz="2000" dirty="0">
              <a:solidFill>
                <a:srgbClr val="00206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en-GB" sz="2000" b="1" u="sng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Ads</a:t>
            </a:r>
            <a:r>
              <a:rPr lang="en-GB" sz="2000" b="1" dirty="0">
                <a:solidFill>
                  <a:srgbClr val="002060"/>
                </a:solidFill>
              </a:rPr>
              <a:t>, </a:t>
            </a:r>
            <a:r>
              <a:rPr lang="en-GB" sz="2000" b="1" u="sng" dirty="0" err="1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Sklik</a:t>
            </a:r>
            <a:r>
              <a:rPr lang="en-GB" sz="2000" u="sng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dirty="0">
                <a:solidFill>
                  <a:srgbClr val="002060"/>
                </a:solidFill>
              </a:rPr>
              <a:t>- </a:t>
            </a:r>
            <a:r>
              <a:rPr lang="en-GB" sz="2000" dirty="0" err="1">
                <a:solidFill>
                  <a:srgbClr val="002060"/>
                </a:solidFill>
              </a:rPr>
              <a:t>vytvoření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účtů</a:t>
            </a:r>
            <a:r>
              <a:rPr lang="en-GB" sz="2000" dirty="0">
                <a:solidFill>
                  <a:srgbClr val="002060"/>
                </a:solidFill>
              </a:rPr>
              <a:t>, </a:t>
            </a:r>
            <a:r>
              <a:rPr lang="en-GB" sz="2000" dirty="0" err="1">
                <a:solidFill>
                  <a:srgbClr val="002060"/>
                </a:solidFill>
              </a:rPr>
              <a:t>kódů</a:t>
            </a:r>
            <a:r>
              <a:rPr lang="en-GB" sz="2000" dirty="0">
                <a:solidFill>
                  <a:srgbClr val="002060"/>
                </a:solidFill>
              </a:rPr>
              <a:t> a </a:t>
            </a:r>
            <a:r>
              <a:rPr lang="en-GB" sz="2000" dirty="0" err="1">
                <a:solidFill>
                  <a:srgbClr val="002060"/>
                </a:solidFill>
              </a:rPr>
              <a:t>publik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jako</a:t>
            </a:r>
            <a:r>
              <a:rPr lang="en-GB" sz="2000" dirty="0">
                <a:solidFill>
                  <a:srgbClr val="002060"/>
                </a:solidFill>
              </a:rPr>
              <a:t> u FB / IG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cs-CZ" sz="2000" b="1" dirty="0">
                <a:solidFill>
                  <a:srgbClr val="002060"/>
                </a:solidFill>
              </a:rPr>
              <a:t>Kontrola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konkurence</a:t>
            </a:r>
            <a:r>
              <a:rPr lang="en-GB" sz="2000" dirty="0">
                <a:solidFill>
                  <a:srgbClr val="002060"/>
                </a:solidFill>
              </a:rPr>
              <a:t> - </a:t>
            </a:r>
            <a:r>
              <a:rPr lang="en-GB" sz="2000" u="sng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FB </a:t>
            </a:r>
            <a:r>
              <a:rPr lang="en-GB" sz="2000" u="sng" dirty="0" err="1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kampaně</a:t>
            </a:r>
            <a:endParaRPr lang="en-GB" sz="2000" dirty="0">
              <a:solidFill>
                <a:srgbClr val="00206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en-GB" sz="2000" b="1" dirty="0" err="1">
                <a:solidFill>
                  <a:srgbClr val="002060"/>
                </a:solidFill>
              </a:rPr>
              <a:t>Obsah</a:t>
            </a:r>
            <a:r>
              <a:rPr lang="en-GB" sz="2000" dirty="0">
                <a:solidFill>
                  <a:srgbClr val="002060"/>
                </a:solidFill>
              </a:rPr>
              <a:t> - </a:t>
            </a:r>
            <a:r>
              <a:rPr lang="en-GB" sz="2000" dirty="0" err="1">
                <a:solidFill>
                  <a:srgbClr val="002060"/>
                </a:solidFill>
              </a:rPr>
              <a:t>foto</a:t>
            </a:r>
            <a:r>
              <a:rPr lang="en-GB" sz="2000" dirty="0">
                <a:solidFill>
                  <a:srgbClr val="002060"/>
                </a:solidFill>
              </a:rPr>
              <a:t>, video, </a:t>
            </a:r>
            <a:r>
              <a:rPr lang="en-GB" sz="2000" u="sng" dirty="0" err="1">
                <a:solidFill>
                  <a:srgbClr val="00206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bannery</a:t>
            </a:r>
            <a:r>
              <a:rPr lang="en-GB" sz="2000" dirty="0">
                <a:solidFill>
                  <a:srgbClr val="002060"/>
                </a:solidFill>
              </a:rPr>
              <a:t>, </a:t>
            </a:r>
            <a:r>
              <a:rPr lang="en-GB" sz="2000" dirty="0" err="1">
                <a:solidFill>
                  <a:srgbClr val="002060"/>
                </a:solidFill>
              </a:rPr>
              <a:t>články</a:t>
            </a:r>
            <a:endParaRPr lang="en-GB" sz="2000" dirty="0">
              <a:solidFill>
                <a:srgbClr val="00206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cs-CZ" sz="2000" b="1" dirty="0">
                <a:solidFill>
                  <a:srgbClr val="002060"/>
                </a:solidFill>
              </a:rPr>
              <a:t>Em</a:t>
            </a:r>
            <a:r>
              <a:rPr lang="en-GB" sz="2000" b="1" dirty="0">
                <a:solidFill>
                  <a:srgbClr val="002060"/>
                </a:solidFill>
              </a:rPr>
              <a:t>ailing</a:t>
            </a:r>
            <a:r>
              <a:rPr lang="en-GB" sz="2000" dirty="0">
                <a:solidFill>
                  <a:srgbClr val="002060"/>
                </a:solidFill>
              </a:rPr>
              <a:t> - </a:t>
            </a:r>
            <a:r>
              <a:rPr lang="en-GB" sz="2000" dirty="0" err="1">
                <a:solidFill>
                  <a:srgbClr val="002060"/>
                </a:solidFill>
              </a:rPr>
              <a:t>tematické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newslettery</a:t>
            </a:r>
            <a:r>
              <a:rPr lang="en-GB" sz="2000" dirty="0">
                <a:solidFill>
                  <a:srgbClr val="002060"/>
                </a:solidFill>
              </a:rPr>
              <a:t>, </a:t>
            </a:r>
            <a:r>
              <a:rPr lang="en-GB" sz="2000" dirty="0" err="1">
                <a:solidFill>
                  <a:srgbClr val="002060"/>
                </a:solidFill>
              </a:rPr>
              <a:t>možnost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egmentace</a:t>
            </a:r>
            <a:r>
              <a:rPr lang="en-GB" sz="2000" dirty="0">
                <a:solidFill>
                  <a:srgbClr val="002060"/>
                </a:solidFill>
              </a:rPr>
              <a:t>, </a:t>
            </a:r>
            <a:r>
              <a:rPr lang="en-GB" sz="2000" dirty="0" err="1">
                <a:solidFill>
                  <a:srgbClr val="002060"/>
                </a:solidFill>
              </a:rPr>
              <a:t>automatizace</a:t>
            </a:r>
            <a:r>
              <a:rPr lang="en-GB" sz="2000" dirty="0">
                <a:solidFill>
                  <a:srgbClr val="002060"/>
                </a:solidFill>
              </a:rPr>
              <a:t> (</a:t>
            </a:r>
            <a:r>
              <a:rPr lang="en-GB" sz="2000" u="sng" dirty="0" err="1">
                <a:solidFill>
                  <a:srgbClr val="00206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český</a:t>
            </a:r>
            <a:r>
              <a:rPr lang="en-GB" sz="2000" u="sng" dirty="0">
                <a:solidFill>
                  <a:srgbClr val="00206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u="sng" dirty="0" err="1">
                <a:solidFill>
                  <a:srgbClr val="00206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nástroj</a:t>
            </a:r>
            <a:r>
              <a:rPr lang="en-GB" sz="2000" u="sng" dirty="0">
                <a:solidFill>
                  <a:srgbClr val="00206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u="sng" dirty="0" err="1">
                <a:solidFill>
                  <a:srgbClr val="00206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Ecomail</a:t>
            </a:r>
            <a:r>
              <a:rPr lang="en-GB" sz="2000" dirty="0">
                <a:solidFill>
                  <a:srgbClr val="002060"/>
                </a:solidFill>
              </a:rPr>
              <a:t> - </a:t>
            </a:r>
            <a:r>
              <a:rPr lang="en-GB" sz="2000" dirty="0" err="1">
                <a:solidFill>
                  <a:srgbClr val="002060"/>
                </a:solidFill>
              </a:rPr>
              <a:t>dobrá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zkušenost</a:t>
            </a:r>
            <a:r>
              <a:rPr lang="en-GB" sz="2000" dirty="0">
                <a:solidFill>
                  <a:srgbClr val="002060"/>
                </a:solidFill>
              </a:rPr>
              <a:t>)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Nástroje a kanály</a:t>
            </a:r>
          </a:p>
        </p:txBody>
      </p:sp>
    </p:spTree>
    <p:extLst>
      <p:ext uri="{BB962C8B-B14F-4D97-AF65-F5344CB8AC3E}">
        <p14:creationId xmlns:p14="http://schemas.microsoft.com/office/powerpoint/2010/main" val="344166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Klíčové ukazatele výkonnosti KPI jsou indikátory, ukazatele či metriky výkonnosti přiřazené procesu, službě, organizačnímu útvaru, celé organizaci, které vyjadřují požadovanou výkonnost (kvalitu, efektivnost nebo hospodárnost)</a:t>
            </a:r>
          </a:p>
          <a:p>
            <a:r>
              <a:rPr lang="cs-CZ" sz="2400" dirty="0">
                <a:solidFill>
                  <a:srgbClr val="002060"/>
                </a:solidFill>
              </a:rPr>
              <a:t>KPI je tedy jednoduše metrika, která se váže na cíl.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Příklad: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Cíl je prodej 10 000ks aplikace za měsíc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V polovině měsíce je prodáno 3500ks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KPI je plněno na 35%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Co nám tato situace indikuje pro marketingové řízení?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2 KPI</a:t>
            </a:r>
          </a:p>
        </p:txBody>
      </p:sp>
    </p:spTree>
    <p:extLst>
      <p:ext uri="{BB962C8B-B14F-4D97-AF65-F5344CB8AC3E}">
        <p14:creationId xmlns:p14="http://schemas.microsoft.com/office/powerpoint/2010/main" val="2997250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CTR</a:t>
            </a:r>
          </a:p>
          <a:p>
            <a:r>
              <a:rPr lang="cs-CZ" sz="2400" dirty="0" err="1">
                <a:solidFill>
                  <a:srgbClr val="002060"/>
                </a:solidFill>
              </a:rPr>
              <a:t>Click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err="1">
                <a:solidFill>
                  <a:srgbClr val="002060"/>
                </a:solidFill>
              </a:rPr>
              <a:t>through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err="1">
                <a:solidFill>
                  <a:srgbClr val="002060"/>
                </a:solidFill>
              </a:rPr>
              <a:t>rate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Míra </a:t>
            </a:r>
            <a:r>
              <a:rPr lang="cs-CZ" sz="2400" dirty="0" err="1">
                <a:solidFill>
                  <a:srgbClr val="002060"/>
                </a:solidFill>
              </a:rPr>
              <a:t>proklikovosti</a:t>
            </a:r>
            <a:r>
              <a:rPr lang="cs-CZ" sz="2400" dirty="0">
                <a:solidFill>
                  <a:srgbClr val="002060"/>
                </a:solidFill>
              </a:rPr>
              <a:t>, je základní metrika pro měření úspěšnosti online reklamy.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Výpočet bere do úvahy počet zobrazení a počet kliknutí: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CTR = (číslo kliků / číslo zobrazení) * 100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CTR = (100/10000) * 100 = 1 %</a:t>
            </a:r>
          </a:p>
          <a:p>
            <a:pPr lvl="1"/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Nejčastěji používané KPI</a:t>
            </a:r>
          </a:p>
        </p:txBody>
      </p:sp>
    </p:spTree>
    <p:extLst>
      <p:ext uri="{BB962C8B-B14F-4D97-AF65-F5344CB8AC3E}">
        <p14:creationId xmlns:p14="http://schemas.microsoft.com/office/powerpoint/2010/main" val="227516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CPC</a:t>
            </a:r>
          </a:p>
          <a:p>
            <a:r>
              <a:rPr lang="cs-CZ" sz="2400" dirty="0" err="1">
                <a:solidFill>
                  <a:srgbClr val="002060"/>
                </a:solidFill>
              </a:rPr>
              <a:t>Costs</a:t>
            </a:r>
            <a:r>
              <a:rPr lang="cs-CZ" sz="2400" dirty="0">
                <a:solidFill>
                  <a:srgbClr val="002060"/>
                </a:solidFill>
              </a:rPr>
              <a:t> per </a:t>
            </a:r>
            <a:r>
              <a:rPr lang="cs-CZ" sz="2400" dirty="0" err="1">
                <a:solidFill>
                  <a:srgbClr val="002060"/>
                </a:solidFill>
              </a:rPr>
              <a:t>click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Náklady na kliknutí.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Výpočet bere do úvahy smluvenou sumu za proklik a počet kliknutí: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CPC = </a:t>
            </a:r>
            <a:r>
              <a:rPr lang="cs-CZ" sz="2000" dirty="0" err="1">
                <a:solidFill>
                  <a:srgbClr val="002060"/>
                </a:solidFill>
              </a:rPr>
              <a:t>Cost</a:t>
            </a:r>
            <a:r>
              <a:rPr lang="cs-CZ" sz="2000" dirty="0">
                <a:solidFill>
                  <a:srgbClr val="002060"/>
                </a:solidFill>
              </a:rPr>
              <a:t> to </a:t>
            </a:r>
            <a:r>
              <a:rPr lang="cs-CZ" sz="2000" dirty="0" err="1">
                <a:solidFill>
                  <a:srgbClr val="002060"/>
                </a:solidFill>
              </a:rPr>
              <a:t>an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Advertiser</a:t>
            </a:r>
            <a:r>
              <a:rPr lang="cs-CZ" sz="2000" dirty="0">
                <a:solidFill>
                  <a:srgbClr val="002060"/>
                </a:solidFill>
              </a:rPr>
              <a:t> / počet kliků.</a:t>
            </a:r>
          </a:p>
          <a:p>
            <a:pPr lvl="1"/>
            <a:r>
              <a:rPr lang="cs-CZ" sz="2000" dirty="0" err="1">
                <a:solidFill>
                  <a:srgbClr val="002060"/>
                </a:solidFill>
              </a:rPr>
              <a:t>Cost</a:t>
            </a:r>
            <a:r>
              <a:rPr lang="cs-CZ" sz="2000" dirty="0">
                <a:solidFill>
                  <a:srgbClr val="002060"/>
                </a:solidFill>
              </a:rPr>
              <a:t> to </a:t>
            </a:r>
            <a:r>
              <a:rPr lang="cs-CZ" sz="2000" dirty="0" err="1">
                <a:solidFill>
                  <a:srgbClr val="002060"/>
                </a:solidFill>
              </a:rPr>
              <a:t>an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Advertiser</a:t>
            </a:r>
            <a:r>
              <a:rPr lang="cs-CZ" sz="2000" dirty="0">
                <a:solidFill>
                  <a:srgbClr val="002060"/>
                </a:solidFill>
              </a:rPr>
              <a:t>: 2 € * 1 000 = 2 000.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Objednatel musí zaplatit 2 000 €.</a:t>
            </a:r>
          </a:p>
          <a:p>
            <a:pPr lvl="1"/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Nejčastěji používané KPI</a:t>
            </a:r>
          </a:p>
        </p:txBody>
      </p:sp>
    </p:spTree>
    <p:extLst>
      <p:ext uri="{BB962C8B-B14F-4D97-AF65-F5344CB8AC3E}">
        <p14:creationId xmlns:p14="http://schemas.microsoft.com/office/powerpoint/2010/main" val="3696847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CPM</a:t>
            </a:r>
          </a:p>
          <a:p>
            <a:r>
              <a:rPr lang="cs-CZ" sz="2400" dirty="0" err="1">
                <a:solidFill>
                  <a:srgbClr val="002060"/>
                </a:solidFill>
              </a:rPr>
              <a:t>Costs</a:t>
            </a:r>
            <a:r>
              <a:rPr lang="cs-CZ" sz="2400" dirty="0">
                <a:solidFill>
                  <a:srgbClr val="002060"/>
                </a:solidFill>
              </a:rPr>
              <a:t> per mile.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Náklady na zobrazení tisícovce lidí.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Výpočet bere do úvahy smluvenou sumu za </a:t>
            </a:r>
            <a:r>
              <a:rPr lang="cs-CZ" sz="2400" dirty="0" err="1">
                <a:solidFill>
                  <a:srgbClr val="002060"/>
                </a:solidFill>
              </a:rPr>
              <a:t>tisích</a:t>
            </a:r>
            <a:r>
              <a:rPr lang="cs-CZ" sz="2400" dirty="0">
                <a:solidFill>
                  <a:srgbClr val="002060"/>
                </a:solidFill>
              </a:rPr>
              <a:t> zobrazení a počet zobrazení: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CPM = </a:t>
            </a:r>
            <a:r>
              <a:rPr lang="cs-CZ" sz="2000" dirty="0" err="1">
                <a:solidFill>
                  <a:srgbClr val="002060"/>
                </a:solidFill>
              </a:rPr>
              <a:t>Cost</a:t>
            </a:r>
            <a:r>
              <a:rPr lang="cs-CZ" sz="2000" dirty="0">
                <a:solidFill>
                  <a:srgbClr val="002060"/>
                </a:solidFill>
              </a:rPr>
              <a:t> to </a:t>
            </a:r>
            <a:r>
              <a:rPr lang="cs-CZ" sz="2000" dirty="0" err="1">
                <a:solidFill>
                  <a:srgbClr val="002060"/>
                </a:solidFill>
              </a:rPr>
              <a:t>an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Advertiser</a:t>
            </a:r>
            <a:r>
              <a:rPr lang="cs-CZ" sz="2000" dirty="0">
                <a:solidFill>
                  <a:srgbClr val="002060"/>
                </a:solidFill>
              </a:rPr>
              <a:t> * 1 000 / Počet zobrazení.</a:t>
            </a:r>
          </a:p>
          <a:p>
            <a:pPr lvl="1"/>
            <a:r>
              <a:rPr lang="cs-CZ" sz="2000" dirty="0" err="1">
                <a:solidFill>
                  <a:srgbClr val="002060"/>
                </a:solidFill>
              </a:rPr>
              <a:t>Cost</a:t>
            </a:r>
            <a:r>
              <a:rPr lang="cs-CZ" sz="2000" dirty="0">
                <a:solidFill>
                  <a:srgbClr val="002060"/>
                </a:solidFill>
              </a:rPr>
              <a:t> to </a:t>
            </a:r>
            <a:r>
              <a:rPr lang="cs-CZ" sz="2000" dirty="0" err="1">
                <a:solidFill>
                  <a:srgbClr val="002060"/>
                </a:solidFill>
              </a:rPr>
              <a:t>an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Advertiser</a:t>
            </a:r>
            <a:r>
              <a:rPr lang="cs-CZ" sz="2000" dirty="0">
                <a:solidFill>
                  <a:srgbClr val="002060"/>
                </a:solidFill>
              </a:rPr>
              <a:t> = 5 € * (200 000/1 000) = 1 000.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Objednatel musí zaplatit 1 000 €.</a:t>
            </a:r>
          </a:p>
          <a:p>
            <a:pPr lvl="1"/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Nejčastěji používané KPI</a:t>
            </a:r>
          </a:p>
        </p:txBody>
      </p:sp>
    </p:spTree>
    <p:extLst>
      <p:ext uri="{BB962C8B-B14F-4D97-AF65-F5344CB8AC3E}">
        <p14:creationId xmlns:p14="http://schemas.microsoft.com/office/powerpoint/2010/main" val="1721218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ENGAGEMENT - </a:t>
            </a:r>
            <a:r>
              <a:rPr lang="cs-CZ" sz="2000" dirty="0">
                <a:solidFill>
                  <a:srgbClr val="002060"/>
                </a:solidFill>
              </a:rPr>
              <a:t>Angažovanost spotřebitele s obsahem na sociálních sítích.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Nominální počet lajků, komentářů, prokliků a sdílení, které následné zvyšují dosah (REACH) obsahu.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REACH - </a:t>
            </a:r>
            <a:r>
              <a:rPr lang="cs-CZ" sz="2000" dirty="0">
                <a:solidFill>
                  <a:srgbClr val="002060"/>
                </a:solidFill>
              </a:rPr>
              <a:t>Kolik lidí obsah „vidělo” ve svém </a:t>
            </a:r>
            <a:r>
              <a:rPr lang="cs-CZ" sz="2000" dirty="0" err="1">
                <a:solidFill>
                  <a:srgbClr val="002060"/>
                </a:solidFill>
              </a:rPr>
              <a:t>newsfeedu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Dělíme na organický a na placený.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BOUNCE RATE </a:t>
            </a:r>
            <a:r>
              <a:rPr lang="cs-CZ" sz="2000" dirty="0">
                <a:solidFill>
                  <a:srgbClr val="002060"/>
                </a:solidFill>
              </a:rPr>
              <a:t>- Míra okamžitého opuštění. </a:t>
            </a:r>
          </a:p>
          <a:p>
            <a:r>
              <a:rPr lang="cs-CZ" sz="2000" dirty="0">
                <a:solidFill>
                  <a:srgbClr val="002060"/>
                </a:solidFill>
              </a:rPr>
              <a:t>Okamžité opuštění je návštěva jedné stránky na vašem webu. Ve službě </a:t>
            </a:r>
            <a:r>
              <a:rPr lang="cs-CZ" sz="2000" dirty="0" err="1">
                <a:solidFill>
                  <a:srgbClr val="002060"/>
                </a:solidFill>
              </a:rPr>
              <a:t>Analytics</a:t>
            </a:r>
            <a:r>
              <a:rPr lang="cs-CZ" sz="2000" dirty="0">
                <a:solidFill>
                  <a:srgbClr val="002060"/>
                </a:solidFill>
              </a:rPr>
              <a:t> se okamžité opuštění počítá jako návštěva, která iniciuje pouze jeden požadavek na server </a:t>
            </a:r>
            <a:r>
              <a:rPr lang="cs-CZ" sz="2000" dirty="0" err="1">
                <a:solidFill>
                  <a:srgbClr val="002060"/>
                </a:solidFill>
              </a:rPr>
              <a:t>Analytics</a:t>
            </a:r>
            <a:r>
              <a:rPr lang="cs-CZ" sz="2000" dirty="0">
                <a:solidFill>
                  <a:srgbClr val="002060"/>
                </a:solidFill>
              </a:rPr>
              <a:t>, například když uživatel otevře jedinou stránku na vašem webu a poté z ní odejde, aniž by při této návštěvě vyvolal jakýkoli další požadavek na server </a:t>
            </a:r>
            <a:r>
              <a:rPr lang="cs-CZ" sz="2000" dirty="0" err="1">
                <a:solidFill>
                  <a:srgbClr val="002060"/>
                </a:solidFill>
              </a:rPr>
              <a:t>Analytics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pPr lvl="1"/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Nejčastěji používané KPI</a:t>
            </a:r>
          </a:p>
        </p:txBody>
      </p:sp>
    </p:spTree>
    <p:extLst>
      <p:ext uri="{BB962C8B-B14F-4D97-AF65-F5344CB8AC3E}">
        <p14:creationId xmlns:p14="http://schemas.microsoft.com/office/powerpoint/2010/main" val="1950026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VIEWS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Počet shlédnutí.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Počet lidí, kteří shlédli video bez rozlišení délky shlédnutí.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AVARAGE VIEW DURATION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Průměrný čas shlédnutí identifikuje kolik v průměru bylo z videa shlédnuto. 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AUDIENCE RETENTION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Průměrná procentuální délka videa, kterou uživatelé shlédli.</a:t>
            </a:r>
          </a:p>
          <a:p>
            <a:pPr lvl="1"/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Nejčastěji používané KPI</a:t>
            </a:r>
          </a:p>
        </p:txBody>
      </p:sp>
    </p:spTree>
    <p:extLst>
      <p:ext uri="{BB962C8B-B14F-4D97-AF65-F5344CB8AC3E}">
        <p14:creationId xmlns:p14="http://schemas.microsoft.com/office/powerpoint/2010/main" val="3740429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Velmi často měříme celkové ROI kampaně – má to ale svá úskalí!</a:t>
            </a:r>
          </a:p>
          <a:p>
            <a:r>
              <a:rPr lang="cs-CZ" sz="2400" dirty="0">
                <a:solidFill>
                  <a:srgbClr val="002060"/>
                </a:solidFill>
              </a:rPr>
              <a:t>Pokud se jedná o eshop s komunikací jen v </a:t>
            </a:r>
            <a:r>
              <a:rPr lang="cs-CZ" sz="2400" dirty="0" err="1">
                <a:solidFill>
                  <a:srgbClr val="002060"/>
                </a:solidFill>
              </a:rPr>
              <a:t>onlinu</a:t>
            </a:r>
            <a:r>
              <a:rPr lang="cs-CZ" sz="2400" dirty="0">
                <a:solidFill>
                  <a:srgbClr val="002060"/>
                </a:solidFill>
              </a:rPr>
              <a:t>, je to velmi jednoduché: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ROI = ((čistý zisk z kampaně - náklady na kampaň)/náklady na kampaň) * 100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Příklad: ROI = ((70 000 – 50 000) / 50 000)*100 = 40%</a:t>
            </a:r>
          </a:p>
          <a:p>
            <a:r>
              <a:rPr lang="cs-CZ" sz="2400" dirty="0">
                <a:solidFill>
                  <a:srgbClr val="002060"/>
                </a:solidFill>
              </a:rPr>
              <a:t>Problémy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Kdy měřit – řada komunikačních aktivit má určitou setrvačnost – prodeje se neprojeví hned.</a:t>
            </a:r>
          </a:p>
          <a:p>
            <a:pPr lvl="1"/>
            <a:r>
              <a:rPr lang="cs-CZ" sz="1800" dirty="0" err="1">
                <a:solidFill>
                  <a:srgbClr val="002060"/>
                </a:solidFill>
              </a:rPr>
              <a:t>Atribuce</a:t>
            </a:r>
            <a:r>
              <a:rPr lang="cs-CZ" sz="1800" dirty="0">
                <a:solidFill>
                  <a:srgbClr val="002060"/>
                </a:solidFill>
              </a:rPr>
              <a:t> – působila na něj jen kampaň? Kolik zdrojů informací dnes člověk využije před nákupem?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</a:rPr>
              <a:t>Makroekonomické a další celospolečenské vlivy (1. přednáška)</a:t>
            </a:r>
          </a:p>
          <a:p>
            <a:pPr lvl="1"/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 err="1"/>
              <a:t>Measurement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628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714259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  <a:hlinkClick r:id="rId3"/>
              </a:rPr>
              <a:t>Článek</a:t>
            </a:r>
            <a:r>
              <a:rPr lang="cs-CZ" sz="2200" dirty="0">
                <a:solidFill>
                  <a:srgbClr val="002060"/>
                </a:solidFill>
              </a:rPr>
              <a:t> o top kampaních. </a:t>
            </a:r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Kreativa</a:t>
            </a:r>
          </a:p>
        </p:txBody>
      </p:sp>
      <p:pic>
        <p:nvPicPr>
          <p:cNvPr id="2" name="Google Shape;131;p23">
            <a:extLst>
              <a:ext uri="{FF2B5EF4-FFF2-40B4-BE49-F238E27FC236}">
                <a16:creationId xmlns:a16="http://schemas.microsoft.com/office/drawing/2014/main" id="{6E6218AE-B4F2-AD55-BE9E-6F3E12B3812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3608" y="1131590"/>
            <a:ext cx="6801752" cy="3570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37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 je to kampaň – struktura, účely, nástroje.</a:t>
            </a: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KPI.</a:t>
            </a: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Příklad kampaně – </a:t>
            </a:r>
            <a:r>
              <a:rPr lang="cs-CZ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MotoZem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 přednášky</a:t>
            </a: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Do vyhledávače zadáte název firmy nebo klíčoví slovo a ukáží se vám všechny aktivní reklamy.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Facebook Ad </a:t>
            </a:r>
            <a:r>
              <a:rPr lang="cs-CZ" dirty="0" err="1"/>
              <a:t>Library</a:t>
            </a:r>
            <a:endParaRPr lang="cs-CZ" dirty="0"/>
          </a:p>
        </p:txBody>
      </p:sp>
      <p:pic>
        <p:nvPicPr>
          <p:cNvPr id="2" name="Google Shape;138;p24">
            <a:extLst>
              <a:ext uri="{FF2B5EF4-FFF2-40B4-BE49-F238E27FC236}">
                <a16:creationId xmlns:a16="http://schemas.microsoft.com/office/drawing/2014/main" id="{06AB865E-5731-095D-C830-DAAF70375BC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531" y="1563638"/>
            <a:ext cx="6786954" cy="3474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418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Časový rozvrh, v němž budou odvysílány televizní či rozhlasové spoty, otištěna inzerce a vyvěšena venkovní či online reklama, spolu s podrobným rozpisem jednotlivých médií a formátů, uvedením ukazatelů očekávaného reklamního zásahu.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 err="1"/>
              <a:t>Mediaplán</a:t>
            </a:r>
            <a:endParaRPr lang="cs-CZ" dirty="0"/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833065B6-328E-A1EC-4EBF-2494D7D479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82696"/>
              </p:ext>
            </p:extLst>
          </p:nvPr>
        </p:nvGraphicFramePr>
        <p:xfrm>
          <a:off x="431799" y="2571750"/>
          <a:ext cx="828040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0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0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0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Mediatyp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Mediatyp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Mediatyp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Mediatyp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461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002060"/>
                </a:solidFill>
              </a:rPr>
              <a:t>Prodej</a:t>
            </a:r>
            <a:r>
              <a:rPr lang="cs-CZ" sz="2200" dirty="0">
                <a:solidFill>
                  <a:srgbClr val="002060"/>
                </a:solidFill>
              </a:rPr>
              <a:t> - Počet nákupů / objem tržeb, Počet zákazníků - celkově, nových, opakujících (retence).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Web</a:t>
            </a:r>
            <a:r>
              <a:rPr lang="cs-CZ" sz="2200" dirty="0">
                <a:solidFill>
                  <a:srgbClr val="002060"/>
                </a:solidFill>
              </a:rPr>
              <a:t> -  Počet návštěvníků, návštěv, doba na webu, počet stránek na návštěvu, míra okamžitého opuštění.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Povědomí</a:t>
            </a:r>
            <a:r>
              <a:rPr lang="cs-CZ" sz="2200" dirty="0">
                <a:solidFill>
                  <a:srgbClr val="002060"/>
                </a:solidFill>
              </a:rPr>
              <a:t> - počet oslovených lidí, objem zobrazení reklamy.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Interakce</a:t>
            </a:r>
            <a:r>
              <a:rPr lang="cs-CZ" sz="2200" dirty="0">
                <a:solidFill>
                  <a:srgbClr val="002060"/>
                </a:solidFill>
              </a:rPr>
              <a:t> - počet reakcí, komentářů, sdílení.</a:t>
            </a:r>
          </a:p>
          <a:p>
            <a:r>
              <a:rPr lang="cs-CZ" sz="2200" b="1" dirty="0">
                <a:solidFill>
                  <a:srgbClr val="002060"/>
                </a:solidFill>
              </a:rPr>
              <a:t>Hodnocení</a:t>
            </a:r>
            <a:r>
              <a:rPr lang="cs-CZ" sz="2200" dirty="0">
                <a:solidFill>
                  <a:srgbClr val="002060"/>
                </a:solidFill>
              </a:rPr>
              <a:t> - počet referencí, úroveň hodnocení.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de-DE" dirty="0" err="1"/>
              <a:t>Cíle</a:t>
            </a:r>
            <a:r>
              <a:rPr lang="de-DE" dirty="0"/>
              <a:t> online </a:t>
            </a:r>
            <a:r>
              <a:rPr lang="de-DE" dirty="0" err="1"/>
              <a:t>kampaně</a:t>
            </a:r>
            <a:r>
              <a:rPr lang="de-DE" dirty="0"/>
              <a:t> </a:t>
            </a:r>
            <a:r>
              <a:rPr lang="de-DE" dirty="0" err="1"/>
              <a:t>pohledem</a:t>
            </a:r>
            <a:r>
              <a:rPr lang="de-DE" dirty="0"/>
              <a:t> </a:t>
            </a:r>
            <a:r>
              <a:rPr lang="de-DE" dirty="0" err="1"/>
              <a:t>čísel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083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V Google </a:t>
            </a:r>
            <a:r>
              <a:rPr lang="cs-CZ" sz="2200" dirty="0" err="1">
                <a:solidFill>
                  <a:srgbClr val="002060"/>
                </a:solidFill>
              </a:rPr>
              <a:t>Analytics</a:t>
            </a:r>
            <a:r>
              <a:rPr lang="cs-CZ" sz="2200" dirty="0">
                <a:solidFill>
                  <a:srgbClr val="002060"/>
                </a:solidFill>
              </a:rPr>
              <a:t> zjistíme informace o návštěvnosti webu, chování zákazníků a prodejích e-shopu. V případě, že firma nemá e-shop řešíme jen první 2 sekce.</a:t>
            </a:r>
          </a:p>
          <a:p>
            <a:endParaRPr lang="cs-CZ" alt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Prodeje a web</a:t>
            </a:r>
          </a:p>
        </p:txBody>
      </p:sp>
      <p:pic>
        <p:nvPicPr>
          <p:cNvPr id="2" name="Google Shape;156;p26">
            <a:extLst>
              <a:ext uri="{FF2B5EF4-FFF2-40B4-BE49-F238E27FC236}">
                <a16:creationId xmlns:a16="http://schemas.microsoft.com/office/drawing/2014/main" id="{F8221EEA-5757-9513-E707-C86DA2BEEA7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1" y="2355726"/>
            <a:ext cx="8839198" cy="2324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457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77155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Marketingová - Co?, Komu?, Proč?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Oblečení a doplňky na motorku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Lidé se zájmem o motorky - široké publikum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x milionů Kč tržeb, podíl nákladů na obratu do 15 % (na 1 mil. tržeb max 150 tis. Kč nákladů)</a:t>
            </a:r>
          </a:p>
          <a:p>
            <a:r>
              <a:rPr lang="cs-CZ" sz="2000" dirty="0">
                <a:solidFill>
                  <a:srgbClr val="002060"/>
                </a:solidFill>
              </a:rPr>
              <a:t>Komunikační - Sdělení komunikace 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Ráj pro motorkáře - široký výběr, pomoc s nákupem, servis</a:t>
            </a:r>
            <a:endParaRPr lang="cs-CZ" sz="16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Kreativní - </a:t>
            </a:r>
            <a:r>
              <a:rPr lang="cs-CZ" sz="2000" dirty="0" err="1">
                <a:solidFill>
                  <a:srgbClr val="002060"/>
                </a:solidFill>
              </a:rPr>
              <a:t>Stunta</a:t>
            </a:r>
            <a:r>
              <a:rPr lang="cs-CZ" sz="2000" dirty="0">
                <a:solidFill>
                  <a:srgbClr val="002060"/>
                </a:solidFill>
              </a:rPr>
              <a:t> Kalus 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Santa </a:t>
            </a:r>
            <a:r>
              <a:rPr lang="cs-CZ" sz="2000" dirty="0" err="1">
                <a:solidFill>
                  <a:srgbClr val="002060"/>
                </a:solidFill>
              </a:rPr>
              <a:t>Claus</a:t>
            </a:r>
            <a:r>
              <a:rPr lang="cs-CZ" sz="2000" dirty="0">
                <a:solidFill>
                  <a:srgbClr val="002060"/>
                </a:solidFill>
              </a:rPr>
              <a:t> - Marek Kalus </a:t>
            </a:r>
            <a:r>
              <a:rPr lang="cs-CZ" sz="2000" dirty="0" err="1">
                <a:solidFill>
                  <a:srgbClr val="002060"/>
                </a:solidFill>
              </a:rPr>
              <a:t>stunt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rider</a:t>
            </a:r>
            <a:r>
              <a:rPr lang="cs-CZ" sz="2000" dirty="0">
                <a:solidFill>
                  <a:srgbClr val="002060"/>
                </a:solidFill>
              </a:rPr>
              <a:t> - video na FB </a:t>
            </a:r>
            <a:r>
              <a:rPr lang="cs-CZ" sz="2000" dirty="0" err="1">
                <a:solidFill>
                  <a:srgbClr val="002060"/>
                </a:solidFill>
              </a:rPr>
              <a:t>MotoZem</a:t>
            </a:r>
            <a:endParaRPr lang="cs-CZ" sz="2000" dirty="0">
              <a:solidFill>
                <a:srgbClr val="002060"/>
              </a:solidFill>
            </a:endParaRPr>
          </a:p>
          <a:p>
            <a:pPr lvl="1"/>
            <a:r>
              <a:rPr lang="cs-CZ" sz="2000" dirty="0">
                <a:solidFill>
                  <a:srgbClr val="002060"/>
                </a:solidFill>
              </a:rPr>
              <a:t>Doplňující vánoční obsah</a:t>
            </a:r>
          </a:p>
          <a:p>
            <a:r>
              <a:rPr lang="cs-CZ" sz="2000" dirty="0">
                <a:solidFill>
                  <a:srgbClr val="002060"/>
                </a:solidFill>
              </a:rPr>
              <a:t>Mediální - FB/IG, PPC, Mailing, blog, 1.11. - 20. 12., rozpočet cca okolo 1 mil. Kč (práce + reklamní kredit)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760640" cy="507703"/>
          </a:xfrm>
        </p:spPr>
        <p:txBody>
          <a:bodyPr/>
          <a:lstStyle/>
          <a:p>
            <a:r>
              <a:rPr lang="cs-CZ" dirty="0"/>
              <a:t>3 Příklad kampaně - </a:t>
            </a:r>
            <a:r>
              <a:rPr lang="cs-CZ" dirty="0" err="1"/>
              <a:t>MotoZem</a:t>
            </a:r>
            <a:r>
              <a:rPr lang="cs-CZ" dirty="0"/>
              <a:t> - Strategie</a:t>
            </a:r>
          </a:p>
        </p:txBody>
      </p:sp>
    </p:spTree>
    <p:extLst>
      <p:ext uri="{BB962C8B-B14F-4D97-AF65-F5344CB8AC3E}">
        <p14:creationId xmlns:p14="http://schemas.microsoft.com/office/powerpoint/2010/main" val="592834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771550"/>
            <a:ext cx="8352928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002060"/>
                </a:solidFill>
              </a:rPr>
              <a:t>Stunt</a:t>
            </a:r>
            <a:r>
              <a:rPr lang="cs-CZ" sz="2400" dirty="0">
                <a:solidFill>
                  <a:srgbClr val="002060"/>
                </a:solidFill>
              </a:rPr>
              <a:t> video na prodejně - zábava, potenciál pro sdílení.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Blogový článek s tipy na dárky.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Mikulášská akce doprava zdarma - podpora prodeje.</a:t>
            </a:r>
          </a:p>
          <a:p>
            <a:r>
              <a:rPr lang="cs-CZ" sz="2400" dirty="0" err="1">
                <a:solidFill>
                  <a:srgbClr val="002060"/>
                </a:solidFill>
              </a:rPr>
              <a:t>MotoZem</a:t>
            </a:r>
            <a:r>
              <a:rPr lang="cs-CZ" sz="2400" dirty="0">
                <a:solidFill>
                  <a:srgbClr val="002060"/>
                </a:solidFill>
              </a:rPr>
              <a:t> pomáhá - dobročinná akce - emoce, vnímání značky.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Tipy na dárky - stránka na e-shopu - usnadnění výběru.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Konkrétní tipy jako obsah pro reklamy.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Garance vrácení - podpora pro nerozhodné zákazníky.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400600" cy="507703"/>
          </a:xfrm>
        </p:spPr>
        <p:txBody>
          <a:bodyPr/>
          <a:lstStyle/>
          <a:p>
            <a:r>
              <a:rPr lang="cs-CZ" dirty="0"/>
              <a:t>Příklad kampaně - </a:t>
            </a:r>
            <a:r>
              <a:rPr lang="cs-CZ" dirty="0" err="1"/>
              <a:t>MotoZem</a:t>
            </a:r>
            <a:r>
              <a:rPr lang="cs-CZ" dirty="0"/>
              <a:t> - obsah</a:t>
            </a:r>
          </a:p>
        </p:txBody>
      </p:sp>
    </p:spTree>
    <p:extLst>
      <p:ext uri="{BB962C8B-B14F-4D97-AF65-F5344CB8AC3E}">
        <p14:creationId xmlns:p14="http://schemas.microsoft.com/office/powerpoint/2010/main" val="181136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dirty="0"/>
              <a:t>Příklad kampaně - </a:t>
            </a:r>
            <a:r>
              <a:rPr lang="cs-CZ" dirty="0" err="1"/>
              <a:t>MotoZem</a:t>
            </a:r>
            <a:r>
              <a:rPr lang="cs-CZ" dirty="0"/>
              <a:t> - obsah</a:t>
            </a:r>
          </a:p>
        </p:txBody>
      </p:sp>
      <p:pic>
        <p:nvPicPr>
          <p:cNvPr id="2" name="Google Shape;184;p29">
            <a:extLst>
              <a:ext uri="{FF2B5EF4-FFF2-40B4-BE49-F238E27FC236}">
                <a16:creationId xmlns:a16="http://schemas.microsoft.com/office/drawing/2014/main" id="{81B9EFC8-B34C-9094-391D-1EA0E3B896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406" y="843558"/>
            <a:ext cx="3632700" cy="395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83;p29">
            <a:extLst>
              <a:ext uri="{FF2B5EF4-FFF2-40B4-BE49-F238E27FC236}">
                <a16:creationId xmlns:a16="http://schemas.microsoft.com/office/drawing/2014/main" id="{5B8E0857-73F3-4E82-0EA1-405989E44A8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6728" y="843558"/>
            <a:ext cx="2839200" cy="3781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167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048672" cy="507703"/>
          </a:xfrm>
        </p:spPr>
        <p:txBody>
          <a:bodyPr/>
          <a:lstStyle/>
          <a:p>
            <a:r>
              <a:rPr lang="cs-CZ" dirty="0"/>
              <a:t>Příklad kampaně - </a:t>
            </a:r>
            <a:r>
              <a:rPr lang="cs-CZ" dirty="0" err="1"/>
              <a:t>MotoZem</a:t>
            </a:r>
            <a:r>
              <a:rPr lang="cs-CZ" dirty="0"/>
              <a:t> - obsah</a:t>
            </a:r>
          </a:p>
        </p:txBody>
      </p:sp>
      <p:pic>
        <p:nvPicPr>
          <p:cNvPr id="4" name="Google Shape;191;p30">
            <a:extLst>
              <a:ext uri="{FF2B5EF4-FFF2-40B4-BE49-F238E27FC236}">
                <a16:creationId xmlns:a16="http://schemas.microsoft.com/office/drawing/2014/main" id="{FA879AC4-4185-5426-3797-A089FA4BA9A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832" y="859564"/>
            <a:ext cx="3435095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2;p30">
            <a:extLst>
              <a:ext uri="{FF2B5EF4-FFF2-40B4-BE49-F238E27FC236}">
                <a16:creationId xmlns:a16="http://schemas.microsoft.com/office/drawing/2014/main" id="{9986DF12-29D6-1A2B-D5D2-E67B9B7285E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5936" y="843558"/>
            <a:ext cx="3582661" cy="382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758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760640" cy="507703"/>
          </a:xfrm>
        </p:spPr>
        <p:txBody>
          <a:bodyPr/>
          <a:lstStyle/>
          <a:p>
            <a:r>
              <a:rPr lang="cs-CZ" dirty="0"/>
              <a:t>Příklad kampaně - </a:t>
            </a:r>
            <a:r>
              <a:rPr lang="cs-CZ" dirty="0" err="1"/>
              <a:t>MotoZem</a:t>
            </a:r>
            <a:r>
              <a:rPr lang="cs-CZ" dirty="0"/>
              <a:t> - obsah</a:t>
            </a:r>
          </a:p>
        </p:txBody>
      </p:sp>
      <p:pic>
        <p:nvPicPr>
          <p:cNvPr id="2" name="Google Shape;199;p31">
            <a:extLst>
              <a:ext uri="{FF2B5EF4-FFF2-40B4-BE49-F238E27FC236}">
                <a16:creationId xmlns:a16="http://schemas.microsoft.com/office/drawing/2014/main" id="{F5A24564-FA52-DB4C-BFAD-7C14B54C189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76" y="763387"/>
            <a:ext cx="6942925" cy="3966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025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Příklad kampaně - </a:t>
            </a:r>
            <a:r>
              <a:rPr lang="cs-CZ" dirty="0" err="1"/>
              <a:t>MotoZem</a:t>
            </a:r>
            <a:r>
              <a:rPr lang="cs-CZ" dirty="0"/>
              <a:t> - obsah</a:t>
            </a:r>
          </a:p>
        </p:txBody>
      </p:sp>
      <p:pic>
        <p:nvPicPr>
          <p:cNvPr id="3" name="Google Shape;206;p32">
            <a:extLst>
              <a:ext uri="{FF2B5EF4-FFF2-40B4-BE49-F238E27FC236}">
                <a16:creationId xmlns:a16="http://schemas.microsoft.com/office/drawing/2014/main" id="{11E2DA01-D53C-E357-D2A6-95F6BF3242B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33" y="843558"/>
            <a:ext cx="2442375" cy="366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07;p32">
            <a:extLst>
              <a:ext uri="{FF2B5EF4-FFF2-40B4-BE49-F238E27FC236}">
                <a16:creationId xmlns:a16="http://schemas.microsoft.com/office/drawing/2014/main" id="{3FA91507-613D-A458-D47F-5E7AC137E23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3350" y="767546"/>
            <a:ext cx="2334754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08;p32">
            <a:extLst>
              <a:ext uri="{FF2B5EF4-FFF2-40B4-BE49-F238E27FC236}">
                <a16:creationId xmlns:a16="http://schemas.microsoft.com/office/drawing/2014/main" id="{447DF2AA-C383-E5B7-930E-7AC1189A1FA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2120" y="843558"/>
            <a:ext cx="2206478" cy="3820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6177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77155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Komunikační aktivita </a:t>
            </a:r>
            <a:r>
              <a:rPr lang="cs-CZ" sz="2400" dirty="0">
                <a:solidFill>
                  <a:srgbClr val="002060"/>
                </a:solidFill>
              </a:rPr>
              <a:t>za účelem splnění cíle (např. zvýšení tržeb, uvedení výrobku na trh, zvýšení počtu věrných zákazníků).</a:t>
            </a:r>
          </a:p>
          <a:p>
            <a:endParaRPr lang="cs-CZ" sz="2400" dirty="0">
              <a:solidFill>
                <a:srgbClr val="002060"/>
              </a:solidFill>
            </a:endParaRPr>
          </a:p>
          <a:p>
            <a:r>
              <a:rPr lang="cs-CZ" sz="2400" b="1" dirty="0">
                <a:solidFill>
                  <a:srgbClr val="002060"/>
                </a:solidFill>
              </a:rPr>
              <a:t>Předání zprávy (sdělení) zákazníkům </a:t>
            </a:r>
            <a:r>
              <a:rPr lang="cs-CZ" sz="2400" dirty="0">
                <a:solidFill>
                  <a:srgbClr val="002060"/>
                </a:solidFill>
              </a:rPr>
              <a:t>pomocí obsahu na vybraných kanálech (Facebook, Google, E-mailing, případně kombinace více kanálů).</a:t>
            </a:r>
          </a:p>
          <a:p>
            <a:endParaRPr lang="cs-CZ" sz="2400" dirty="0">
              <a:solidFill>
                <a:srgbClr val="002060"/>
              </a:solidFill>
            </a:endParaRPr>
          </a:p>
          <a:p>
            <a:r>
              <a:rPr lang="cs-CZ" sz="2400" dirty="0">
                <a:solidFill>
                  <a:srgbClr val="002060"/>
                </a:solidFill>
              </a:rPr>
              <a:t>Může se vztahovat k příležitosti - Vánoce, Halloween, Black </a:t>
            </a:r>
            <a:r>
              <a:rPr lang="cs-CZ" sz="2400" dirty="0" err="1">
                <a:solidFill>
                  <a:srgbClr val="002060"/>
                </a:solidFill>
              </a:rPr>
              <a:t>Friday</a:t>
            </a:r>
            <a:r>
              <a:rPr lang="cs-CZ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1 Co to je kampaň?</a:t>
            </a:r>
          </a:p>
        </p:txBody>
      </p:sp>
    </p:spTree>
    <p:extLst>
      <p:ext uri="{BB962C8B-B14F-4D97-AF65-F5344CB8AC3E}">
        <p14:creationId xmlns:p14="http://schemas.microsoft.com/office/powerpoint/2010/main" val="233710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496944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1. 11. - 11. 12.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2 800 transakcí, PNO x %.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95 000 návštěvníků, 200 000 návštěv.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Dosah 400 000 lidí, 8 mil. zobrazení reklamy.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Celkem cca 200 reklam na sociálních sítích a PPC platformách.</a:t>
            </a:r>
          </a:p>
          <a:p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832648" cy="507703"/>
          </a:xfrm>
        </p:spPr>
        <p:txBody>
          <a:bodyPr/>
          <a:lstStyle/>
          <a:p>
            <a:r>
              <a:rPr lang="cs-CZ" dirty="0"/>
              <a:t>Příklad kampaně - </a:t>
            </a:r>
            <a:r>
              <a:rPr lang="cs-CZ" dirty="0" err="1"/>
              <a:t>MotoZem</a:t>
            </a:r>
            <a:r>
              <a:rPr lang="cs-CZ" dirty="0"/>
              <a:t> - výsledky</a:t>
            </a:r>
          </a:p>
        </p:txBody>
      </p:sp>
    </p:spTree>
    <p:extLst>
      <p:ext uri="{BB962C8B-B14F-4D97-AF65-F5344CB8AC3E}">
        <p14:creationId xmlns:p14="http://schemas.microsoft.com/office/powerpoint/2010/main" val="1112359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prezentace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987824" y="2283718"/>
            <a:ext cx="3168352" cy="17866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 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Najděte online kampaň své oblíbené firmy a popište (cíl, cílové </a:t>
            </a:r>
            <a:r>
              <a:rPr lang="cs-CZ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skupiny, jaký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obsah, v jakých kanálech, proč?).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Úkol na seminář</a:t>
            </a:r>
          </a:p>
        </p:txBody>
      </p:sp>
    </p:spTree>
    <p:extLst>
      <p:ext uri="{BB962C8B-B14F-4D97-AF65-F5344CB8AC3E}">
        <p14:creationId xmlns:p14="http://schemas.microsoft.com/office/powerpoint/2010/main" val="290969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771550"/>
            <a:ext cx="2726040" cy="22176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IMC – </a:t>
            </a:r>
            <a:r>
              <a:rPr lang="cs-CZ" sz="2400" b="1" dirty="0" err="1">
                <a:solidFill>
                  <a:srgbClr val="002060"/>
                </a:solidFill>
              </a:rPr>
              <a:t>offline</a:t>
            </a:r>
            <a:r>
              <a:rPr lang="cs-CZ" sz="2400" b="1" dirty="0">
                <a:solidFill>
                  <a:srgbClr val="002060"/>
                </a:solidFill>
              </a:rPr>
              <a:t> i online, integrace, synergie, vidím všude.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760640" cy="507703"/>
          </a:xfrm>
        </p:spPr>
        <p:txBody>
          <a:bodyPr/>
          <a:lstStyle/>
          <a:p>
            <a:r>
              <a:rPr lang="cs-CZ" dirty="0"/>
              <a:t>Integrovaná marketingová komunikace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0BFC915-B56D-808C-A8F3-74999DFE7B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4" b="9483"/>
          <a:stretch/>
        </p:blipFill>
        <p:spPr>
          <a:xfrm>
            <a:off x="3305295" y="703189"/>
            <a:ext cx="1816857" cy="279370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1A4EAD1-2C09-A7D5-CDAE-7523AA6829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50" t="34601" r="42913" b="18199"/>
          <a:stretch/>
        </p:blipFill>
        <p:spPr>
          <a:xfrm>
            <a:off x="280" y="2726035"/>
            <a:ext cx="4392488" cy="242773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6B5F1F2-15DB-2FCB-C213-8A8AE24420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926" t="15001" r="39762" b="45800"/>
          <a:stretch/>
        </p:blipFill>
        <p:spPr>
          <a:xfrm>
            <a:off x="5025376" y="3127276"/>
            <a:ext cx="3960440" cy="201622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4E5D475-64AA-88B3-FDE8-71C998377F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163" t="8000" r="27951" b="33200"/>
          <a:stretch/>
        </p:blipFill>
        <p:spPr>
          <a:xfrm>
            <a:off x="5158728" y="353762"/>
            <a:ext cx="3693736" cy="272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4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Příklad kampaně</a:t>
            </a:r>
          </a:p>
        </p:txBody>
      </p:sp>
      <p:pic>
        <p:nvPicPr>
          <p:cNvPr id="1026" name="Picture 2" descr="Kampaní Láskyplný páteček Kofola upozorňuje na nedostatek lásky ve společnosti a vybízí, aby páry spolu trávily více kvalitního času">
            <a:extLst>
              <a:ext uri="{FF2B5EF4-FFF2-40B4-BE49-F238E27FC236}">
                <a16:creationId xmlns:a16="http://schemas.microsoft.com/office/drawing/2014/main" id="{04F9F6E6-040E-5546-95AF-19AFD9630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3557"/>
            <a:ext cx="7344816" cy="341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16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64096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Marketingové strategie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Mám vyřešeno co, komu a proč prodávám.</a:t>
            </a:r>
          </a:p>
          <a:p>
            <a:r>
              <a:rPr lang="cs-CZ" sz="2400" b="1" dirty="0">
                <a:solidFill>
                  <a:srgbClr val="002060"/>
                </a:solidFill>
              </a:rPr>
              <a:t>Komunikační strategie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Vím, co chci říct a jakou očekávám reakci.</a:t>
            </a:r>
          </a:p>
          <a:p>
            <a:r>
              <a:rPr lang="cs-CZ" sz="2400" b="1" dirty="0">
                <a:solidFill>
                  <a:srgbClr val="002060"/>
                </a:solidFill>
              </a:rPr>
              <a:t>Kreativní strategie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Vím, jak upoutám pozornost a tím snížím náklady.</a:t>
            </a:r>
          </a:p>
          <a:p>
            <a:r>
              <a:rPr lang="cs-CZ" sz="2400" b="1" dirty="0">
                <a:solidFill>
                  <a:srgbClr val="002060"/>
                </a:solidFill>
              </a:rPr>
              <a:t>Mediální plánování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</a:rPr>
              <a:t>Vím, kde mu to budu říkat a jak dlouho.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832648" cy="507703"/>
          </a:xfrm>
        </p:spPr>
        <p:txBody>
          <a:bodyPr/>
          <a:lstStyle/>
          <a:p>
            <a:r>
              <a:rPr lang="pl-PL" dirty="0"/>
              <a:t>Důležitý checklist a postup procesu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934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Uvedení nového produktu na trh</a:t>
            </a:r>
          </a:p>
          <a:p>
            <a:r>
              <a:rPr lang="cs-CZ" sz="2400" dirty="0">
                <a:solidFill>
                  <a:srgbClr val="002060"/>
                </a:solidFill>
              </a:rPr>
              <a:t>Uvedení nové značky na trh</a:t>
            </a:r>
          </a:p>
          <a:p>
            <a:r>
              <a:rPr lang="cs-CZ" sz="2400" dirty="0">
                <a:solidFill>
                  <a:srgbClr val="002060"/>
                </a:solidFill>
              </a:rPr>
              <a:t>Podpora prodeje</a:t>
            </a:r>
          </a:p>
          <a:p>
            <a:r>
              <a:rPr lang="cs-CZ" sz="2400" dirty="0">
                <a:solidFill>
                  <a:srgbClr val="002060"/>
                </a:solidFill>
              </a:rPr>
              <a:t>Rozšiřování povědomí o stávající značce</a:t>
            </a:r>
          </a:p>
          <a:p>
            <a:r>
              <a:rPr lang="cs-CZ" sz="2400" dirty="0">
                <a:solidFill>
                  <a:srgbClr val="002060"/>
                </a:solidFill>
              </a:rPr>
              <a:t>Vytváření asociací se stávající značkou - červená židle = </a:t>
            </a:r>
            <a:r>
              <a:rPr lang="cs-CZ" sz="2400" dirty="0" err="1">
                <a:solidFill>
                  <a:srgbClr val="002060"/>
                </a:solidFill>
              </a:rPr>
              <a:t>XXXLutz</a:t>
            </a:r>
            <a:endParaRPr lang="cs-CZ" sz="2400" dirty="0">
              <a:solidFill>
                <a:srgbClr val="002060"/>
              </a:solidFill>
            </a:endParaRPr>
          </a:p>
          <a:p>
            <a:r>
              <a:rPr lang="cs-CZ" sz="2400" dirty="0" err="1">
                <a:solidFill>
                  <a:srgbClr val="002060"/>
                </a:solidFill>
              </a:rPr>
              <a:t>Repositioning</a:t>
            </a:r>
            <a:endParaRPr lang="cs-CZ" sz="2400" dirty="0">
              <a:solidFill>
                <a:srgbClr val="002060"/>
              </a:solidFill>
            </a:endParaRPr>
          </a:p>
          <a:p>
            <a:r>
              <a:rPr lang="cs-CZ" sz="2400" dirty="0">
                <a:solidFill>
                  <a:srgbClr val="002060"/>
                </a:solidFill>
              </a:rPr>
              <a:t>Rebranding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392488" cy="507703"/>
          </a:xfrm>
        </p:spPr>
        <p:txBody>
          <a:bodyPr/>
          <a:lstStyle/>
          <a:p>
            <a:r>
              <a:rPr lang="cs-CZ" dirty="0"/>
              <a:t>Účely kampaně</a:t>
            </a:r>
          </a:p>
        </p:txBody>
      </p:sp>
    </p:spTree>
    <p:extLst>
      <p:ext uri="{BB962C8B-B14F-4D97-AF65-F5344CB8AC3E}">
        <p14:creationId xmlns:p14="http://schemas.microsoft.com/office/powerpoint/2010/main" val="2901917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820472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Cíle – vyplývá z: celková strategie – komunikační strategie – celkové nastavení všech dalších kampaní.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Cílové skupiny – opět ze strategií, máme data – viz předchozí přednášky.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Analýzy, rozpočtová omezení, čas, média, tonalita, archetypy atd.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Volba vhodných médií ve vztahu k výše řešenému – tady volíme jednotlivé online nástroje a jejich kombinaci pro co nejvyšší efekt.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Implementace, kde kdo co měří a za co je zodpovědný.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Neustálé vyhodnocování a úpravy.</a:t>
            </a:r>
          </a:p>
          <a:p>
            <a:endParaRPr lang="cs-CZ" sz="28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464496" cy="507703"/>
          </a:xfrm>
        </p:spPr>
        <p:txBody>
          <a:bodyPr/>
          <a:lstStyle/>
          <a:p>
            <a:r>
              <a:rPr lang="cs-CZ" dirty="0"/>
              <a:t>Struktura kampaně</a:t>
            </a:r>
          </a:p>
        </p:txBody>
      </p:sp>
    </p:spTree>
    <p:extLst>
      <p:ext uri="{BB962C8B-B14F-4D97-AF65-F5344CB8AC3E}">
        <p14:creationId xmlns:p14="http://schemas.microsoft.com/office/powerpoint/2010/main" val="1908346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424936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b="1" dirty="0" err="1">
                <a:solidFill>
                  <a:srgbClr val="002060"/>
                </a:solidFill>
              </a:rPr>
              <a:t>Mission</a:t>
            </a:r>
            <a:r>
              <a:rPr lang="cs-CZ" sz="2400" dirty="0">
                <a:solidFill>
                  <a:srgbClr val="002060"/>
                </a:solidFill>
              </a:rPr>
              <a:t> – Cíl. Cílovky.</a:t>
            </a:r>
          </a:p>
          <a:p>
            <a:r>
              <a:rPr lang="cs-CZ" sz="2400" b="1" dirty="0">
                <a:solidFill>
                  <a:srgbClr val="002060"/>
                </a:solidFill>
              </a:rPr>
              <a:t>Money</a:t>
            </a:r>
            <a:r>
              <a:rPr lang="cs-CZ" sz="2400" dirty="0">
                <a:solidFill>
                  <a:srgbClr val="002060"/>
                </a:solidFill>
              </a:rPr>
              <a:t> – Rozpočet (např. podle ŽC, podílu, konkurenci, frekvenci).</a:t>
            </a:r>
          </a:p>
          <a:p>
            <a:r>
              <a:rPr lang="cs-CZ" sz="2400" b="1" dirty="0" err="1">
                <a:solidFill>
                  <a:srgbClr val="002060"/>
                </a:solidFill>
              </a:rPr>
              <a:t>Message</a:t>
            </a:r>
            <a:r>
              <a:rPr lang="cs-CZ" sz="2400" dirty="0">
                <a:solidFill>
                  <a:srgbClr val="002060"/>
                </a:solidFill>
              </a:rPr>
              <a:t> – Zpráva. Kreativa (</a:t>
            </a:r>
            <a:r>
              <a:rPr lang="cs-CZ" sz="2400" dirty="0" err="1">
                <a:solidFill>
                  <a:srgbClr val="002060"/>
                </a:solidFill>
              </a:rPr>
              <a:t>info</a:t>
            </a:r>
            <a:r>
              <a:rPr lang="cs-CZ" sz="2400" dirty="0">
                <a:solidFill>
                  <a:srgbClr val="002060"/>
                </a:solidFill>
              </a:rPr>
              <a:t>/emoce). Fáze STDC?</a:t>
            </a:r>
          </a:p>
          <a:p>
            <a:r>
              <a:rPr lang="cs-CZ" sz="2400" b="1" dirty="0">
                <a:solidFill>
                  <a:srgbClr val="002060"/>
                </a:solidFill>
              </a:rPr>
              <a:t>Media</a:t>
            </a:r>
            <a:r>
              <a:rPr lang="cs-CZ" sz="2400" dirty="0">
                <a:solidFill>
                  <a:srgbClr val="002060"/>
                </a:solidFill>
              </a:rPr>
              <a:t> – Média – která podle cílovky, cíle, zprávy, STDC.</a:t>
            </a:r>
          </a:p>
          <a:p>
            <a:r>
              <a:rPr lang="cs-CZ" sz="2400" b="1" dirty="0" err="1">
                <a:solidFill>
                  <a:srgbClr val="002060"/>
                </a:solidFill>
              </a:rPr>
              <a:t>Measurement</a:t>
            </a:r>
            <a:r>
              <a:rPr lang="cs-CZ" sz="2400" dirty="0">
                <a:solidFill>
                  <a:srgbClr val="002060"/>
                </a:solidFill>
              </a:rPr>
              <a:t> – Měření. KPI (CTR, CPC, CPM, dosah, </a:t>
            </a:r>
            <a:r>
              <a:rPr lang="cs-CZ" sz="2400" dirty="0" err="1">
                <a:solidFill>
                  <a:srgbClr val="002060"/>
                </a:solidFill>
              </a:rPr>
              <a:t>bounce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err="1">
                <a:solidFill>
                  <a:srgbClr val="002060"/>
                </a:solidFill>
              </a:rPr>
              <a:t>rate</a:t>
            </a:r>
            <a:r>
              <a:rPr lang="cs-CZ" sz="2400" dirty="0">
                <a:solidFill>
                  <a:srgbClr val="002060"/>
                </a:solidFill>
              </a:rPr>
              <a:t>, </a:t>
            </a:r>
            <a:r>
              <a:rPr lang="cs-CZ" sz="2400" dirty="0" err="1">
                <a:solidFill>
                  <a:srgbClr val="002060"/>
                </a:solidFill>
              </a:rPr>
              <a:t>views</a:t>
            </a:r>
            <a:r>
              <a:rPr lang="cs-CZ" sz="2400" dirty="0">
                <a:solidFill>
                  <a:srgbClr val="002060"/>
                </a:solidFill>
              </a:rPr>
              <a:t> apod.).</a:t>
            </a:r>
          </a:p>
          <a:p>
            <a:endParaRPr lang="cs-CZ" sz="28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464496" cy="507703"/>
          </a:xfrm>
        </p:spPr>
        <p:txBody>
          <a:bodyPr/>
          <a:lstStyle/>
          <a:p>
            <a:r>
              <a:rPr lang="cs-CZ" dirty="0"/>
              <a:t>Základní pilíře kampaně 5M</a:t>
            </a:r>
          </a:p>
        </p:txBody>
      </p:sp>
    </p:spTree>
    <p:extLst>
      <p:ext uri="{BB962C8B-B14F-4D97-AF65-F5344CB8AC3E}">
        <p14:creationId xmlns:p14="http://schemas.microsoft.com/office/powerpoint/2010/main" val="3014119632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4400</TotalTime>
  <Words>1545</Words>
  <Application>Microsoft Office PowerPoint</Application>
  <PresentationFormat>Předvádění na obrazovce (16:9)</PresentationFormat>
  <Paragraphs>220</Paragraphs>
  <Slides>32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SLU</vt:lpstr>
      <vt:lpstr>Tvorba online kampaně.</vt:lpstr>
      <vt:lpstr>Obsah přednášky</vt:lpstr>
      <vt:lpstr>1 Co to je kampaň?</vt:lpstr>
      <vt:lpstr>Integrovaná marketingová komunikace</vt:lpstr>
      <vt:lpstr>Příklad kampaně</vt:lpstr>
      <vt:lpstr>Důležitý checklist a postup procesu</vt:lpstr>
      <vt:lpstr>Účely kampaně</vt:lpstr>
      <vt:lpstr>Struktura kampaně</vt:lpstr>
      <vt:lpstr>Základní pilíře kampaně 5M</vt:lpstr>
      <vt:lpstr>Rebranding</vt:lpstr>
      <vt:lpstr>Nástroje a kanály</vt:lpstr>
      <vt:lpstr>2 KPI</vt:lpstr>
      <vt:lpstr>Nejčastěji používané KPI</vt:lpstr>
      <vt:lpstr>Nejčastěji používané KPI</vt:lpstr>
      <vt:lpstr>Nejčastěji používané KPI</vt:lpstr>
      <vt:lpstr>Nejčastěji používané KPI</vt:lpstr>
      <vt:lpstr>Nejčastěji používané KPI</vt:lpstr>
      <vt:lpstr>Measurement</vt:lpstr>
      <vt:lpstr>Kreativa</vt:lpstr>
      <vt:lpstr>Facebook Ad Library</vt:lpstr>
      <vt:lpstr>Mediaplán</vt:lpstr>
      <vt:lpstr>Cíle online kampaně pohledem čísel</vt:lpstr>
      <vt:lpstr>Prodeje a web</vt:lpstr>
      <vt:lpstr>3 Příklad kampaně - MotoZem - Strategie</vt:lpstr>
      <vt:lpstr>Příklad kampaně - MotoZem - obsah</vt:lpstr>
      <vt:lpstr>Příklad kampaně - MotoZem - obsah</vt:lpstr>
      <vt:lpstr>Příklad kampaně - MotoZem - obsah</vt:lpstr>
      <vt:lpstr>Příklad kampaně - MotoZem - obsah</vt:lpstr>
      <vt:lpstr>Příklad kampaně - MotoZem - obsah</vt:lpstr>
      <vt:lpstr>Příklad kampaně - MotoZem - výsledky</vt:lpstr>
      <vt:lpstr>Konec prezentace</vt:lpstr>
      <vt:lpstr>Úkol na seminář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Michal Stoklasa</cp:lastModifiedBy>
  <cp:revision>170</cp:revision>
  <dcterms:created xsi:type="dcterms:W3CDTF">2016-07-06T15:42:34Z</dcterms:created>
  <dcterms:modified xsi:type="dcterms:W3CDTF">2023-11-30T15:47:34Z</dcterms:modified>
</cp:coreProperties>
</file>