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352" r:id="rId4"/>
    <p:sldId id="266" r:id="rId5"/>
    <p:sldId id="324" r:id="rId6"/>
    <p:sldId id="326" r:id="rId7"/>
    <p:sldId id="353" r:id="rId8"/>
    <p:sldId id="341" r:id="rId9"/>
    <p:sldId id="342" r:id="rId10"/>
    <p:sldId id="369" r:id="rId11"/>
    <p:sldId id="370" r:id="rId12"/>
    <p:sldId id="371" r:id="rId13"/>
    <p:sldId id="384" r:id="rId14"/>
    <p:sldId id="343" r:id="rId15"/>
    <p:sldId id="356" r:id="rId16"/>
    <p:sldId id="344" r:id="rId17"/>
    <p:sldId id="345" r:id="rId18"/>
    <p:sldId id="354" r:id="rId19"/>
    <p:sldId id="325" r:id="rId20"/>
    <p:sldId id="327" r:id="rId21"/>
    <p:sldId id="386" r:id="rId22"/>
    <p:sldId id="357" r:id="rId23"/>
    <p:sldId id="387" r:id="rId24"/>
    <p:sldId id="328" r:id="rId25"/>
    <p:sldId id="355" r:id="rId26"/>
    <p:sldId id="340" r:id="rId27"/>
    <p:sldId id="329" r:id="rId28"/>
    <p:sldId id="330" r:id="rId29"/>
    <p:sldId id="333" r:id="rId30"/>
    <p:sldId id="331" r:id="rId31"/>
    <p:sldId id="332" r:id="rId32"/>
    <p:sldId id="334" r:id="rId33"/>
    <p:sldId id="336" r:id="rId34"/>
    <p:sldId id="337" r:id="rId35"/>
    <p:sldId id="339" r:id="rId36"/>
    <p:sldId id="338" r:id="rId37"/>
    <p:sldId id="347" r:id="rId38"/>
    <p:sldId id="348" r:id="rId39"/>
    <p:sldId id="349" r:id="rId40"/>
    <p:sldId id="350" r:id="rId41"/>
    <p:sldId id="351" r:id="rId42"/>
    <p:sldId id="358" r:id="rId43"/>
    <p:sldId id="359" r:id="rId44"/>
    <p:sldId id="360" r:id="rId45"/>
    <p:sldId id="361" r:id="rId46"/>
    <p:sldId id="362" r:id="rId47"/>
    <p:sldId id="363" r:id="rId48"/>
    <p:sldId id="364" r:id="rId49"/>
    <p:sldId id="365" r:id="rId50"/>
    <p:sldId id="366" r:id="rId51"/>
    <p:sldId id="367" r:id="rId52"/>
    <p:sldId id="368" r:id="rId53"/>
    <p:sldId id="372" r:id="rId54"/>
    <p:sldId id="385" r:id="rId55"/>
    <p:sldId id="373" r:id="rId56"/>
    <p:sldId id="374" r:id="rId57"/>
    <p:sldId id="375" r:id="rId58"/>
    <p:sldId id="376" r:id="rId59"/>
    <p:sldId id="377" r:id="rId60"/>
    <p:sldId id="378" r:id="rId61"/>
    <p:sldId id="379" r:id="rId62"/>
    <p:sldId id="381" r:id="rId63"/>
    <p:sldId id="380" r:id="rId64"/>
    <p:sldId id="382" r:id="rId65"/>
    <p:sldId id="383" r:id="rId66"/>
    <p:sldId id="263" r:id="rId67"/>
    <p:sldId id="323" r:id="rId68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5ECAAF-0D5E-4BF0-A6B0-F181474CC1AB}" v="29" dt="2023-10-24T12:04:51.644"/>
    <p1510:client id="{D8587FBE-9F2D-4A2D-A81C-6096447F458A}" v="27" dt="2023-10-24T16:14:10.0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775" autoAdjust="0"/>
  </p:normalViewPr>
  <p:slideViewPr>
    <p:cSldViewPr>
      <p:cViewPr varScale="1">
        <p:scale>
          <a:sx n="130" d="100"/>
          <a:sy n="130" d="100"/>
        </p:scale>
        <p:origin x="107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Stoklasa" userId="7c7ba8f323bf6ffe" providerId="LiveId" clId="{D8587FBE-9F2D-4A2D-A81C-6096447F458A}"/>
    <pc:docChg chg="undo custSel addSld modSld sldOrd">
      <pc:chgData name="Michal Stoklasa" userId="7c7ba8f323bf6ffe" providerId="LiveId" clId="{D8587FBE-9F2D-4A2D-A81C-6096447F458A}" dt="2023-10-24T16:52:35.726" v="2276"/>
      <pc:docMkLst>
        <pc:docMk/>
      </pc:docMkLst>
      <pc:sldChg chg="modSp mod">
        <pc:chgData name="Michal Stoklasa" userId="7c7ba8f323bf6ffe" providerId="LiveId" clId="{D8587FBE-9F2D-4A2D-A81C-6096447F458A}" dt="2023-10-24T16:52:22.755" v="2275" actId="6549"/>
        <pc:sldMkLst>
          <pc:docMk/>
          <pc:sldMk cId="280633465" sldId="256"/>
        </pc:sldMkLst>
        <pc:spChg chg="mod">
          <ac:chgData name="Michal Stoklasa" userId="7c7ba8f323bf6ffe" providerId="LiveId" clId="{D8587FBE-9F2D-4A2D-A81C-6096447F458A}" dt="2023-10-24T16:52:22.755" v="2275" actId="6549"/>
          <ac:spMkLst>
            <pc:docMk/>
            <pc:sldMk cId="280633465" sldId="256"/>
            <ac:spMk id="9" creationId="{00000000-0000-0000-0000-000000000000}"/>
          </ac:spMkLst>
        </pc:spChg>
      </pc:sldChg>
      <pc:sldChg chg="modSp mod">
        <pc:chgData name="Michal Stoklasa" userId="7c7ba8f323bf6ffe" providerId="LiveId" clId="{D8587FBE-9F2D-4A2D-A81C-6096447F458A}" dt="2023-10-24T16:52:35.726" v="2276"/>
        <pc:sldMkLst>
          <pc:docMk/>
          <pc:sldMk cId="2909696771" sldId="323"/>
        </pc:sldMkLst>
        <pc:spChg chg="mod">
          <ac:chgData name="Michal Stoklasa" userId="7c7ba8f323bf6ffe" providerId="LiveId" clId="{D8587FBE-9F2D-4A2D-A81C-6096447F458A}" dt="2023-10-24T16:52:35.726" v="2276"/>
          <ac:spMkLst>
            <pc:docMk/>
            <pc:sldMk cId="2909696771" sldId="323"/>
            <ac:spMk id="3" creationId="{00000000-0000-0000-0000-000000000000}"/>
          </ac:spMkLst>
        </pc:spChg>
      </pc:sldChg>
      <pc:sldChg chg="addSp delSp modSp mod modNotesTx">
        <pc:chgData name="Michal Stoklasa" userId="7c7ba8f323bf6ffe" providerId="LiveId" clId="{D8587FBE-9F2D-4A2D-A81C-6096447F458A}" dt="2023-10-24T14:50:20.240" v="1016"/>
        <pc:sldMkLst>
          <pc:docMk/>
          <pc:sldMk cId="592834716" sldId="328"/>
        </pc:sldMkLst>
        <pc:spChg chg="mod">
          <ac:chgData name="Michal Stoklasa" userId="7c7ba8f323bf6ffe" providerId="LiveId" clId="{D8587FBE-9F2D-4A2D-A81C-6096447F458A}" dt="2023-10-24T14:49:57.726" v="998" actId="14100"/>
          <ac:spMkLst>
            <pc:docMk/>
            <pc:sldMk cId="592834716" sldId="328"/>
            <ac:spMk id="3" creationId="{00000000-0000-0000-0000-000000000000}"/>
          </ac:spMkLst>
        </pc:spChg>
        <pc:picChg chg="add del mod">
          <ac:chgData name="Michal Stoklasa" userId="7c7ba8f323bf6ffe" providerId="LiveId" clId="{D8587FBE-9F2D-4A2D-A81C-6096447F458A}" dt="2023-10-24T14:49:32.306" v="993" actId="478"/>
          <ac:picMkLst>
            <pc:docMk/>
            <pc:sldMk cId="592834716" sldId="328"/>
            <ac:picMk id="4" creationId="{8D75AE65-B0D4-BC59-5067-F404DB4128B6}"/>
          </ac:picMkLst>
        </pc:picChg>
        <pc:picChg chg="add mod">
          <ac:chgData name="Michal Stoklasa" userId="7c7ba8f323bf6ffe" providerId="LiveId" clId="{D8587FBE-9F2D-4A2D-A81C-6096447F458A}" dt="2023-10-24T14:50:08.283" v="1000" actId="1076"/>
          <ac:picMkLst>
            <pc:docMk/>
            <pc:sldMk cId="592834716" sldId="328"/>
            <ac:picMk id="7" creationId="{A52E8AB4-D419-20BD-6257-666919A7CFA0}"/>
          </ac:picMkLst>
        </pc:picChg>
      </pc:sldChg>
      <pc:sldChg chg="modSp mod">
        <pc:chgData name="Michal Stoklasa" userId="7c7ba8f323bf6ffe" providerId="LiveId" clId="{D8587FBE-9F2D-4A2D-A81C-6096447F458A}" dt="2023-10-24T14:47:30.421" v="991" actId="20577"/>
        <pc:sldMkLst>
          <pc:docMk/>
          <pc:sldMk cId="2964185420" sldId="354"/>
        </pc:sldMkLst>
        <pc:spChg chg="mod">
          <ac:chgData name="Michal Stoklasa" userId="7c7ba8f323bf6ffe" providerId="LiveId" clId="{D8587FBE-9F2D-4A2D-A81C-6096447F458A}" dt="2023-10-24T14:47:30.421" v="991" actId="20577"/>
          <ac:spMkLst>
            <pc:docMk/>
            <pc:sldMk cId="2964185420" sldId="354"/>
            <ac:spMk id="3" creationId="{00000000-0000-0000-0000-000000000000}"/>
          </ac:spMkLst>
        </pc:spChg>
      </pc:sldChg>
      <pc:sldChg chg="modSp mod">
        <pc:chgData name="Michal Stoklasa" userId="7c7ba8f323bf6ffe" providerId="LiveId" clId="{D8587FBE-9F2D-4A2D-A81C-6096447F458A}" dt="2023-10-24T16:10:58.774" v="2151" actId="1076"/>
        <pc:sldMkLst>
          <pc:docMk/>
          <pc:sldMk cId="692664203" sldId="357"/>
        </pc:sldMkLst>
        <pc:spChg chg="mod">
          <ac:chgData name="Michal Stoklasa" userId="7c7ba8f323bf6ffe" providerId="LiveId" clId="{D8587FBE-9F2D-4A2D-A81C-6096447F458A}" dt="2023-10-24T16:10:48.675" v="2148" actId="14100"/>
          <ac:spMkLst>
            <pc:docMk/>
            <pc:sldMk cId="692664203" sldId="357"/>
            <ac:spMk id="3" creationId="{00000000-0000-0000-0000-000000000000}"/>
          </ac:spMkLst>
        </pc:spChg>
        <pc:picChg chg="mod">
          <ac:chgData name="Michal Stoklasa" userId="7c7ba8f323bf6ffe" providerId="LiveId" clId="{D8587FBE-9F2D-4A2D-A81C-6096447F458A}" dt="2023-10-24T16:10:58.774" v="2151" actId="1076"/>
          <ac:picMkLst>
            <pc:docMk/>
            <pc:sldMk cId="692664203" sldId="357"/>
            <ac:picMk id="2" creationId="{7F21BE65-C8F1-C906-A350-1BA3C0AFC1D4}"/>
          </ac:picMkLst>
        </pc:picChg>
      </pc:sldChg>
      <pc:sldChg chg="modSp add mod ord modNotesTx">
        <pc:chgData name="Michal Stoklasa" userId="7c7ba8f323bf6ffe" providerId="LiveId" clId="{D8587FBE-9F2D-4A2D-A81C-6096447F458A}" dt="2023-10-24T14:38:05.918" v="479"/>
        <pc:sldMkLst>
          <pc:docMk/>
          <pc:sldMk cId="307996172" sldId="370"/>
        </pc:sldMkLst>
        <pc:spChg chg="mod">
          <ac:chgData name="Michal Stoklasa" userId="7c7ba8f323bf6ffe" providerId="LiveId" clId="{D8587FBE-9F2D-4A2D-A81C-6096447F458A}" dt="2023-10-24T14:37:55.380" v="478" actId="20577"/>
          <ac:spMkLst>
            <pc:docMk/>
            <pc:sldMk cId="307996172" sldId="370"/>
            <ac:spMk id="3" creationId="{00000000-0000-0000-0000-000000000000}"/>
          </ac:spMkLst>
        </pc:spChg>
        <pc:spChg chg="mod">
          <ac:chgData name="Michal Stoklasa" userId="7c7ba8f323bf6ffe" providerId="LiveId" clId="{D8587FBE-9F2D-4A2D-A81C-6096447F458A}" dt="2023-10-24T14:30:37.562" v="17" actId="20577"/>
          <ac:spMkLst>
            <pc:docMk/>
            <pc:sldMk cId="307996172" sldId="370"/>
            <ac:spMk id="6" creationId="{00000000-0000-0000-0000-000000000000}"/>
          </ac:spMkLst>
        </pc:spChg>
      </pc:sldChg>
      <pc:sldChg chg="modSp add mod modNotesTx">
        <pc:chgData name="Michal Stoklasa" userId="7c7ba8f323bf6ffe" providerId="LiveId" clId="{D8587FBE-9F2D-4A2D-A81C-6096447F458A}" dt="2023-10-24T15:30:59.679" v="1322" actId="20577"/>
        <pc:sldMkLst>
          <pc:docMk/>
          <pc:sldMk cId="700790938" sldId="371"/>
        </pc:sldMkLst>
        <pc:spChg chg="mod">
          <ac:chgData name="Michal Stoklasa" userId="7c7ba8f323bf6ffe" providerId="LiveId" clId="{D8587FBE-9F2D-4A2D-A81C-6096447F458A}" dt="2023-10-24T15:30:59.679" v="1322" actId="20577"/>
          <ac:spMkLst>
            <pc:docMk/>
            <pc:sldMk cId="700790938" sldId="371"/>
            <ac:spMk id="3" creationId="{00000000-0000-0000-0000-000000000000}"/>
          </ac:spMkLst>
        </pc:spChg>
      </pc:sldChg>
      <pc:sldChg chg="modSp add mod ord">
        <pc:chgData name="Michal Stoklasa" userId="7c7ba8f323bf6ffe" providerId="LiveId" clId="{D8587FBE-9F2D-4A2D-A81C-6096447F458A}" dt="2023-10-24T15:46:05.757" v="1695" actId="20577"/>
        <pc:sldMkLst>
          <pc:docMk/>
          <pc:sldMk cId="2019488159" sldId="372"/>
        </pc:sldMkLst>
        <pc:spChg chg="mod">
          <ac:chgData name="Michal Stoklasa" userId="7c7ba8f323bf6ffe" providerId="LiveId" clId="{D8587FBE-9F2D-4A2D-A81C-6096447F458A}" dt="2023-10-24T15:46:05.757" v="1695" actId="20577"/>
          <ac:spMkLst>
            <pc:docMk/>
            <pc:sldMk cId="2019488159" sldId="372"/>
            <ac:spMk id="3" creationId="{00000000-0000-0000-0000-000000000000}"/>
          </ac:spMkLst>
        </pc:spChg>
        <pc:spChg chg="mod">
          <ac:chgData name="Michal Stoklasa" userId="7c7ba8f323bf6ffe" providerId="LiveId" clId="{D8587FBE-9F2D-4A2D-A81C-6096447F458A}" dt="2023-10-24T15:03:54.217" v="1046" actId="20577"/>
          <ac:spMkLst>
            <pc:docMk/>
            <pc:sldMk cId="2019488159" sldId="372"/>
            <ac:spMk id="6" creationId="{00000000-0000-0000-0000-000000000000}"/>
          </ac:spMkLst>
        </pc:spChg>
      </pc:sldChg>
      <pc:sldChg chg="modSp add mod">
        <pc:chgData name="Michal Stoklasa" userId="7c7ba8f323bf6ffe" providerId="LiveId" clId="{D8587FBE-9F2D-4A2D-A81C-6096447F458A}" dt="2023-10-24T15:06:58.698" v="1124" actId="113"/>
        <pc:sldMkLst>
          <pc:docMk/>
          <pc:sldMk cId="1782783877" sldId="373"/>
        </pc:sldMkLst>
        <pc:spChg chg="mod">
          <ac:chgData name="Michal Stoklasa" userId="7c7ba8f323bf6ffe" providerId="LiveId" clId="{D8587FBE-9F2D-4A2D-A81C-6096447F458A}" dt="2023-10-24T15:06:58.698" v="1124" actId="113"/>
          <ac:spMkLst>
            <pc:docMk/>
            <pc:sldMk cId="1782783877" sldId="373"/>
            <ac:spMk id="3" creationId="{00000000-0000-0000-0000-000000000000}"/>
          </ac:spMkLst>
        </pc:spChg>
        <pc:spChg chg="mod">
          <ac:chgData name="Michal Stoklasa" userId="7c7ba8f323bf6ffe" providerId="LiveId" clId="{D8587FBE-9F2D-4A2D-A81C-6096447F458A}" dt="2023-10-24T15:05:44.607" v="1094" actId="20577"/>
          <ac:spMkLst>
            <pc:docMk/>
            <pc:sldMk cId="1782783877" sldId="373"/>
            <ac:spMk id="6" creationId="{00000000-0000-0000-0000-000000000000}"/>
          </ac:spMkLst>
        </pc:spChg>
      </pc:sldChg>
      <pc:sldChg chg="modSp add mod">
        <pc:chgData name="Michal Stoklasa" userId="7c7ba8f323bf6ffe" providerId="LiveId" clId="{D8587FBE-9F2D-4A2D-A81C-6096447F458A}" dt="2023-10-24T15:57:55.653" v="1934" actId="20577"/>
        <pc:sldMkLst>
          <pc:docMk/>
          <pc:sldMk cId="2617946941" sldId="374"/>
        </pc:sldMkLst>
        <pc:spChg chg="mod">
          <ac:chgData name="Michal Stoklasa" userId="7c7ba8f323bf6ffe" providerId="LiveId" clId="{D8587FBE-9F2D-4A2D-A81C-6096447F458A}" dt="2023-10-24T15:57:55.653" v="1934" actId="20577"/>
          <ac:spMkLst>
            <pc:docMk/>
            <pc:sldMk cId="2617946941" sldId="374"/>
            <ac:spMk id="3" creationId="{00000000-0000-0000-0000-000000000000}"/>
          </ac:spMkLst>
        </pc:spChg>
        <pc:spChg chg="mod">
          <ac:chgData name="Michal Stoklasa" userId="7c7ba8f323bf6ffe" providerId="LiveId" clId="{D8587FBE-9F2D-4A2D-A81C-6096447F458A}" dt="2023-10-24T15:06:49.207" v="1119" actId="20577"/>
          <ac:spMkLst>
            <pc:docMk/>
            <pc:sldMk cId="2617946941" sldId="374"/>
            <ac:spMk id="6" creationId="{00000000-0000-0000-0000-000000000000}"/>
          </ac:spMkLst>
        </pc:spChg>
      </pc:sldChg>
      <pc:sldChg chg="addSp delSp modSp add mod">
        <pc:chgData name="Michal Stoklasa" userId="7c7ba8f323bf6ffe" providerId="LiveId" clId="{D8587FBE-9F2D-4A2D-A81C-6096447F458A}" dt="2023-10-24T15:15:40.688" v="1180" actId="1076"/>
        <pc:sldMkLst>
          <pc:docMk/>
          <pc:sldMk cId="728662235" sldId="375"/>
        </pc:sldMkLst>
        <pc:spChg chg="add del mod">
          <ac:chgData name="Michal Stoklasa" userId="7c7ba8f323bf6ffe" providerId="LiveId" clId="{D8587FBE-9F2D-4A2D-A81C-6096447F458A}" dt="2023-10-24T15:14:29.944" v="1164" actId="478"/>
          <ac:spMkLst>
            <pc:docMk/>
            <pc:sldMk cId="728662235" sldId="375"/>
            <ac:spMk id="2" creationId="{442B902E-B145-B197-AB70-BA6A39C9A91F}"/>
          </ac:spMkLst>
        </pc:spChg>
        <pc:spChg chg="del">
          <ac:chgData name="Michal Stoklasa" userId="7c7ba8f323bf6ffe" providerId="LiveId" clId="{D8587FBE-9F2D-4A2D-A81C-6096447F458A}" dt="2023-10-24T15:13:55.615" v="1162" actId="478"/>
          <ac:spMkLst>
            <pc:docMk/>
            <pc:sldMk cId="728662235" sldId="375"/>
            <ac:spMk id="3" creationId="{00000000-0000-0000-0000-000000000000}"/>
          </ac:spMkLst>
        </pc:spChg>
        <pc:spChg chg="add del mod">
          <ac:chgData name="Michal Stoklasa" userId="7c7ba8f323bf6ffe" providerId="LiveId" clId="{D8587FBE-9F2D-4A2D-A81C-6096447F458A}" dt="2023-10-24T15:14:52.349" v="1174"/>
          <ac:spMkLst>
            <pc:docMk/>
            <pc:sldMk cId="728662235" sldId="375"/>
            <ac:spMk id="5" creationId="{DD920E36-C4B1-52F5-BCAC-0BA380FE110C}"/>
          </ac:spMkLst>
        </pc:spChg>
        <pc:spChg chg="mod">
          <ac:chgData name="Michal Stoklasa" userId="7c7ba8f323bf6ffe" providerId="LiveId" clId="{D8587FBE-9F2D-4A2D-A81C-6096447F458A}" dt="2023-10-24T15:13:52.864" v="1161" actId="20577"/>
          <ac:spMkLst>
            <pc:docMk/>
            <pc:sldMk cId="728662235" sldId="375"/>
            <ac:spMk id="6" creationId="{00000000-0000-0000-0000-000000000000}"/>
          </ac:spMkLst>
        </pc:spChg>
        <pc:spChg chg="add del mod">
          <ac:chgData name="Michal Stoklasa" userId="7c7ba8f323bf6ffe" providerId="LiveId" clId="{D8587FBE-9F2D-4A2D-A81C-6096447F458A}" dt="2023-10-24T15:14:52.349" v="1174"/>
          <ac:spMkLst>
            <pc:docMk/>
            <pc:sldMk cId="728662235" sldId="375"/>
            <ac:spMk id="8" creationId="{BFFD10CF-F61A-3550-98E2-32FCC14F8887}"/>
          </ac:spMkLst>
        </pc:spChg>
        <pc:spChg chg="add mod">
          <ac:chgData name="Michal Stoklasa" userId="7c7ba8f323bf6ffe" providerId="LiveId" clId="{D8587FBE-9F2D-4A2D-A81C-6096447F458A}" dt="2023-10-24T15:15:07.428" v="1175"/>
          <ac:spMkLst>
            <pc:docMk/>
            <pc:sldMk cId="728662235" sldId="375"/>
            <ac:spMk id="10" creationId="{9E96F16A-431C-26CE-F137-7BC18E062B07}"/>
          </ac:spMkLst>
        </pc:spChg>
        <pc:spChg chg="add mod">
          <ac:chgData name="Michal Stoklasa" userId="7c7ba8f323bf6ffe" providerId="LiveId" clId="{D8587FBE-9F2D-4A2D-A81C-6096447F458A}" dt="2023-10-24T15:15:27.628" v="1177"/>
          <ac:spMkLst>
            <pc:docMk/>
            <pc:sldMk cId="728662235" sldId="375"/>
            <ac:spMk id="13" creationId="{239CA002-C540-AB67-113A-12980FBCA140}"/>
          </ac:spMkLst>
        </pc:spChg>
        <pc:picChg chg="add del mod">
          <ac:chgData name="Michal Stoklasa" userId="7c7ba8f323bf6ffe" providerId="LiveId" clId="{D8587FBE-9F2D-4A2D-A81C-6096447F458A}" dt="2023-10-24T15:14:52.349" v="1174"/>
          <ac:picMkLst>
            <pc:docMk/>
            <pc:sldMk cId="728662235" sldId="375"/>
            <ac:picMk id="4" creationId="{E7C4490F-9C31-8796-5EFA-8379DE99628E}"/>
          </ac:picMkLst>
        </pc:picChg>
        <pc:picChg chg="add del mod">
          <ac:chgData name="Michal Stoklasa" userId="7c7ba8f323bf6ffe" providerId="LiveId" clId="{D8587FBE-9F2D-4A2D-A81C-6096447F458A}" dt="2023-10-24T15:14:52.349" v="1174"/>
          <ac:picMkLst>
            <pc:docMk/>
            <pc:sldMk cId="728662235" sldId="375"/>
            <ac:picMk id="7" creationId="{CC925A78-FE71-C3E1-A174-5F69D08392B0}"/>
          </ac:picMkLst>
        </pc:picChg>
        <pc:picChg chg="add mod">
          <ac:chgData name="Michal Stoklasa" userId="7c7ba8f323bf6ffe" providerId="LiveId" clId="{D8587FBE-9F2D-4A2D-A81C-6096447F458A}" dt="2023-10-24T15:15:07.428" v="1175"/>
          <ac:picMkLst>
            <pc:docMk/>
            <pc:sldMk cId="728662235" sldId="375"/>
            <ac:picMk id="9" creationId="{B1B54897-6FA5-8248-8F81-8A4D7E4AADAE}"/>
          </ac:picMkLst>
        </pc:picChg>
        <pc:picChg chg="add mod">
          <ac:chgData name="Michal Stoklasa" userId="7c7ba8f323bf6ffe" providerId="LiveId" clId="{D8587FBE-9F2D-4A2D-A81C-6096447F458A}" dt="2023-10-24T15:15:20.292" v="1176"/>
          <ac:picMkLst>
            <pc:docMk/>
            <pc:sldMk cId="728662235" sldId="375"/>
            <ac:picMk id="11" creationId="{83C08C37-6BD1-C88C-52B8-19FFC2B71B65}"/>
          </ac:picMkLst>
        </pc:picChg>
        <pc:picChg chg="add mod">
          <ac:chgData name="Michal Stoklasa" userId="7c7ba8f323bf6ffe" providerId="LiveId" clId="{D8587FBE-9F2D-4A2D-A81C-6096447F458A}" dt="2023-10-24T15:15:40.688" v="1180" actId="1076"/>
          <ac:picMkLst>
            <pc:docMk/>
            <pc:sldMk cId="728662235" sldId="375"/>
            <ac:picMk id="12" creationId="{13E33AEE-02CB-9150-E217-2C72D105E5F5}"/>
          </ac:picMkLst>
        </pc:picChg>
        <pc:picChg chg="add mod">
          <ac:chgData name="Michal Stoklasa" userId="7c7ba8f323bf6ffe" providerId="LiveId" clId="{D8587FBE-9F2D-4A2D-A81C-6096447F458A}" dt="2023-10-24T15:15:33.996" v="1178"/>
          <ac:picMkLst>
            <pc:docMk/>
            <pc:sldMk cId="728662235" sldId="375"/>
            <ac:picMk id="14" creationId="{D1DBC450-1BA2-449C-52B5-34C23220AE63}"/>
          </ac:picMkLst>
        </pc:picChg>
      </pc:sldChg>
      <pc:sldChg chg="addSp delSp modSp add mod">
        <pc:chgData name="Michal Stoklasa" userId="7c7ba8f323bf6ffe" providerId="LiveId" clId="{D8587FBE-9F2D-4A2D-A81C-6096447F458A}" dt="2023-10-24T15:16:14.162" v="1183"/>
        <pc:sldMkLst>
          <pc:docMk/>
          <pc:sldMk cId="1237718275" sldId="376"/>
        </pc:sldMkLst>
        <pc:spChg chg="del">
          <ac:chgData name="Michal Stoklasa" userId="7c7ba8f323bf6ffe" providerId="LiveId" clId="{D8587FBE-9F2D-4A2D-A81C-6096447F458A}" dt="2023-10-24T15:16:04.343" v="1181" actId="478"/>
          <ac:spMkLst>
            <pc:docMk/>
            <pc:sldMk cId="1237718275" sldId="376"/>
            <ac:spMk id="3" creationId="{00000000-0000-0000-0000-000000000000}"/>
          </ac:spMkLst>
        </pc:spChg>
        <pc:spChg chg="mod">
          <ac:chgData name="Michal Stoklasa" userId="7c7ba8f323bf6ffe" providerId="LiveId" clId="{D8587FBE-9F2D-4A2D-A81C-6096447F458A}" dt="2023-10-24T15:16:14.162" v="1183"/>
          <ac:spMkLst>
            <pc:docMk/>
            <pc:sldMk cId="1237718275" sldId="376"/>
            <ac:spMk id="6" creationId="{00000000-0000-0000-0000-000000000000}"/>
          </ac:spMkLst>
        </pc:spChg>
        <pc:picChg chg="add mod">
          <ac:chgData name="Michal Stoklasa" userId="7c7ba8f323bf6ffe" providerId="LiveId" clId="{D8587FBE-9F2D-4A2D-A81C-6096447F458A}" dt="2023-10-24T15:16:05.332" v="1182"/>
          <ac:picMkLst>
            <pc:docMk/>
            <pc:sldMk cId="1237718275" sldId="376"/>
            <ac:picMk id="2" creationId="{93857379-CC7B-0BAC-C16F-B2A312C1DB0F}"/>
          </ac:picMkLst>
        </pc:picChg>
        <pc:picChg chg="add mod">
          <ac:chgData name="Michal Stoklasa" userId="7c7ba8f323bf6ffe" providerId="LiveId" clId="{D8587FBE-9F2D-4A2D-A81C-6096447F458A}" dt="2023-10-24T15:16:05.332" v="1182"/>
          <ac:picMkLst>
            <pc:docMk/>
            <pc:sldMk cId="1237718275" sldId="376"/>
            <ac:picMk id="4" creationId="{BE880BC3-A307-66BF-267C-74CA6B765C86}"/>
          </ac:picMkLst>
        </pc:picChg>
        <pc:picChg chg="add mod">
          <ac:chgData name="Michal Stoklasa" userId="7c7ba8f323bf6ffe" providerId="LiveId" clId="{D8587FBE-9F2D-4A2D-A81C-6096447F458A}" dt="2023-10-24T15:16:05.332" v="1182"/>
          <ac:picMkLst>
            <pc:docMk/>
            <pc:sldMk cId="1237718275" sldId="376"/>
            <ac:picMk id="5" creationId="{5CC8EB62-9121-8142-9E2C-B9286B27E3AE}"/>
          </ac:picMkLst>
        </pc:picChg>
        <pc:picChg chg="add mod">
          <ac:chgData name="Michal Stoklasa" userId="7c7ba8f323bf6ffe" providerId="LiveId" clId="{D8587FBE-9F2D-4A2D-A81C-6096447F458A}" dt="2023-10-24T15:16:05.332" v="1182"/>
          <ac:picMkLst>
            <pc:docMk/>
            <pc:sldMk cId="1237718275" sldId="376"/>
            <ac:picMk id="7" creationId="{A6DAAE4A-CD1A-86A3-4D76-3861CEE2C961}"/>
          </ac:picMkLst>
        </pc:picChg>
      </pc:sldChg>
      <pc:sldChg chg="addSp delSp modSp add mod">
        <pc:chgData name="Michal Stoklasa" userId="7c7ba8f323bf6ffe" providerId="LiveId" clId="{D8587FBE-9F2D-4A2D-A81C-6096447F458A}" dt="2023-10-24T16:05:53.212" v="2005" actId="20577"/>
        <pc:sldMkLst>
          <pc:docMk/>
          <pc:sldMk cId="496493791" sldId="377"/>
        </pc:sldMkLst>
        <pc:spChg chg="mod">
          <ac:chgData name="Michal Stoklasa" userId="7c7ba8f323bf6ffe" providerId="LiveId" clId="{D8587FBE-9F2D-4A2D-A81C-6096447F458A}" dt="2023-10-24T16:05:42.837" v="1994" actId="20577"/>
          <ac:spMkLst>
            <pc:docMk/>
            <pc:sldMk cId="496493791" sldId="377"/>
            <ac:spMk id="3" creationId="{00000000-0000-0000-0000-000000000000}"/>
          </ac:spMkLst>
        </pc:spChg>
        <pc:spChg chg="mod">
          <ac:chgData name="Michal Stoklasa" userId="7c7ba8f323bf6ffe" providerId="LiveId" clId="{D8587FBE-9F2D-4A2D-A81C-6096447F458A}" dt="2023-10-24T16:05:53.212" v="2005" actId="20577"/>
          <ac:spMkLst>
            <pc:docMk/>
            <pc:sldMk cId="496493791" sldId="377"/>
            <ac:spMk id="6" creationId="{00000000-0000-0000-0000-000000000000}"/>
          </ac:spMkLst>
        </pc:spChg>
        <pc:picChg chg="add del mod">
          <ac:chgData name="Michal Stoklasa" userId="7c7ba8f323bf6ffe" providerId="LiveId" clId="{D8587FBE-9F2D-4A2D-A81C-6096447F458A}" dt="2023-10-24T15:21:30.398" v="1195" actId="478"/>
          <ac:picMkLst>
            <pc:docMk/>
            <pc:sldMk cId="496493791" sldId="377"/>
            <ac:picMk id="4" creationId="{D001FA60-9628-F33B-FF41-BE82B7B1B86D}"/>
          </ac:picMkLst>
        </pc:picChg>
        <pc:picChg chg="add mod">
          <ac:chgData name="Michal Stoklasa" userId="7c7ba8f323bf6ffe" providerId="LiveId" clId="{D8587FBE-9F2D-4A2D-A81C-6096447F458A}" dt="2023-10-24T15:21:59.461" v="1204" actId="14100"/>
          <ac:picMkLst>
            <pc:docMk/>
            <pc:sldMk cId="496493791" sldId="377"/>
            <ac:picMk id="5" creationId="{78DD08C3-4491-098A-AD8A-3E8EE5D2B961}"/>
          </ac:picMkLst>
        </pc:picChg>
        <pc:picChg chg="add mod">
          <ac:chgData name="Michal Stoklasa" userId="7c7ba8f323bf6ffe" providerId="LiveId" clId="{D8587FBE-9F2D-4A2D-A81C-6096447F458A}" dt="2023-10-24T15:21:48.465" v="1201" actId="1076"/>
          <ac:picMkLst>
            <pc:docMk/>
            <pc:sldMk cId="496493791" sldId="377"/>
            <ac:picMk id="7" creationId="{59F4B370-EA38-DFE9-4611-F38F2B984219}"/>
          </ac:picMkLst>
        </pc:picChg>
      </pc:sldChg>
      <pc:sldChg chg="modSp add mod">
        <pc:chgData name="Michal Stoklasa" userId="7c7ba8f323bf6ffe" providerId="LiveId" clId="{D8587FBE-9F2D-4A2D-A81C-6096447F458A}" dt="2023-10-24T15:29:31.623" v="1317" actId="20577"/>
        <pc:sldMkLst>
          <pc:docMk/>
          <pc:sldMk cId="568859170" sldId="378"/>
        </pc:sldMkLst>
        <pc:spChg chg="mod">
          <ac:chgData name="Michal Stoklasa" userId="7c7ba8f323bf6ffe" providerId="LiveId" clId="{D8587FBE-9F2D-4A2D-A81C-6096447F458A}" dt="2023-10-24T15:24:13.944" v="1252" actId="20577"/>
          <ac:spMkLst>
            <pc:docMk/>
            <pc:sldMk cId="568859170" sldId="378"/>
            <ac:spMk id="3" creationId="{00000000-0000-0000-0000-000000000000}"/>
          </ac:spMkLst>
        </pc:spChg>
        <pc:spChg chg="mod">
          <ac:chgData name="Michal Stoklasa" userId="7c7ba8f323bf6ffe" providerId="LiveId" clId="{D8587FBE-9F2D-4A2D-A81C-6096447F458A}" dt="2023-10-24T15:29:31.623" v="1317" actId="20577"/>
          <ac:spMkLst>
            <pc:docMk/>
            <pc:sldMk cId="568859170" sldId="378"/>
            <ac:spMk id="6" creationId="{00000000-0000-0000-0000-000000000000}"/>
          </ac:spMkLst>
        </pc:spChg>
      </pc:sldChg>
      <pc:sldChg chg="modSp add mod">
        <pc:chgData name="Michal Stoklasa" userId="7c7ba8f323bf6ffe" providerId="LiveId" clId="{D8587FBE-9F2D-4A2D-A81C-6096447F458A}" dt="2023-10-24T15:25:02.275" v="1265" actId="6549"/>
        <pc:sldMkLst>
          <pc:docMk/>
          <pc:sldMk cId="2993093088" sldId="379"/>
        </pc:sldMkLst>
        <pc:spChg chg="mod">
          <ac:chgData name="Michal Stoklasa" userId="7c7ba8f323bf6ffe" providerId="LiveId" clId="{D8587FBE-9F2D-4A2D-A81C-6096447F458A}" dt="2023-10-24T15:25:02.275" v="1265" actId="6549"/>
          <ac:spMkLst>
            <pc:docMk/>
            <pc:sldMk cId="2993093088" sldId="379"/>
            <ac:spMk id="3" creationId="{00000000-0000-0000-0000-000000000000}"/>
          </ac:spMkLst>
        </pc:spChg>
        <pc:spChg chg="mod">
          <ac:chgData name="Michal Stoklasa" userId="7c7ba8f323bf6ffe" providerId="LiveId" clId="{D8587FBE-9F2D-4A2D-A81C-6096447F458A}" dt="2023-10-24T15:24:38.374" v="1262" actId="20577"/>
          <ac:spMkLst>
            <pc:docMk/>
            <pc:sldMk cId="2993093088" sldId="379"/>
            <ac:spMk id="6" creationId="{00000000-0000-0000-0000-000000000000}"/>
          </ac:spMkLst>
        </pc:spChg>
      </pc:sldChg>
      <pc:sldChg chg="addSp delSp modSp add mod">
        <pc:chgData name="Michal Stoklasa" userId="7c7ba8f323bf6ffe" providerId="LiveId" clId="{D8587FBE-9F2D-4A2D-A81C-6096447F458A}" dt="2023-10-24T15:25:57.149" v="1271"/>
        <pc:sldMkLst>
          <pc:docMk/>
          <pc:sldMk cId="4047686165" sldId="380"/>
        </pc:sldMkLst>
        <pc:spChg chg="del">
          <ac:chgData name="Michal Stoklasa" userId="7c7ba8f323bf6ffe" providerId="LiveId" clId="{D8587FBE-9F2D-4A2D-A81C-6096447F458A}" dt="2023-10-24T15:25:26.790" v="1268" actId="478"/>
          <ac:spMkLst>
            <pc:docMk/>
            <pc:sldMk cId="4047686165" sldId="380"/>
            <ac:spMk id="3" creationId="{00000000-0000-0000-0000-000000000000}"/>
          </ac:spMkLst>
        </pc:spChg>
        <pc:spChg chg="mod">
          <ac:chgData name="Michal Stoklasa" userId="7c7ba8f323bf6ffe" providerId="LiveId" clId="{D8587FBE-9F2D-4A2D-A81C-6096447F458A}" dt="2023-10-24T15:25:57.149" v="1271"/>
          <ac:spMkLst>
            <pc:docMk/>
            <pc:sldMk cId="4047686165" sldId="380"/>
            <ac:spMk id="6" creationId="{00000000-0000-0000-0000-000000000000}"/>
          </ac:spMkLst>
        </pc:spChg>
        <pc:picChg chg="add mod">
          <ac:chgData name="Michal Stoklasa" userId="7c7ba8f323bf6ffe" providerId="LiveId" clId="{D8587FBE-9F2D-4A2D-A81C-6096447F458A}" dt="2023-10-24T15:25:27.783" v="1269"/>
          <ac:picMkLst>
            <pc:docMk/>
            <pc:sldMk cId="4047686165" sldId="380"/>
            <ac:picMk id="2" creationId="{288BE629-EFF1-7193-46BF-0373D6858ECC}"/>
          </ac:picMkLst>
        </pc:picChg>
        <pc:picChg chg="add mod">
          <ac:chgData name="Michal Stoklasa" userId="7c7ba8f323bf6ffe" providerId="LiveId" clId="{D8587FBE-9F2D-4A2D-A81C-6096447F458A}" dt="2023-10-24T15:25:30.758" v="1270"/>
          <ac:picMkLst>
            <pc:docMk/>
            <pc:sldMk cId="4047686165" sldId="380"/>
            <ac:picMk id="4" creationId="{409B854D-302D-52FD-7F7E-228AA9AF1B58}"/>
          </ac:picMkLst>
        </pc:picChg>
      </pc:sldChg>
      <pc:sldChg chg="modSp add mod">
        <pc:chgData name="Michal Stoklasa" userId="7c7ba8f323bf6ffe" providerId="LiveId" clId="{D8587FBE-9F2D-4A2D-A81C-6096447F458A}" dt="2023-10-24T15:29:19.346" v="1310" actId="6549"/>
        <pc:sldMkLst>
          <pc:docMk/>
          <pc:sldMk cId="2791918339" sldId="381"/>
        </pc:sldMkLst>
        <pc:spChg chg="mod">
          <ac:chgData name="Michal Stoklasa" userId="7c7ba8f323bf6ffe" providerId="LiveId" clId="{D8587FBE-9F2D-4A2D-A81C-6096447F458A}" dt="2023-10-24T15:29:19.346" v="1310" actId="6549"/>
          <ac:spMkLst>
            <pc:docMk/>
            <pc:sldMk cId="2791918339" sldId="381"/>
            <ac:spMk id="3" creationId="{00000000-0000-0000-0000-000000000000}"/>
          </ac:spMkLst>
        </pc:spChg>
      </pc:sldChg>
      <pc:sldChg chg="addSp delSp modSp add mod">
        <pc:chgData name="Michal Stoklasa" userId="7c7ba8f323bf6ffe" providerId="LiveId" clId="{D8587FBE-9F2D-4A2D-A81C-6096447F458A}" dt="2023-10-24T15:27:32.990" v="1280"/>
        <pc:sldMkLst>
          <pc:docMk/>
          <pc:sldMk cId="1643991849" sldId="382"/>
        </pc:sldMkLst>
        <pc:picChg chg="del">
          <ac:chgData name="Michal Stoklasa" userId="7c7ba8f323bf6ffe" providerId="LiveId" clId="{D8587FBE-9F2D-4A2D-A81C-6096447F458A}" dt="2023-10-24T15:27:23.510" v="1277" actId="478"/>
          <ac:picMkLst>
            <pc:docMk/>
            <pc:sldMk cId="1643991849" sldId="382"/>
            <ac:picMk id="2" creationId="{288BE629-EFF1-7193-46BF-0373D6858ECC}"/>
          </ac:picMkLst>
        </pc:picChg>
        <pc:picChg chg="add mod">
          <ac:chgData name="Michal Stoklasa" userId="7c7ba8f323bf6ffe" providerId="LiveId" clId="{D8587FBE-9F2D-4A2D-A81C-6096447F458A}" dt="2023-10-24T15:27:26.124" v="1279"/>
          <ac:picMkLst>
            <pc:docMk/>
            <pc:sldMk cId="1643991849" sldId="382"/>
            <ac:picMk id="3" creationId="{42B3A7A6-3997-7320-CE61-492695BF1267}"/>
          </ac:picMkLst>
        </pc:picChg>
        <pc:picChg chg="del">
          <ac:chgData name="Michal Stoklasa" userId="7c7ba8f323bf6ffe" providerId="LiveId" clId="{D8587FBE-9F2D-4A2D-A81C-6096447F458A}" dt="2023-10-24T15:27:23.895" v="1278" actId="478"/>
          <ac:picMkLst>
            <pc:docMk/>
            <pc:sldMk cId="1643991849" sldId="382"/>
            <ac:picMk id="4" creationId="{409B854D-302D-52FD-7F7E-228AA9AF1B58}"/>
          </ac:picMkLst>
        </pc:picChg>
        <pc:picChg chg="add mod">
          <ac:chgData name="Michal Stoklasa" userId="7c7ba8f323bf6ffe" providerId="LiveId" clId="{D8587FBE-9F2D-4A2D-A81C-6096447F458A}" dt="2023-10-24T15:27:32.990" v="1280"/>
          <ac:picMkLst>
            <pc:docMk/>
            <pc:sldMk cId="1643991849" sldId="382"/>
            <ac:picMk id="5" creationId="{FE2F27FB-17A5-7ABE-303D-064181C6E7A0}"/>
          </ac:picMkLst>
        </pc:picChg>
      </pc:sldChg>
      <pc:sldChg chg="addSp delSp modSp add mod">
        <pc:chgData name="Michal Stoklasa" userId="7c7ba8f323bf6ffe" providerId="LiveId" clId="{D8587FBE-9F2D-4A2D-A81C-6096447F458A}" dt="2023-10-24T15:27:45.599" v="1284"/>
        <pc:sldMkLst>
          <pc:docMk/>
          <pc:sldMk cId="3988040862" sldId="383"/>
        </pc:sldMkLst>
        <pc:picChg chg="del">
          <ac:chgData name="Michal Stoklasa" userId="7c7ba8f323bf6ffe" providerId="LiveId" clId="{D8587FBE-9F2D-4A2D-A81C-6096447F458A}" dt="2023-10-24T15:27:35.806" v="1281" actId="478"/>
          <ac:picMkLst>
            <pc:docMk/>
            <pc:sldMk cId="3988040862" sldId="383"/>
            <ac:picMk id="2" creationId="{288BE629-EFF1-7193-46BF-0373D6858ECC}"/>
          </ac:picMkLst>
        </pc:picChg>
        <pc:picChg chg="add mod">
          <ac:chgData name="Michal Stoklasa" userId="7c7ba8f323bf6ffe" providerId="LiveId" clId="{D8587FBE-9F2D-4A2D-A81C-6096447F458A}" dt="2023-10-24T15:27:41.140" v="1283"/>
          <ac:picMkLst>
            <pc:docMk/>
            <pc:sldMk cId="3988040862" sldId="383"/>
            <ac:picMk id="3" creationId="{0259B170-7211-EED5-A0F4-50DC3C708D0B}"/>
          </ac:picMkLst>
        </pc:picChg>
        <pc:picChg chg="del">
          <ac:chgData name="Michal Stoklasa" userId="7c7ba8f323bf6ffe" providerId="LiveId" clId="{D8587FBE-9F2D-4A2D-A81C-6096447F458A}" dt="2023-10-24T15:27:36.296" v="1282" actId="478"/>
          <ac:picMkLst>
            <pc:docMk/>
            <pc:sldMk cId="3988040862" sldId="383"/>
            <ac:picMk id="4" creationId="{409B854D-302D-52FD-7F7E-228AA9AF1B58}"/>
          </ac:picMkLst>
        </pc:picChg>
        <pc:picChg chg="add mod">
          <ac:chgData name="Michal Stoklasa" userId="7c7ba8f323bf6ffe" providerId="LiveId" clId="{D8587FBE-9F2D-4A2D-A81C-6096447F458A}" dt="2023-10-24T15:27:45.599" v="1284"/>
          <ac:picMkLst>
            <pc:docMk/>
            <pc:sldMk cId="3988040862" sldId="383"/>
            <ac:picMk id="5" creationId="{ED71ED7E-E433-F0F8-A59F-BAA0096D3AD9}"/>
          </ac:picMkLst>
        </pc:picChg>
      </pc:sldChg>
      <pc:sldChg chg="modSp add mod">
        <pc:chgData name="Michal Stoklasa" userId="7c7ba8f323bf6ffe" providerId="LiveId" clId="{D8587FBE-9F2D-4A2D-A81C-6096447F458A}" dt="2023-10-24T15:36:25.822" v="1608" actId="20577"/>
        <pc:sldMkLst>
          <pc:docMk/>
          <pc:sldMk cId="2368680227" sldId="384"/>
        </pc:sldMkLst>
        <pc:spChg chg="mod">
          <ac:chgData name="Michal Stoklasa" userId="7c7ba8f323bf6ffe" providerId="LiveId" clId="{D8587FBE-9F2D-4A2D-A81C-6096447F458A}" dt="2023-10-24T15:36:25.822" v="1608" actId="20577"/>
          <ac:spMkLst>
            <pc:docMk/>
            <pc:sldMk cId="2368680227" sldId="384"/>
            <ac:spMk id="3" creationId="{00000000-0000-0000-0000-000000000000}"/>
          </ac:spMkLst>
        </pc:spChg>
        <pc:spChg chg="mod">
          <ac:chgData name="Michal Stoklasa" userId="7c7ba8f323bf6ffe" providerId="LiveId" clId="{D8587FBE-9F2D-4A2D-A81C-6096447F458A}" dt="2023-10-24T15:32:29.318" v="1361" actId="20577"/>
          <ac:spMkLst>
            <pc:docMk/>
            <pc:sldMk cId="2368680227" sldId="384"/>
            <ac:spMk id="6" creationId="{00000000-0000-0000-0000-000000000000}"/>
          </ac:spMkLst>
        </pc:spChg>
      </pc:sldChg>
      <pc:sldChg chg="addSp delSp modSp add mod">
        <pc:chgData name="Michal Stoklasa" userId="7c7ba8f323bf6ffe" providerId="LiveId" clId="{D8587FBE-9F2D-4A2D-A81C-6096447F458A}" dt="2023-10-24T15:47:21.772" v="1699" actId="14100"/>
        <pc:sldMkLst>
          <pc:docMk/>
          <pc:sldMk cId="1445627293" sldId="385"/>
        </pc:sldMkLst>
        <pc:spChg chg="del">
          <ac:chgData name="Michal Stoklasa" userId="7c7ba8f323bf6ffe" providerId="LiveId" clId="{D8587FBE-9F2D-4A2D-A81C-6096447F458A}" dt="2023-10-24T15:47:09.133" v="1697" actId="478"/>
          <ac:spMkLst>
            <pc:docMk/>
            <pc:sldMk cId="1445627293" sldId="385"/>
            <ac:spMk id="3" creationId="{00000000-0000-0000-0000-000000000000}"/>
          </ac:spMkLst>
        </pc:spChg>
        <pc:picChg chg="add mod">
          <ac:chgData name="Michal Stoklasa" userId="7c7ba8f323bf6ffe" providerId="LiveId" clId="{D8587FBE-9F2D-4A2D-A81C-6096447F458A}" dt="2023-10-24T15:47:21.772" v="1699" actId="14100"/>
          <ac:picMkLst>
            <pc:docMk/>
            <pc:sldMk cId="1445627293" sldId="385"/>
            <ac:picMk id="4" creationId="{57EC8584-31E7-C045-52E0-0B9722E2298E}"/>
          </ac:picMkLst>
        </pc:picChg>
      </pc:sldChg>
      <pc:sldChg chg="addSp modSp add mod ord modNotesTx">
        <pc:chgData name="Michal Stoklasa" userId="7c7ba8f323bf6ffe" providerId="LiveId" clId="{D8587FBE-9F2D-4A2D-A81C-6096447F458A}" dt="2023-10-24T15:56:27.999" v="1913"/>
        <pc:sldMkLst>
          <pc:docMk/>
          <pc:sldMk cId="18337282" sldId="386"/>
        </pc:sldMkLst>
        <pc:spChg chg="mod">
          <ac:chgData name="Michal Stoklasa" userId="7c7ba8f323bf6ffe" providerId="LiveId" clId="{D8587FBE-9F2D-4A2D-A81C-6096447F458A}" dt="2023-10-24T15:56:14.931" v="1897" actId="1076"/>
          <ac:spMkLst>
            <pc:docMk/>
            <pc:sldMk cId="18337282" sldId="386"/>
            <ac:spMk id="3" creationId="{00000000-0000-0000-0000-000000000000}"/>
          </ac:spMkLst>
        </pc:spChg>
        <pc:spChg chg="mod">
          <ac:chgData name="Michal Stoklasa" userId="7c7ba8f323bf6ffe" providerId="LiveId" clId="{D8587FBE-9F2D-4A2D-A81C-6096447F458A}" dt="2023-10-24T15:52:37.221" v="1714" actId="20577"/>
          <ac:spMkLst>
            <pc:docMk/>
            <pc:sldMk cId="18337282" sldId="386"/>
            <ac:spMk id="6" creationId="{00000000-0000-0000-0000-000000000000}"/>
          </ac:spMkLst>
        </pc:spChg>
        <pc:picChg chg="add mod">
          <ac:chgData name="Michal Stoklasa" userId="7c7ba8f323bf6ffe" providerId="LiveId" clId="{D8587FBE-9F2D-4A2D-A81C-6096447F458A}" dt="2023-10-24T15:56:09.319" v="1895" actId="1076"/>
          <ac:picMkLst>
            <pc:docMk/>
            <pc:sldMk cId="18337282" sldId="386"/>
            <ac:picMk id="4" creationId="{A082818D-CB38-D5BF-4B63-A8D5BDD9A566}"/>
          </ac:picMkLst>
        </pc:picChg>
      </pc:sldChg>
      <pc:sldChg chg="delSp modSp add mod">
        <pc:chgData name="Michal Stoklasa" userId="7c7ba8f323bf6ffe" providerId="LiveId" clId="{D8587FBE-9F2D-4A2D-A81C-6096447F458A}" dt="2023-10-24T16:11:56.572" v="2272" actId="20577"/>
        <pc:sldMkLst>
          <pc:docMk/>
          <pc:sldMk cId="3306027523" sldId="387"/>
        </pc:sldMkLst>
        <pc:spChg chg="mod">
          <ac:chgData name="Michal Stoklasa" userId="7c7ba8f323bf6ffe" providerId="LiveId" clId="{D8587FBE-9F2D-4A2D-A81C-6096447F458A}" dt="2023-10-24T16:11:56.572" v="2272" actId="20577"/>
          <ac:spMkLst>
            <pc:docMk/>
            <pc:sldMk cId="3306027523" sldId="387"/>
            <ac:spMk id="3" creationId="{00000000-0000-0000-0000-000000000000}"/>
          </ac:spMkLst>
        </pc:spChg>
        <pc:spChg chg="mod">
          <ac:chgData name="Michal Stoklasa" userId="7c7ba8f323bf6ffe" providerId="LiveId" clId="{D8587FBE-9F2D-4A2D-A81C-6096447F458A}" dt="2023-10-24T16:10:02.287" v="2007" actId="6549"/>
          <ac:spMkLst>
            <pc:docMk/>
            <pc:sldMk cId="3306027523" sldId="387"/>
            <ac:spMk id="6" creationId="{00000000-0000-0000-0000-000000000000}"/>
          </ac:spMkLst>
        </pc:spChg>
        <pc:picChg chg="del">
          <ac:chgData name="Michal Stoklasa" userId="7c7ba8f323bf6ffe" providerId="LiveId" clId="{D8587FBE-9F2D-4A2D-A81C-6096447F458A}" dt="2023-10-24T16:10:08.436" v="2009" actId="478"/>
          <ac:picMkLst>
            <pc:docMk/>
            <pc:sldMk cId="3306027523" sldId="387"/>
            <ac:picMk id="2" creationId="{7F21BE65-C8F1-C906-A350-1BA3C0AFC1D4}"/>
          </ac:picMkLst>
        </pc:picChg>
      </pc:sldChg>
    </pc:docChg>
  </pc:docChgLst>
  <pc:docChgLst>
    <pc:chgData name="Michal Stoklasa" userId="7c7ba8f323bf6ffe" providerId="LiveId" clId="{5367B99C-1269-4370-A230-9A55664A7345}"/>
    <pc:docChg chg="undo custSel addSld modSld sldOrd">
      <pc:chgData name="Michal Stoklasa" userId="7c7ba8f323bf6ffe" providerId="LiveId" clId="{5367B99C-1269-4370-A230-9A55664A7345}" dt="2023-10-23T16:34:47.134" v="2344" actId="20577"/>
      <pc:docMkLst>
        <pc:docMk/>
      </pc:docMkLst>
      <pc:sldChg chg="modSp mod">
        <pc:chgData name="Michal Stoklasa" userId="7c7ba8f323bf6ffe" providerId="LiveId" clId="{5367B99C-1269-4370-A230-9A55664A7345}" dt="2023-10-23T11:57:38.268" v="68" actId="20577"/>
        <pc:sldMkLst>
          <pc:docMk/>
          <pc:sldMk cId="280633465" sldId="256"/>
        </pc:sldMkLst>
        <pc:spChg chg="mod">
          <ac:chgData name="Michal Stoklasa" userId="7c7ba8f323bf6ffe" providerId="LiveId" clId="{5367B99C-1269-4370-A230-9A55664A7345}" dt="2023-10-23T11:57:30.067" v="47" actId="20577"/>
          <ac:spMkLst>
            <pc:docMk/>
            <pc:sldMk cId="280633465" sldId="256"/>
            <ac:spMk id="2" creationId="{00000000-0000-0000-0000-000000000000}"/>
          </ac:spMkLst>
        </pc:spChg>
        <pc:spChg chg="mod">
          <ac:chgData name="Michal Stoklasa" userId="7c7ba8f323bf6ffe" providerId="LiveId" clId="{5367B99C-1269-4370-A230-9A55664A7345}" dt="2023-10-23T11:57:38.268" v="68" actId="20577"/>
          <ac:spMkLst>
            <pc:docMk/>
            <pc:sldMk cId="280633465" sldId="256"/>
            <ac:spMk id="3" creationId="{00000000-0000-0000-0000-000000000000}"/>
          </ac:spMkLst>
        </pc:spChg>
      </pc:sldChg>
      <pc:sldChg chg="addSp delSp modSp mod modNotesTx">
        <pc:chgData name="Michal Stoklasa" userId="7c7ba8f323bf6ffe" providerId="LiveId" clId="{5367B99C-1269-4370-A230-9A55664A7345}" dt="2023-10-23T12:51:16.257" v="124" actId="20577"/>
        <pc:sldMkLst>
          <pc:docMk/>
          <pc:sldMk cId="2997543792" sldId="257"/>
        </pc:sldMkLst>
        <pc:spChg chg="mod">
          <ac:chgData name="Michal Stoklasa" userId="7c7ba8f323bf6ffe" providerId="LiveId" clId="{5367B99C-1269-4370-A230-9A55664A7345}" dt="2023-10-23T12:50:22.089" v="101" actId="20577"/>
          <ac:spMkLst>
            <pc:docMk/>
            <pc:sldMk cId="2997543792" sldId="257"/>
            <ac:spMk id="3" creationId="{00000000-0000-0000-0000-000000000000}"/>
          </ac:spMkLst>
        </pc:spChg>
        <pc:picChg chg="add del mod">
          <ac:chgData name="Michal Stoklasa" userId="7c7ba8f323bf6ffe" providerId="LiveId" clId="{5367B99C-1269-4370-A230-9A55664A7345}" dt="2023-10-23T12:50:37.746" v="103" actId="478"/>
          <ac:picMkLst>
            <pc:docMk/>
            <pc:sldMk cId="2997543792" sldId="257"/>
            <ac:picMk id="4" creationId="{AA093FF9-D9AD-B12E-01AB-7ECDBFB78289}"/>
          </ac:picMkLst>
        </pc:picChg>
        <pc:picChg chg="add mod">
          <ac:chgData name="Michal Stoklasa" userId="7c7ba8f323bf6ffe" providerId="LiveId" clId="{5367B99C-1269-4370-A230-9A55664A7345}" dt="2023-10-23T12:51:07.176" v="106" actId="1076"/>
          <ac:picMkLst>
            <pc:docMk/>
            <pc:sldMk cId="2997543792" sldId="257"/>
            <ac:picMk id="7" creationId="{BC226D6A-2763-9595-C7B1-A89558A22365}"/>
          </ac:picMkLst>
        </pc:picChg>
      </pc:sldChg>
      <pc:sldChg chg="addSp modSp mod modNotesTx">
        <pc:chgData name="Michal Stoklasa" userId="7c7ba8f323bf6ffe" providerId="LiveId" clId="{5367B99C-1269-4370-A230-9A55664A7345}" dt="2023-10-23T13:49:35.129" v="1372" actId="14100"/>
        <pc:sldMkLst>
          <pc:docMk/>
          <pc:sldMk cId="233710240" sldId="266"/>
        </pc:sldMkLst>
        <pc:spChg chg="mod">
          <ac:chgData name="Michal Stoklasa" userId="7c7ba8f323bf6ffe" providerId="LiveId" clId="{5367B99C-1269-4370-A230-9A55664A7345}" dt="2023-10-23T13:49:35.129" v="1372" actId="14100"/>
          <ac:spMkLst>
            <pc:docMk/>
            <pc:sldMk cId="233710240" sldId="266"/>
            <ac:spMk id="3" creationId="{00000000-0000-0000-0000-000000000000}"/>
          </ac:spMkLst>
        </pc:spChg>
        <pc:spChg chg="mod">
          <ac:chgData name="Michal Stoklasa" userId="7c7ba8f323bf6ffe" providerId="LiveId" clId="{5367B99C-1269-4370-A230-9A55664A7345}" dt="2023-10-23T13:48:58.399" v="1365" actId="6549"/>
          <ac:spMkLst>
            <pc:docMk/>
            <pc:sldMk cId="233710240" sldId="266"/>
            <ac:spMk id="6" creationId="{00000000-0000-0000-0000-000000000000}"/>
          </ac:spMkLst>
        </pc:spChg>
        <pc:picChg chg="add mod">
          <ac:chgData name="Michal Stoklasa" userId="7c7ba8f323bf6ffe" providerId="LiveId" clId="{5367B99C-1269-4370-A230-9A55664A7345}" dt="2023-10-23T12:52:45.029" v="135" actId="1076"/>
          <ac:picMkLst>
            <pc:docMk/>
            <pc:sldMk cId="233710240" sldId="266"/>
            <ac:picMk id="4" creationId="{791A6AD8-08F8-415E-6D0E-6354E67D075F}"/>
          </ac:picMkLst>
        </pc:picChg>
      </pc:sldChg>
      <pc:sldChg chg="modSp mod">
        <pc:chgData name="Michal Stoklasa" userId="7c7ba8f323bf6ffe" providerId="LiveId" clId="{5367B99C-1269-4370-A230-9A55664A7345}" dt="2023-10-23T13:14:38.744" v="447" actId="20577"/>
        <pc:sldMkLst>
          <pc:docMk/>
          <pc:sldMk cId="4006011884" sldId="324"/>
        </pc:sldMkLst>
        <pc:spChg chg="mod">
          <ac:chgData name="Michal Stoklasa" userId="7c7ba8f323bf6ffe" providerId="LiveId" clId="{5367B99C-1269-4370-A230-9A55664A7345}" dt="2023-10-23T13:14:38.744" v="447" actId="20577"/>
          <ac:spMkLst>
            <pc:docMk/>
            <pc:sldMk cId="4006011884" sldId="324"/>
            <ac:spMk id="3" creationId="{00000000-0000-0000-0000-000000000000}"/>
          </ac:spMkLst>
        </pc:spChg>
        <pc:spChg chg="mod">
          <ac:chgData name="Michal Stoklasa" userId="7c7ba8f323bf6ffe" providerId="LiveId" clId="{5367B99C-1269-4370-A230-9A55664A7345}" dt="2023-10-23T13:01:14.084" v="258" actId="14100"/>
          <ac:spMkLst>
            <pc:docMk/>
            <pc:sldMk cId="4006011884" sldId="324"/>
            <ac:spMk id="6" creationId="{00000000-0000-0000-0000-000000000000}"/>
          </ac:spMkLst>
        </pc:spChg>
      </pc:sldChg>
      <pc:sldChg chg="modSp mod">
        <pc:chgData name="Michal Stoklasa" userId="7c7ba8f323bf6ffe" providerId="LiveId" clId="{5367B99C-1269-4370-A230-9A55664A7345}" dt="2023-10-23T16:23:50.261" v="1796" actId="20577"/>
        <pc:sldMkLst>
          <pc:docMk/>
          <pc:sldMk cId="2135083166" sldId="325"/>
        </pc:sldMkLst>
        <pc:spChg chg="mod">
          <ac:chgData name="Michal Stoklasa" userId="7c7ba8f323bf6ffe" providerId="LiveId" clId="{5367B99C-1269-4370-A230-9A55664A7345}" dt="2023-10-23T16:23:33.017" v="1778" actId="1076"/>
          <ac:spMkLst>
            <pc:docMk/>
            <pc:sldMk cId="2135083166" sldId="325"/>
            <ac:spMk id="3" creationId="{00000000-0000-0000-0000-000000000000}"/>
          </ac:spMkLst>
        </pc:spChg>
        <pc:spChg chg="mod">
          <ac:chgData name="Michal Stoklasa" userId="7c7ba8f323bf6ffe" providerId="LiveId" clId="{5367B99C-1269-4370-A230-9A55664A7345}" dt="2023-10-23T16:23:50.261" v="1796" actId="20577"/>
          <ac:spMkLst>
            <pc:docMk/>
            <pc:sldMk cId="2135083166" sldId="325"/>
            <ac:spMk id="6" creationId="{00000000-0000-0000-0000-000000000000}"/>
          </ac:spMkLst>
        </pc:spChg>
      </pc:sldChg>
      <pc:sldChg chg="modSp mod">
        <pc:chgData name="Michal Stoklasa" userId="7c7ba8f323bf6ffe" providerId="LiveId" clId="{5367B99C-1269-4370-A230-9A55664A7345}" dt="2023-10-23T13:50:36.022" v="1384" actId="20577"/>
        <pc:sldMkLst>
          <pc:docMk/>
          <pc:sldMk cId="3514160388" sldId="326"/>
        </pc:sldMkLst>
        <pc:spChg chg="mod">
          <ac:chgData name="Michal Stoklasa" userId="7c7ba8f323bf6ffe" providerId="LiveId" clId="{5367B99C-1269-4370-A230-9A55664A7345}" dt="2023-10-23T13:50:36.022" v="1384" actId="20577"/>
          <ac:spMkLst>
            <pc:docMk/>
            <pc:sldMk cId="3514160388" sldId="326"/>
            <ac:spMk id="3" creationId="{00000000-0000-0000-0000-000000000000}"/>
          </ac:spMkLst>
        </pc:spChg>
        <pc:spChg chg="mod">
          <ac:chgData name="Michal Stoklasa" userId="7c7ba8f323bf6ffe" providerId="LiveId" clId="{5367B99C-1269-4370-A230-9A55664A7345}" dt="2023-10-23T13:15:17.376" v="454" actId="20577"/>
          <ac:spMkLst>
            <pc:docMk/>
            <pc:sldMk cId="3514160388" sldId="326"/>
            <ac:spMk id="6" creationId="{00000000-0000-0000-0000-000000000000}"/>
          </ac:spMkLst>
        </pc:spChg>
      </pc:sldChg>
      <pc:sldChg chg="delSp modSp mod">
        <pc:chgData name="Michal Stoklasa" userId="7c7ba8f323bf6ffe" providerId="LiveId" clId="{5367B99C-1269-4370-A230-9A55664A7345}" dt="2023-10-23T16:23:56.301" v="1812" actId="20577"/>
        <pc:sldMkLst>
          <pc:docMk/>
          <pc:sldMk cId="3443457552" sldId="327"/>
        </pc:sldMkLst>
        <pc:spChg chg="mod">
          <ac:chgData name="Michal Stoklasa" userId="7c7ba8f323bf6ffe" providerId="LiveId" clId="{5367B99C-1269-4370-A230-9A55664A7345}" dt="2023-10-23T16:23:42.932" v="1779" actId="1076"/>
          <ac:spMkLst>
            <pc:docMk/>
            <pc:sldMk cId="3443457552" sldId="327"/>
            <ac:spMk id="3" creationId="{00000000-0000-0000-0000-000000000000}"/>
          </ac:spMkLst>
        </pc:spChg>
        <pc:spChg chg="mod">
          <ac:chgData name="Michal Stoklasa" userId="7c7ba8f323bf6ffe" providerId="LiveId" clId="{5367B99C-1269-4370-A230-9A55664A7345}" dt="2023-10-23T16:23:56.301" v="1812" actId="20577"/>
          <ac:spMkLst>
            <pc:docMk/>
            <pc:sldMk cId="3443457552" sldId="327"/>
            <ac:spMk id="6" creationId="{00000000-0000-0000-0000-000000000000}"/>
          </ac:spMkLst>
        </pc:spChg>
        <pc:picChg chg="del">
          <ac:chgData name="Michal Stoklasa" userId="7c7ba8f323bf6ffe" providerId="LiveId" clId="{5367B99C-1269-4370-A230-9A55664A7345}" dt="2023-10-23T16:19:07.837" v="1638" actId="478"/>
          <ac:picMkLst>
            <pc:docMk/>
            <pc:sldMk cId="3443457552" sldId="327"/>
            <ac:picMk id="2" creationId="{EF4C5ACA-12C0-A0CF-4B75-070857035C3C}"/>
          </ac:picMkLst>
        </pc:picChg>
        <pc:picChg chg="del">
          <ac:chgData name="Michal Stoklasa" userId="7c7ba8f323bf6ffe" providerId="LiveId" clId="{5367B99C-1269-4370-A230-9A55664A7345}" dt="2023-10-23T16:19:08.382" v="1639" actId="478"/>
          <ac:picMkLst>
            <pc:docMk/>
            <pc:sldMk cId="3443457552" sldId="327"/>
            <ac:picMk id="4" creationId="{05F2AC58-652A-16E8-13B4-B8C2138CCDD5}"/>
          </ac:picMkLst>
        </pc:picChg>
      </pc:sldChg>
      <pc:sldChg chg="modSp mod">
        <pc:chgData name="Michal Stoklasa" userId="7c7ba8f323bf6ffe" providerId="LiveId" clId="{5367B99C-1269-4370-A230-9A55664A7345}" dt="2023-10-23T16:33:52.957" v="2303" actId="20577"/>
        <pc:sldMkLst>
          <pc:docMk/>
          <pc:sldMk cId="592834716" sldId="328"/>
        </pc:sldMkLst>
        <pc:spChg chg="mod">
          <ac:chgData name="Michal Stoklasa" userId="7c7ba8f323bf6ffe" providerId="LiveId" clId="{5367B99C-1269-4370-A230-9A55664A7345}" dt="2023-10-23T16:32:41.019" v="2276" actId="113"/>
          <ac:spMkLst>
            <pc:docMk/>
            <pc:sldMk cId="592834716" sldId="328"/>
            <ac:spMk id="3" creationId="{00000000-0000-0000-0000-000000000000}"/>
          </ac:spMkLst>
        </pc:spChg>
        <pc:spChg chg="mod">
          <ac:chgData name="Michal Stoklasa" userId="7c7ba8f323bf6ffe" providerId="LiveId" clId="{5367B99C-1269-4370-A230-9A55664A7345}" dt="2023-10-23T16:33:52.957" v="2303" actId="20577"/>
          <ac:spMkLst>
            <pc:docMk/>
            <pc:sldMk cId="592834716" sldId="328"/>
            <ac:spMk id="6" creationId="{00000000-0000-0000-0000-000000000000}"/>
          </ac:spMkLst>
        </pc:spChg>
      </pc:sldChg>
      <pc:sldChg chg="modSp mod">
        <pc:chgData name="Michal Stoklasa" userId="7c7ba8f323bf6ffe" providerId="LiveId" clId="{5367B99C-1269-4370-A230-9A55664A7345}" dt="2023-10-23T16:34:47.134" v="2344" actId="20577"/>
        <pc:sldMkLst>
          <pc:docMk/>
          <pc:sldMk cId="1283345104" sldId="340"/>
        </pc:sldMkLst>
        <pc:spChg chg="mod">
          <ac:chgData name="Michal Stoklasa" userId="7c7ba8f323bf6ffe" providerId="LiveId" clId="{5367B99C-1269-4370-A230-9A55664A7345}" dt="2023-10-23T16:34:47.134" v="2344" actId="20577"/>
          <ac:spMkLst>
            <pc:docMk/>
            <pc:sldMk cId="1283345104" sldId="340"/>
            <ac:spMk id="3" creationId="{00000000-0000-0000-0000-000000000000}"/>
          </ac:spMkLst>
        </pc:spChg>
        <pc:spChg chg="mod">
          <ac:chgData name="Michal Stoklasa" userId="7c7ba8f323bf6ffe" providerId="LiveId" clId="{5367B99C-1269-4370-A230-9A55664A7345}" dt="2023-10-23T16:34:19.581" v="2332" actId="20577"/>
          <ac:spMkLst>
            <pc:docMk/>
            <pc:sldMk cId="1283345104" sldId="340"/>
            <ac:spMk id="6" creationId="{00000000-0000-0000-0000-000000000000}"/>
          </ac:spMkLst>
        </pc:spChg>
      </pc:sldChg>
      <pc:sldChg chg="addSp modSp mod modNotesTx">
        <pc:chgData name="Michal Stoklasa" userId="7c7ba8f323bf6ffe" providerId="LiveId" clId="{5367B99C-1269-4370-A230-9A55664A7345}" dt="2023-10-23T13:30:46.318" v="1251" actId="1076"/>
        <pc:sldMkLst>
          <pc:docMk/>
          <pc:sldMk cId="701934786" sldId="341"/>
        </pc:sldMkLst>
        <pc:spChg chg="mod">
          <ac:chgData name="Michal Stoklasa" userId="7c7ba8f323bf6ffe" providerId="LiveId" clId="{5367B99C-1269-4370-A230-9A55664A7345}" dt="2023-10-23T13:30:37.623" v="1249" actId="14100"/>
          <ac:spMkLst>
            <pc:docMk/>
            <pc:sldMk cId="701934786" sldId="341"/>
            <ac:spMk id="3" creationId="{00000000-0000-0000-0000-000000000000}"/>
          </ac:spMkLst>
        </pc:spChg>
        <pc:spChg chg="mod">
          <ac:chgData name="Michal Stoklasa" userId="7c7ba8f323bf6ffe" providerId="LiveId" clId="{5367B99C-1269-4370-A230-9A55664A7345}" dt="2023-10-23T13:26:22.487" v="1228" actId="20577"/>
          <ac:spMkLst>
            <pc:docMk/>
            <pc:sldMk cId="701934786" sldId="341"/>
            <ac:spMk id="6" creationId="{00000000-0000-0000-0000-000000000000}"/>
          </ac:spMkLst>
        </pc:spChg>
        <pc:picChg chg="add mod">
          <ac:chgData name="Michal Stoklasa" userId="7c7ba8f323bf6ffe" providerId="LiveId" clId="{5367B99C-1269-4370-A230-9A55664A7345}" dt="2023-10-23T13:30:46.318" v="1251" actId="1076"/>
          <ac:picMkLst>
            <pc:docMk/>
            <pc:sldMk cId="701934786" sldId="341"/>
            <ac:picMk id="4" creationId="{F8AD1B09-E370-B0AD-E019-BA5FE2D31741}"/>
          </ac:picMkLst>
        </pc:picChg>
      </pc:sldChg>
      <pc:sldChg chg="addSp delSp modSp mod modNotesTx">
        <pc:chgData name="Michal Stoklasa" userId="7c7ba8f323bf6ffe" providerId="LiveId" clId="{5367B99C-1269-4370-A230-9A55664A7345}" dt="2023-10-23T13:36:36.791" v="1295" actId="20577"/>
        <pc:sldMkLst>
          <pc:docMk/>
          <pc:sldMk cId="1136437536" sldId="342"/>
        </pc:sldMkLst>
        <pc:spChg chg="mod">
          <ac:chgData name="Michal Stoklasa" userId="7c7ba8f323bf6ffe" providerId="LiveId" clId="{5367B99C-1269-4370-A230-9A55664A7345}" dt="2023-10-23T13:36:25.681" v="1286" actId="20577"/>
          <ac:spMkLst>
            <pc:docMk/>
            <pc:sldMk cId="1136437536" sldId="342"/>
            <ac:spMk id="6" creationId="{00000000-0000-0000-0000-000000000000}"/>
          </ac:spMkLst>
        </pc:spChg>
        <pc:picChg chg="del">
          <ac:chgData name="Michal Stoklasa" userId="7c7ba8f323bf6ffe" providerId="LiveId" clId="{5367B99C-1269-4370-A230-9A55664A7345}" dt="2023-10-23T13:36:11.198" v="1252" actId="478"/>
          <ac:picMkLst>
            <pc:docMk/>
            <pc:sldMk cId="1136437536" sldId="342"/>
            <ac:picMk id="2" creationId="{6C4DFF43-3E28-915F-43E2-C70BBE6C7AB9}"/>
          </ac:picMkLst>
        </pc:picChg>
        <pc:picChg chg="del">
          <ac:chgData name="Michal Stoklasa" userId="7c7ba8f323bf6ffe" providerId="LiveId" clId="{5367B99C-1269-4370-A230-9A55664A7345}" dt="2023-10-23T13:36:11.726" v="1253" actId="478"/>
          <ac:picMkLst>
            <pc:docMk/>
            <pc:sldMk cId="1136437536" sldId="342"/>
            <ac:picMk id="4" creationId="{1FB82940-50EB-E8A1-73D8-A054E7412B4C}"/>
          </ac:picMkLst>
        </pc:picChg>
        <pc:picChg chg="add mod">
          <ac:chgData name="Michal Stoklasa" userId="7c7ba8f323bf6ffe" providerId="LiveId" clId="{5367B99C-1269-4370-A230-9A55664A7345}" dt="2023-10-23T13:36:19.997" v="1257" actId="14100"/>
          <ac:picMkLst>
            <pc:docMk/>
            <pc:sldMk cId="1136437536" sldId="342"/>
            <ac:picMk id="1026" creationId="{EA1E306A-744B-D8FF-67F6-2663AA93BA8D}"/>
          </ac:picMkLst>
        </pc:picChg>
      </pc:sldChg>
      <pc:sldChg chg="addSp modSp mod">
        <pc:chgData name="Michal Stoklasa" userId="7c7ba8f323bf6ffe" providerId="LiveId" clId="{5367B99C-1269-4370-A230-9A55664A7345}" dt="2023-10-23T13:39:11.652" v="1352"/>
        <pc:sldMkLst>
          <pc:docMk/>
          <pc:sldMk cId="344166251" sldId="343"/>
        </pc:sldMkLst>
        <pc:spChg chg="mod">
          <ac:chgData name="Michal Stoklasa" userId="7c7ba8f323bf6ffe" providerId="LiveId" clId="{5367B99C-1269-4370-A230-9A55664A7345}" dt="2023-10-23T13:39:05.543" v="1350" actId="20577"/>
          <ac:spMkLst>
            <pc:docMk/>
            <pc:sldMk cId="344166251" sldId="343"/>
            <ac:spMk id="3" creationId="{00000000-0000-0000-0000-000000000000}"/>
          </ac:spMkLst>
        </pc:spChg>
        <pc:spChg chg="mod">
          <ac:chgData name="Michal Stoklasa" userId="7c7ba8f323bf6ffe" providerId="LiveId" clId="{5367B99C-1269-4370-A230-9A55664A7345}" dt="2023-10-23T13:38:54.727" v="1320" actId="20577"/>
          <ac:spMkLst>
            <pc:docMk/>
            <pc:sldMk cId="344166251" sldId="343"/>
            <ac:spMk id="6" creationId="{00000000-0000-0000-0000-000000000000}"/>
          </ac:spMkLst>
        </pc:spChg>
        <pc:picChg chg="add mod">
          <ac:chgData name="Michal Stoklasa" userId="7c7ba8f323bf6ffe" providerId="LiveId" clId="{5367B99C-1269-4370-A230-9A55664A7345}" dt="2023-10-23T13:39:08.792" v="1351"/>
          <ac:picMkLst>
            <pc:docMk/>
            <pc:sldMk cId="344166251" sldId="343"/>
            <ac:picMk id="2" creationId="{C5F0A70E-A7E8-09F5-C01A-A3282404B9B9}"/>
          </ac:picMkLst>
        </pc:picChg>
        <pc:picChg chg="add mod">
          <ac:chgData name="Michal Stoklasa" userId="7c7ba8f323bf6ffe" providerId="LiveId" clId="{5367B99C-1269-4370-A230-9A55664A7345}" dt="2023-10-23T13:39:11.652" v="1352"/>
          <ac:picMkLst>
            <pc:docMk/>
            <pc:sldMk cId="344166251" sldId="343"/>
            <ac:picMk id="4" creationId="{14F2B743-9310-A690-1692-8D4BDDA29213}"/>
          </ac:picMkLst>
        </pc:picChg>
      </pc:sldChg>
      <pc:sldChg chg="modSp mod">
        <pc:chgData name="Michal Stoklasa" userId="7c7ba8f323bf6ffe" providerId="LiveId" clId="{5367B99C-1269-4370-A230-9A55664A7345}" dt="2023-10-23T13:40:09.307" v="1363" actId="113"/>
        <pc:sldMkLst>
          <pc:docMk/>
          <pc:sldMk cId="814372109" sldId="344"/>
        </pc:sldMkLst>
        <pc:spChg chg="mod">
          <ac:chgData name="Michal Stoklasa" userId="7c7ba8f323bf6ffe" providerId="LiveId" clId="{5367B99C-1269-4370-A230-9A55664A7345}" dt="2023-10-23T13:40:09.307" v="1363" actId="113"/>
          <ac:spMkLst>
            <pc:docMk/>
            <pc:sldMk cId="814372109" sldId="344"/>
            <ac:spMk id="3" creationId="{00000000-0000-0000-0000-000000000000}"/>
          </ac:spMkLst>
        </pc:spChg>
        <pc:spChg chg="mod">
          <ac:chgData name="Michal Stoklasa" userId="7c7ba8f323bf6ffe" providerId="LiveId" clId="{5367B99C-1269-4370-A230-9A55664A7345}" dt="2023-10-23T13:39:59.646" v="1361" actId="20577"/>
          <ac:spMkLst>
            <pc:docMk/>
            <pc:sldMk cId="814372109" sldId="344"/>
            <ac:spMk id="6" creationId="{00000000-0000-0000-0000-000000000000}"/>
          </ac:spMkLst>
        </pc:spChg>
      </pc:sldChg>
      <pc:sldChg chg="addSp modSp mod">
        <pc:chgData name="Michal Stoklasa" userId="7c7ba8f323bf6ffe" providerId="LiveId" clId="{5367B99C-1269-4370-A230-9A55664A7345}" dt="2023-10-23T16:24:02.141" v="1823" actId="20577"/>
        <pc:sldMkLst>
          <pc:docMk/>
          <pc:sldMk cId="3640418408" sldId="345"/>
        </pc:sldMkLst>
        <pc:spChg chg="mod">
          <ac:chgData name="Michal Stoklasa" userId="7c7ba8f323bf6ffe" providerId="LiveId" clId="{5367B99C-1269-4370-A230-9A55664A7345}" dt="2023-10-23T16:23:16.690" v="1777" actId="114"/>
          <ac:spMkLst>
            <pc:docMk/>
            <pc:sldMk cId="3640418408" sldId="345"/>
            <ac:spMk id="3" creationId="{00000000-0000-0000-0000-000000000000}"/>
          </ac:spMkLst>
        </pc:spChg>
        <pc:spChg chg="mod">
          <ac:chgData name="Michal Stoklasa" userId="7c7ba8f323bf6ffe" providerId="LiveId" clId="{5367B99C-1269-4370-A230-9A55664A7345}" dt="2023-10-23T16:24:02.141" v="1823" actId="20577"/>
          <ac:spMkLst>
            <pc:docMk/>
            <pc:sldMk cId="3640418408" sldId="345"/>
            <ac:spMk id="6" creationId="{00000000-0000-0000-0000-000000000000}"/>
          </ac:spMkLst>
        </pc:spChg>
        <pc:picChg chg="add mod">
          <ac:chgData name="Michal Stoklasa" userId="7c7ba8f323bf6ffe" providerId="LiveId" clId="{5367B99C-1269-4370-A230-9A55664A7345}" dt="2023-10-23T16:23:11.353" v="1776" actId="1076"/>
          <ac:picMkLst>
            <pc:docMk/>
            <pc:sldMk cId="3640418408" sldId="345"/>
            <ac:picMk id="2" creationId="{1D2EC6A5-8387-E714-1BB9-A05855CCA7F7}"/>
          </ac:picMkLst>
        </pc:picChg>
      </pc:sldChg>
      <pc:sldChg chg="addSp modSp add mod ord modNotesTx">
        <pc:chgData name="Michal Stoklasa" userId="7c7ba8f323bf6ffe" providerId="LiveId" clId="{5367B99C-1269-4370-A230-9A55664A7345}" dt="2023-10-23T13:13:30.790" v="334"/>
        <pc:sldMkLst>
          <pc:docMk/>
          <pc:sldMk cId="1397621671" sldId="352"/>
        </pc:sldMkLst>
        <pc:spChg chg="mod">
          <ac:chgData name="Michal Stoklasa" userId="7c7ba8f323bf6ffe" providerId="LiveId" clId="{5367B99C-1269-4370-A230-9A55664A7345}" dt="2023-10-23T13:12:59.922" v="324" actId="114"/>
          <ac:spMkLst>
            <pc:docMk/>
            <pc:sldMk cId="1397621671" sldId="352"/>
            <ac:spMk id="3" creationId="{00000000-0000-0000-0000-000000000000}"/>
          </ac:spMkLst>
        </pc:spChg>
        <pc:spChg chg="mod">
          <ac:chgData name="Michal Stoklasa" userId="7c7ba8f323bf6ffe" providerId="LiveId" clId="{5367B99C-1269-4370-A230-9A55664A7345}" dt="2023-10-23T13:11:08.472" v="300" actId="20577"/>
          <ac:spMkLst>
            <pc:docMk/>
            <pc:sldMk cId="1397621671" sldId="352"/>
            <ac:spMk id="6" creationId="{00000000-0000-0000-0000-000000000000}"/>
          </ac:spMkLst>
        </pc:spChg>
        <pc:picChg chg="add mod">
          <ac:chgData name="Michal Stoklasa" userId="7c7ba8f323bf6ffe" providerId="LiveId" clId="{5367B99C-1269-4370-A230-9A55664A7345}" dt="2023-10-23T13:13:30.790" v="334"/>
          <ac:picMkLst>
            <pc:docMk/>
            <pc:sldMk cId="1397621671" sldId="352"/>
            <ac:picMk id="2" creationId="{D4DE704B-5560-B260-3A83-CEC87371E869}"/>
          </ac:picMkLst>
        </pc:picChg>
      </pc:sldChg>
      <pc:sldChg chg="modSp add mod">
        <pc:chgData name="Michal Stoklasa" userId="7c7ba8f323bf6ffe" providerId="LiveId" clId="{5367B99C-1269-4370-A230-9A55664A7345}" dt="2023-10-23T15:55:34.503" v="1588" actId="20577"/>
        <pc:sldMkLst>
          <pc:docMk/>
          <pc:sldMk cId="3262937122" sldId="353"/>
        </pc:sldMkLst>
        <pc:spChg chg="mod">
          <ac:chgData name="Michal Stoklasa" userId="7c7ba8f323bf6ffe" providerId="LiveId" clId="{5367B99C-1269-4370-A230-9A55664A7345}" dt="2023-10-23T15:55:34.503" v="1588" actId="20577"/>
          <ac:spMkLst>
            <pc:docMk/>
            <pc:sldMk cId="3262937122" sldId="353"/>
            <ac:spMk id="3" creationId="{00000000-0000-0000-0000-000000000000}"/>
          </ac:spMkLst>
        </pc:spChg>
        <pc:spChg chg="mod">
          <ac:chgData name="Michal Stoklasa" userId="7c7ba8f323bf6ffe" providerId="LiveId" clId="{5367B99C-1269-4370-A230-9A55664A7345}" dt="2023-10-23T13:51:31.366" v="1418" actId="20577"/>
          <ac:spMkLst>
            <pc:docMk/>
            <pc:sldMk cId="3262937122" sldId="353"/>
            <ac:spMk id="6" creationId="{00000000-0000-0000-0000-000000000000}"/>
          </ac:spMkLst>
        </pc:spChg>
      </pc:sldChg>
      <pc:sldChg chg="delSp modSp add mod">
        <pc:chgData name="Michal Stoklasa" userId="7c7ba8f323bf6ffe" providerId="LiveId" clId="{5367B99C-1269-4370-A230-9A55664A7345}" dt="2023-10-23T16:27:23.608" v="2146" actId="20577"/>
        <pc:sldMkLst>
          <pc:docMk/>
          <pc:sldMk cId="2964185420" sldId="354"/>
        </pc:sldMkLst>
        <pc:spChg chg="mod">
          <ac:chgData name="Michal Stoklasa" userId="7c7ba8f323bf6ffe" providerId="LiveId" clId="{5367B99C-1269-4370-A230-9A55664A7345}" dt="2023-10-23T16:27:23.608" v="2146" actId="20577"/>
          <ac:spMkLst>
            <pc:docMk/>
            <pc:sldMk cId="2964185420" sldId="354"/>
            <ac:spMk id="3" creationId="{00000000-0000-0000-0000-000000000000}"/>
          </ac:spMkLst>
        </pc:spChg>
        <pc:picChg chg="del">
          <ac:chgData name="Michal Stoklasa" userId="7c7ba8f323bf6ffe" providerId="LiveId" clId="{5367B99C-1269-4370-A230-9A55664A7345}" dt="2023-10-23T16:25:28.245" v="1825" actId="478"/>
          <ac:picMkLst>
            <pc:docMk/>
            <pc:sldMk cId="2964185420" sldId="354"/>
            <ac:picMk id="2" creationId="{1D2EC6A5-8387-E714-1BB9-A05855CCA7F7}"/>
          </ac:picMkLst>
        </pc:picChg>
      </pc:sldChg>
      <pc:sldChg chg="addSp modSp add mod">
        <pc:chgData name="Michal Stoklasa" userId="7c7ba8f323bf6ffe" providerId="LiveId" clId="{5367B99C-1269-4370-A230-9A55664A7345}" dt="2023-10-23T16:34:09.321" v="2318" actId="14100"/>
        <pc:sldMkLst>
          <pc:docMk/>
          <pc:sldMk cId="505057346" sldId="355"/>
        </pc:sldMkLst>
        <pc:spChg chg="mod">
          <ac:chgData name="Michal Stoklasa" userId="7c7ba8f323bf6ffe" providerId="LiveId" clId="{5367B99C-1269-4370-A230-9A55664A7345}" dt="2023-10-23T16:34:05.898" v="2317" actId="6549"/>
          <ac:spMkLst>
            <pc:docMk/>
            <pc:sldMk cId="505057346" sldId="355"/>
            <ac:spMk id="3" creationId="{00000000-0000-0000-0000-000000000000}"/>
          </ac:spMkLst>
        </pc:spChg>
        <pc:spChg chg="mod">
          <ac:chgData name="Michal Stoklasa" userId="7c7ba8f323bf6ffe" providerId="LiveId" clId="{5367B99C-1269-4370-A230-9A55664A7345}" dt="2023-10-23T16:34:00.493" v="2315" actId="20577"/>
          <ac:spMkLst>
            <pc:docMk/>
            <pc:sldMk cId="505057346" sldId="355"/>
            <ac:spMk id="6" creationId="{00000000-0000-0000-0000-000000000000}"/>
          </ac:spMkLst>
        </pc:spChg>
        <pc:picChg chg="add mod">
          <ac:chgData name="Michal Stoklasa" userId="7c7ba8f323bf6ffe" providerId="LiveId" clId="{5367B99C-1269-4370-A230-9A55664A7345}" dt="2023-10-23T16:34:09.321" v="2318" actId="14100"/>
          <ac:picMkLst>
            <pc:docMk/>
            <pc:sldMk cId="505057346" sldId="355"/>
            <ac:picMk id="2" creationId="{2B3D2372-5A4D-CF7E-7F86-5D445C0553C8}"/>
          </ac:picMkLst>
        </pc:picChg>
      </pc:sldChg>
    </pc:docChg>
  </pc:docChgLst>
  <pc:docChgLst>
    <pc:chgData name="Michal Stoklasa" userId="7c7ba8f323bf6ffe" providerId="LiveId" clId="{765ECAAF-0D5E-4BF0-A6B0-F181474CC1AB}"/>
    <pc:docChg chg="undo custSel addSld delSld modSld sldOrd">
      <pc:chgData name="Michal Stoklasa" userId="7c7ba8f323bf6ffe" providerId="LiveId" clId="{765ECAAF-0D5E-4BF0-A6B0-F181474CC1AB}" dt="2023-10-24T12:12:12.716" v="1110" actId="27636"/>
      <pc:docMkLst>
        <pc:docMk/>
      </pc:docMkLst>
      <pc:sldChg chg="modSp mod">
        <pc:chgData name="Michal Stoklasa" userId="7c7ba8f323bf6ffe" providerId="LiveId" clId="{765ECAAF-0D5E-4BF0-A6B0-F181474CC1AB}" dt="2023-10-24T12:12:12.716" v="1110" actId="27636"/>
        <pc:sldMkLst>
          <pc:docMk/>
          <pc:sldMk cId="280633465" sldId="256"/>
        </pc:sldMkLst>
        <pc:spChg chg="mod">
          <ac:chgData name="Michal Stoklasa" userId="7c7ba8f323bf6ffe" providerId="LiveId" clId="{765ECAAF-0D5E-4BF0-A6B0-F181474CC1AB}" dt="2023-10-24T12:11:42.771" v="1069" actId="20577"/>
          <ac:spMkLst>
            <pc:docMk/>
            <pc:sldMk cId="280633465" sldId="256"/>
            <ac:spMk id="2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12:12:12.716" v="1110" actId="27636"/>
          <ac:spMkLst>
            <pc:docMk/>
            <pc:sldMk cId="280633465" sldId="256"/>
            <ac:spMk id="3" creationId="{00000000-0000-0000-0000-000000000000}"/>
          </ac:spMkLst>
        </pc:spChg>
      </pc:sldChg>
      <pc:sldChg chg="modSp mod">
        <pc:chgData name="Michal Stoklasa" userId="7c7ba8f323bf6ffe" providerId="LiveId" clId="{765ECAAF-0D5E-4BF0-A6B0-F181474CC1AB}" dt="2023-10-24T12:11:22.098" v="1065" actId="20577"/>
        <pc:sldMkLst>
          <pc:docMk/>
          <pc:sldMk cId="2997543792" sldId="257"/>
        </pc:sldMkLst>
        <pc:spChg chg="mod">
          <ac:chgData name="Michal Stoklasa" userId="7c7ba8f323bf6ffe" providerId="LiveId" clId="{765ECAAF-0D5E-4BF0-A6B0-F181474CC1AB}" dt="2023-10-24T12:11:22.098" v="1065" actId="20577"/>
          <ac:spMkLst>
            <pc:docMk/>
            <pc:sldMk cId="2997543792" sldId="257"/>
            <ac:spMk id="3" creationId="{00000000-0000-0000-0000-000000000000}"/>
          </ac:spMkLst>
        </pc:spChg>
      </pc:sldChg>
      <pc:sldChg chg="modSp mod">
        <pc:chgData name="Michal Stoklasa" userId="7c7ba8f323bf6ffe" providerId="LiveId" clId="{765ECAAF-0D5E-4BF0-A6B0-F181474CC1AB}" dt="2023-10-24T08:47:28.635" v="267" actId="6549"/>
        <pc:sldMkLst>
          <pc:docMk/>
          <pc:sldMk cId="592834716" sldId="328"/>
        </pc:sldMkLst>
        <pc:spChg chg="mod">
          <ac:chgData name="Michal Stoklasa" userId="7c7ba8f323bf6ffe" providerId="LiveId" clId="{765ECAAF-0D5E-4BF0-A6B0-F181474CC1AB}" dt="2023-10-24T08:47:28.635" v="267" actId="6549"/>
          <ac:spMkLst>
            <pc:docMk/>
            <pc:sldMk cId="592834716" sldId="328"/>
            <ac:spMk id="3" creationId="{00000000-0000-0000-0000-000000000000}"/>
          </ac:spMkLst>
        </pc:spChg>
      </pc:sldChg>
      <pc:sldChg chg="delSp modSp mod">
        <pc:chgData name="Michal Stoklasa" userId="7c7ba8f323bf6ffe" providerId="LiveId" clId="{765ECAAF-0D5E-4BF0-A6B0-F181474CC1AB}" dt="2023-10-24T08:58:04.927" v="586" actId="20577"/>
        <pc:sldMkLst>
          <pc:docMk/>
          <pc:sldMk cId="181136202" sldId="329"/>
        </pc:sldMkLst>
        <pc:spChg chg="mod">
          <ac:chgData name="Michal Stoklasa" userId="7c7ba8f323bf6ffe" providerId="LiveId" clId="{765ECAAF-0D5E-4BF0-A6B0-F181474CC1AB}" dt="2023-10-24T08:57:19.422" v="579" actId="1076"/>
          <ac:spMkLst>
            <pc:docMk/>
            <pc:sldMk cId="181136202" sldId="329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08:58:04.927" v="586" actId="20577"/>
          <ac:spMkLst>
            <pc:docMk/>
            <pc:sldMk cId="181136202" sldId="329"/>
            <ac:spMk id="6" creationId="{00000000-0000-0000-0000-000000000000}"/>
          </ac:spMkLst>
        </pc:spChg>
        <pc:picChg chg="del">
          <ac:chgData name="Michal Stoklasa" userId="7c7ba8f323bf6ffe" providerId="LiveId" clId="{765ECAAF-0D5E-4BF0-A6B0-F181474CC1AB}" dt="2023-10-24T08:57:12.780" v="578" actId="478"/>
          <ac:picMkLst>
            <pc:docMk/>
            <pc:sldMk cId="181136202" sldId="329"/>
            <ac:picMk id="2" creationId="{80D0EC98-8429-8790-F5BB-98F410B68416}"/>
          </ac:picMkLst>
        </pc:picChg>
      </pc:sldChg>
      <pc:sldChg chg="addSp delSp modSp mod">
        <pc:chgData name="Michal Stoklasa" userId="7c7ba8f323bf6ffe" providerId="LiveId" clId="{765ECAAF-0D5E-4BF0-A6B0-F181474CC1AB}" dt="2023-10-24T08:58:08.056" v="588" actId="20577"/>
        <pc:sldMkLst>
          <pc:docMk/>
          <pc:sldMk cId="3893437164" sldId="330"/>
        </pc:sldMkLst>
        <pc:spChg chg="mod">
          <ac:chgData name="Michal Stoklasa" userId="7c7ba8f323bf6ffe" providerId="LiveId" clId="{765ECAAF-0D5E-4BF0-A6B0-F181474CC1AB}" dt="2023-10-24T08:58:08.056" v="588" actId="20577"/>
          <ac:spMkLst>
            <pc:docMk/>
            <pc:sldMk cId="3893437164" sldId="330"/>
            <ac:spMk id="6" creationId="{00000000-0000-0000-0000-000000000000}"/>
          </ac:spMkLst>
        </pc:spChg>
        <pc:picChg chg="del">
          <ac:chgData name="Michal Stoklasa" userId="7c7ba8f323bf6ffe" providerId="LiveId" clId="{765ECAAF-0D5E-4BF0-A6B0-F181474CC1AB}" dt="2023-10-24T08:57:38.209" v="581" actId="478"/>
          <ac:picMkLst>
            <pc:docMk/>
            <pc:sldMk cId="3893437164" sldId="330"/>
            <ac:picMk id="2" creationId="{2D9D6281-AF7A-7B67-BF4B-2544537A2338}"/>
          </ac:picMkLst>
        </pc:picChg>
        <pc:picChg chg="add mod">
          <ac:chgData name="Michal Stoklasa" userId="7c7ba8f323bf6ffe" providerId="LiveId" clId="{765ECAAF-0D5E-4BF0-A6B0-F181474CC1AB}" dt="2023-10-24T08:57:48.751" v="584" actId="14100"/>
          <ac:picMkLst>
            <pc:docMk/>
            <pc:sldMk cId="3893437164" sldId="330"/>
            <ac:picMk id="3" creationId="{4F9EC7A1-FCF6-A17F-3583-962F49A8193A}"/>
          </ac:picMkLst>
        </pc:picChg>
      </pc:sldChg>
      <pc:sldChg chg="addSp delSp modSp mod">
        <pc:chgData name="Michal Stoklasa" userId="7c7ba8f323bf6ffe" providerId="LiveId" clId="{765ECAAF-0D5E-4BF0-A6B0-F181474CC1AB}" dt="2023-10-24T08:58:49.951" v="607" actId="1076"/>
        <pc:sldMkLst>
          <pc:docMk/>
          <pc:sldMk cId="137512384" sldId="331"/>
        </pc:sldMkLst>
        <pc:spChg chg="mod">
          <ac:chgData name="Michal Stoklasa" userId="7c7ba8f323bf6ffe" providerId="LiveId" clId="{765ECAAF-0D5E-4BF0-A6B0-F181474CC1AB}" dt="2023-10-24T08:58:25.171" v="603"/>
          <ac:spMkLst>
            <pc:docMk/>
            <pc:sldMk cId="137512384" sldId="331"/>
            <ac:spMk id="6" creationId="{00000000-0000-0000-0000-000000000000}"/>
          </ac:spMkLst>
        </pc:spChg>
        <pc:picChg chg="del">
          <ac:chgData name="Michal Stoklasa" userId="7c7ba8f323bf6ffe" providerId="LiveId" clId="{765ECAAF-0D5E-4BF0-A6B0-F181474CC1AB}" dt="2023-10-24T08:58:45.183" v="605" actId="478"/>
          <ac:picMkLst>
            <pc:docMk/>
            <pc:sldMk cId="137512384" sldId="331"/>
            <ac:picMk id="2" creationId="{5F401427-AE15-BA9A-903C-3DAF374A0347}"/>
          </ac:picMkLst>
        </pc:picChg>
        <pc:picChg chg="add mod">
          <ac:chgData name="Michal Stoklasa" userId="7c7ba8f323bf6ffe" providerId="LiveId" clId="{765ECAAF-0D5E-4BF0-A6B0-F181474CC1AB}" dt="2023-10-24T08:58:49.951" v="607" actId="1076"/>
          <ac:picMkLst>
            <pc:docMk/>
            <pc:sldMk cId="137512384" sldId="331"/>
            <ac:picMk id="3" creationId="{D331FC13-1E8C-70FA-67CF-EFCC0512DAA7}"/>
          </ac:picMkLst>
        </pc:picChg>
      </pc:sldChg>
      <pc:sldChg chg="delSp modSp mod">
        <pc:chgData name="Michal Stoklasa" userId="7c7ba8f323bf6ffe" providerId="LiveId" clId="{765ECAAF-0D5E-4BF0-A6B0-F181474CC1AB}" dt="2023-10-24T08:59:20.239" v="617" actId="478"/>
        <pc:sldMkLst>
          <pc:docMk/>
          <pc:sldMk cId="3508446669" sldId="332"/>
        </pc:sldMkLst>
        <pc:spChg chg="mod">
          <ac:chgData name="Michal Stoklasa" userId="7c7ba8f323bf6ffe" providerId="LiveId" clId="{765ECAAF-0D5E-4BF0-A6B0-F181474CC1AB}" dt="2023-10-24T08:59:18.720" v="616" actId="20577"/>
          <ac:spMkLst>
            <pc:docMk/>
            <pc:sldMk cId="3508446669" sldId="332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08:59:08.184" v="613" actId="20577"/>
          <ac:spMkLst>
            <pc:docMk/>
            <pc:sldMk cId="3508446669" sldId="332"/>
            <ac:spMk id="6" creationId="{00000000-0000-0000-0000-000000000000}"/>
          </ac:spMkLst>
        </pc:spChg>
        <pc:picChg chg="del">
          <ac:chgData name="Michal Stoklasa" userId="7c7ba8f323bf6ffe" providerId="LiveId" clId="{765ECAAF-0D5E-4BF0-A6B0-F181474CC1AB}" dt="2023-10-24T08:59:20.239" v="617" actId="478"/>
          <ac:picMkLst>
            <pc:docMk/>
            <pc:sldMk cId="3508446669" sldId="332"/>
            <ac:picMk id="2" creationId="{9E666DFC-769E-8795-900C-C173E0BDEAD5}"/>
          </ac:picMkLst>
        </pc:picChg>
      </pc:sldChg>
      <pc:sldChg chg="modSp mod">
        <pc:chgData name="Michal Stoklasa" userId="7c7ba8f323bf6ffe" providerId="LiveId" clId="{765ECAAF-0D5E-4BF0-A6B0-F181474CC1AB}" dt="2023-10-24T08:58:33.627" v="604"/>
        <pc:sldMkLst>
          <pc:docMk/>
          <pc:sldMk cId="3455167970" sldId="333"/>
        </pc:sldMkLst>
        <pc:spChg chg="mod">
          <ac:chgData name="Michal Stoklasa" userId="7c7ba8f323bf6ffe" providerId="LiveId" clId="{765ECAAF-0D5E-4BF0-A6B0-F181474CC1AB}" dt="2023-10-24T08:58:33.627" v="604"/>
          <ac:spMkLst>
            <pc:docMk/>
            <pc:sldMk cId="3455167970" sldId="333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08:58:19.935" v="602" actId="20577"/>
          <ac:spMkLst>
            <pc:docMk/>
            <pc:sldMk cId="3455167970" sldId="333"/>
            <ac:spMk id="6" creationId="{00000000-0000-0000-0000-000000000000}"/>
          </ac:spMkLst>
        </pc:spChg>
      </pc:sldChg>
      <pc:sldChg chg="addSp delSp modSp mod">
        <pc:chgData name="Michal Stoklasa" userId="7c7ba8f323bf6ffe" providerId="LiveId" clId="{765ECAAF-0D5E-4BF0-A6B0-F181474CC1AB}" dt="2023-10-24T08:59:41.255" v="621" actId="1076"/>
        <pc:sldMkLst>
          <pc:docMk/>
          <pc:sldMk cId="3483065776" sldId="334"/>
        </pc:sldMkLst>
        <pc:spChg chg="del">
          <ac:chgData name="Michal Stoklasa" userId="7c7ba8f323bf6ffe" providerId="LiveId" clId="{765ECAAF-0D5E-4BF0-A6B0-F181474CC1AB}" dt="2023-10-24T08:59:37.144" v="619" actId="478"/>
          <ac:spMkLst>
            <pc:docMk/>
            <pc:sldMk cId="3483065776" sldId="334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08:59:30.933" v="618"/>
          <ac:spMkLst>
            <pc:docMk/>
            <pc:sldMk cId="3483065776" sldId="334"/>
            <ac:spMk id="6" creationId="{00000000-0000-0000-0000-000000000000}"/>
          </ac:spMkLst>
        </pc:spChg>
        <pc:picChg chg="add mod">
          <ac:chgData name="Michal Stoklasa" userId="7c7ba8f323bf6ffe" providerId="LiveId" clId="{765ECAAF-0D5E-4BF0-A6B0-F181474CC1AB}" dt="2023-10-24T08:59:41.255" v="621" actId="1076"/>
          <ac:picMkLst>
            <pc:docMk/>
            <pc:sldMk cId="3483065776" sldId="334"/>
            <ac:picMk id="2" creationId="{F7699074-B552-1991-ED12-DD0CBF86BE14}"/>
          </ac:picMkLst>
        </pc:picChg>
      </pc:sldChg>
      <pc:sldChg chg="modSp mod modNotesTx">
        <pc:chgData name="Michal Stoklasa" userId="7c7ba8f323bf6ffe" providerId="LiveId" clId="{765ECAAF-0D5E-4BF0-A6B0-F181474CC1AB}" dt="2023-10-24T12:02:37.932" v="1018" actId="20577"/>
        <pc:sldMkLst>
          <pc:docMk/>
          <pc:sldMk cId="252505182" sldId="336"/>
        </pc:sldMkLst>
        <pc:spChg chg="mod">
          <ac:chgData name="Michal Stoklasa" userId="7c7ba8f323bf6ffe" providerId="LiveId" clId="{765ECAAF-0D5E-4BF0-A6B0-F181474CC1AB}" dt="2023-10-24T12:02:26.933" v="1009"/>
          <ac:spMkLst>
            <pc:docMk/>
            <pc:sldMk cId="252505182" sldId="336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08:59:57.355" v="627" actId="20577"/>
          <ac:spMkLst>
            <pc:docMk/>
            <pc:sldMk cId="252505182" sldId="336"/>
            <ac:spMk id="6" creationId="{00000000-0000-0000-0000-000000000000}"/>
          </ac:spMkLst>
        </pc:spChg>
      </pc:sldChg>
      <pc:sldChg chg="addSp delSp modSp mod modNotesTx">
        <pc:chgData name="Michal Stoklasa" userId="7c7ba8f323bf6ffe" providerId="LiveId" clId="{765ECAAF-0D5E-4BF0-A6B0-F181474CC1AB}" dt="2023-10-24T09:00:16.930" v="632" actId="6549"/>
        <pc:sldMkLst>
          <pc:docMk/>
          <pc:sldMk cId="1905504038" sldId="337"/>
        </pc:sldMkLst>
        <pc:spChg chg="del">
          <ac:chgData name="Michal Stoklasa" userId="7c7ba8f323bf6ffe" providerId="LiveId" clId="{765ECAAF-0D5E-4BF0-A6B0-F181474CC1AB}" dt="2023-10-24T09:00:10.142" v="629" actId="478"/>
          <ac:spMkLst>
            <pc:docMk/>
            <pc:sldMk cId="1905504038" sldId="337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09:00:01.738" v="628"/>
          <ac:spMkLst>
            <pc:docMk/>
            <pc:sldMk cId="1905504038" sldId="337"/>
            <ac:spMk id="6" creationId="{00000000-0000-0000-0000-000000000000}"/>
          </ac:spMkLst>
        </pc:spChg>
        <pc:picChg chg="add mod">
          <ac:chgData name="Michal Stoklasa" userId="7c7ba8f323bf6ffe" providerId="LiveId" clId="{765ECAAF-0D5E-4BF0-A6B0-F181474CC1AB}" dt="2023-10-24T09:00:11.566" v="630"/>
          <ac:picMkLst>
            <pc:docMk/>
            <pc:sldMk cId="1905504038" sldId="337"/>
            <ac:picMk id="2" creationId="{75C74C61-0D2C-0DC1-9051-3A71C59D7A1E}"/>
          </ac:picMkLst>
        </pc:picChg>
        <pc:picChg chg="add mod">
          <ac:chgData name="Michal Stoklasa" userId="7c7ba8f323bf6ffe" providerId="LiveId" clId="{765ECAAF-0D5E-4BF0-A6B0-F181474CC1AB}" dt="2023-10-24T09:00:14.835" v="631"/>
          <ac:picMkLst>
            <pc:docMk/>
            <pc:sldMk cId="1905504038" sldId="337"/>
            <ac:picMk id="4" creationId="{3DE75446-DD2E-B05C-256E-69C13C87319D}"/>
          </ac:picMkLst>
        </pc:picChg>
      </pc:sldChg>
      <pc:sldChg chg="modSp mod">
        <pc:chgData name="Michal Stoklasa" userId="7c7ba8f323bf6ffe" providerId="LiveId" clId="{765ECAAF-0D5E-4BF0-A6B0-F181474CC1AB}" dt="2023-10-24T09:02:12.825" v="699" actId="20577"/>
        <pc:sldMkLst>
          <pc:docMk/>
          <pc:sldMk cId="745253090" sldId="338"/>
        </pc:sldMkLst>
        <pc:spChg chg="mod">
          <ac:chgData name="Michal Stoklasa" userId="7c7ba8f323bf6ffe" providerId="LiveId" clId="{765ECAAF-0D5E-4BF0-A6B0-F181474CC1AB}" dt="2023-10-24T09:02:12.825" v="699" actId="20577"/>
          <ac:spMkLst>
            <pc:docMk/>
            <pc:sldMk cId="745253090" sldId="338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09:01:03.838" v="677" actId="20577"/>
          <ac:spMkLst>
            <pc:docMk/>
            <pc:sldMk cId="745253090" sldId="338"/>
            <ac:spMk id="6" creationId="{00000000-0000-0000-0000-000000000000}"/>
          </ac:spMkLst>
        </pc:spChg>
      </pc:sldChg>
      <pc:sldChg chg="addSp modSp mod ord">
        <pc:chgData name="Michal Stoklasa" userId="7c7ba8f323bf6ffe" providerId="LiveId" clId="{765ECAAF-0D5E-4BF0-A6B0-F181474CC1AB}" dt="2023-10-24T12:11:09.956" v="1047"/>
        <pc:sldMkLst>
          <pc:docMk/>
          <pc:sldMk cId="1783801803" sldId="339"/>
        </pc:sldMkLst>
        <pc:spChg chg="mod">
          <ac:chgData name="Michal Stoklasa" userId="7c7ba8f323bf6ffe" providerId="LiveId" clId="{765ECAAF-0D5E-4BF0-A6B0-F181474CC1AB}" dt="2023-10-24T09:02:45.483" v="701"/>
          <ac:spMkLst>
            <pc:docMk/>
            <pc:sldMk cId="1783801803" sldId="339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09:02:38.623" v="700"/>
          <ac:spMkLst>
            <pc:docMk/>
            <pc:sldMk cId="1783801803" sldId="339"/>
            <ac:spMk id="6" creationId="{00000000-0000-0000-0000-000000000000}"/>
          </ac:spMkLst>
        </pc:spChg>
        <pc:picChg chg="add mod">
          <ac:chgData name="Michal Stoklasa" userId="7c7ba8f323bf6ffe" providerId="LiveId" clId="{765ECAAF-0D5E-4BF0-A6B0-F181474CC1AB}" dt="2023-10-24T09:02:56.838" v="703" actId="1076"/>
          <ac:picMkLst>
            <pc:docMk/>
            <pc:sldMk cId="1783801803" sldId="339"/>
            <ac:picMk id="2" creationId="{6F393FAA-1DA2-3313-88D8-14242E655FC7}"/>
          </ac:picMkLst>
        </pc:picChg>
      </pc:sldChg>
      <pc:sldChg chg="modSp mod">
        <pc:chgData name="Michal Stoklasa" userId="7c7ba8f323bf6ffe" providerId="LiveId" clId="{765ECAAF-0D5E-4BF0-A6B0-F181474CC1AB}" dt="2023-10-24T08:49:45.208" v="465" actId="6549"/>
        <pc:sldMkLst>
          <pc:docMk/>
          <pc:sldMk cId="1283345104" sldId="340"/>
        </pc:sldMkLst>
        <pc:spChg chg="mod">
          <ac:chgData name="Michal Stoklasa" userId="7c7ba8f323bf6ffe" providerId="LiveId" clId="{765ECAAF-0D5E-4BF0-A6B0-F181474CC1AB}" dt="2023-10-24T08:49:45.208" v="465" actId="6549"/>
          <ac:spMkLst>
            <pc:docMk/>
            <pc:sldMk cId="1283345104" sldId="340"/>
            <ac:spMk id="6" creationId="{00000000-0000-0000-0000-000000000000}"/>
          </ac:spMkLst>
        </pc:spChg>
      </pc:sldChg>
      <pc:sldChg chg="modSp mod modNotesTx">
        <pc:chgData name="Michal Stoklasa" userId="7c7ba8f323bf6ffe" providerId="LiveId" clId="{765ECAAF-0D5E-4BF0-A6B0-F181474CC1AB}" dt="2023-10-24T08:33:30.620" v="21" actId="113"/>
        <pc:sldMkLst>
          <pc:docMk/>
          <pc:sldMk cId="344166251" sldId="343"/>
        </pc:sldMkLst>
        <pc:spChg chg="mod">
          <ac:chgData name="Michal Stoklasa" userId="7c7ba8f323bf6ffe" providerId="LiveId" clId="{765ECAAF-0D5E-4BF0-A6B0-F181474CC1AB}" dt="2023-10-24T08:33:30.620" v="21" actId="113"/>
          <ac:spMkLst>
            <pc:docMk/>
            <pc:sldMk cId="344166251" sldId="343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08:32:19.248" v="4" actId="14100"/>
          <ac:spMkLst>
            <pc:docMk/>
            <pc:sldMk cId="344166251" sldId="343"/>
            <ac:spMk id="6" creationId="{00000000-0000-0000-0000-000000000000}"/>
          </ac:spMkLst>
        </pc:spChg>
        <pc:picChg chg="mod">
          <ac:chgData name="Michal Stoklasa" userId="7c7ba8f323bf6ffe" providerId="LiveId" clId="{765ECAAF-0D5E-4BF0-A6B0-F181474CC1AB}" dt="2023-10-24T08:32:55.228" v="8" actId="1076"/>
          <ac:picMkLst>
            <pc:docMk/>
            <pc:sldMk cId="344166251" sldId="343"/>
            <ac:picMk id="2" creationId="{C5F0A70E-A7E8-09F5-C01A-A3282404B9B9}"/>
          </ac:picMkLst>
        </pc:picChg>
        <pc:picChg chg="mod">
          <ac:chgData name="Michal Stoklasa" userId="7c7ba8f323bf6ffe" providerId="LiveId" clId="{765ECAAF-0D5E-4BF0-A6B0-F181474CC1AB}" dt="2023-10-24T08:32:58.829" v="9" actId="1076"/>
          <ac:picMkLst>
            <pc:docMk/>
            <pc:sldMk cId="344166251" sldId="343"/>
            <ac:picMk id="4" creationId="{14F2B743-9310-A690-1692-8D4BDDA29213}"/>
          </ac:picMkLst>
        </pc:picChg>
      </pc:sldChg>
      <pc:sldChg chg="modSp mod">
        <pc:chgData name="Michal Stoklasa" userId="7c7ba8f323bf6ffe" providerId="LiveId" clId="{765ECAAF-0D5E-4BF0-A6B0-F181474CC1AB}" dt="2023-10-24T08:39:45.025" v="219" actId="20577"/>
        <pc:sldMkLst>
          <pc:docMk/>
          <pc:sldMk cId="814372109" sldId="344"/>
        </pc:sldMkLst>
        <pc:spChg chg="mod">
          <ac:chgData name="Michal Stoklasa" userId="7c7ba8f323bf6ffe" providerId="LiveId" clId="{765ECAAF-0D5E-4BF0-A6B0-F181474CC1AB}" dt="2023-10-24T08:39:45.025" v="219" actId="20577"/>
          <ac:spMkLst>
            <pc:docMk/>
            <pc:sldMk cId="814372109" sldId="344"/>
            <ac:spMk id="3" creationId="{00000000-0000-0000-0000-000000000000}"/>
          </ac:spMkLst>
        </pc:spChg>
      </pc:sldChg>
      <pc:sldChg chg="modSp del mod">
        <pc:chgData name="Michal Stoklasa" userId="7c7ba8f323bf6ffe" providerId="LiveId" clId="{765ECAAF-0D5E-4BF0-A6B0-F181474CC1AB}" dt="2023-10-24T12:11:11.553" v="1048" actId="47"/>
        <pc:sldMkLst>
          <pc:docMk/>
          <pc:sldMk cId="2768327059" sldId="346"/>
        </pc:sldMkLst>
        <pc:spChg chg="mod">
          <ac:chgData name="Michal Stoklasa" userId="7c7ba8f323bf6ffe" providerId="LiveId" clId="{765ECAAF-0D5E-4BF0-A6B0-F181474CC1AB}" dt="2023-10-24T09:00:51.412" v="662" actId="20577"/>
          <ac:spMkLst>
            <pc:docMk/>
            <pc:sldMk cId="2768327059" sldId="346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09:00:47.852" v="661" actId="20577"/>
          <ac:spMkLst>
            <pc:docMk/>
            <pc:sldMk cId="2768327059" sldId="346"/>
            <ac:spMk id="6" creationId="{00000000-0000-0000-0000-000000000000}"/>
          </ac:spMkLst>
        </pc:spChg>
      </pc:sldChg>
      <pc:sldChg chg="modSp mod">
        <pc:chgData name="Michal Stoklasa" userId="7c7ba8f323bf6ffe" providerId="LiveId" clId="{765ECAAF-0D5E-4BF0-A6B0-F181474CC1AB}" dt="2023-10-24T11:43:42.559" v="749" actId="20577"/>
        <pc:sldMkLst>
          <pc:docMk/>
          <pc:sldMk cId="1891747027" sldId="347"/>
        </pc:sldMkLst>
        <pc:spChg chg="mod">
          <ac:chgData name="Michal Stoklasa" userId="7c7ba8f323bf6ffe" providerId="LiveId" clId="{765ECAAF-0D5E-4BF0-A6B0-F181474CC1AB}" dt="2023-10-24T11:43:42.559" v="749" actId="20577"/>
          <ac:spMkLst>
            <pc:docMk/>
            <pc:sldMk cId="1891747027" sldId="347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11:41:03.903" v="705" actId="14100"/>
          <ac:spMkLst>
            <pc:docMk/>
            <pc:sldMk cId="1891747027" sldId="347"/>
            <ac:spMk id="6" creationId="{00000000-0000-0000-0000-000000000000}"/>
          </ac:spMkLst>
        </pc:spChg>
      </pc:sldChg>
      <pc:sldChg chg="addSp delSp modSp mod modNotesTx">
        <pc:chgData name="Michal Stoklasa" userId="7c7ba8f323bf6ffe" providerId="LiveId" clId="{765ECAAF-0D5E-4BF0-A6B0-F181474CC1AB}" dt="2023-10-24T11:42:25.033" v="742" actId="6549"/>
        <pc:sldMkLst>
          <pc:docMk/>
          <pc:sldMk cId="1003508331" sldId="348"/>
        </pc:sldMkLst>
        <pc:spChg chg="mod">
          <ac:chgData name="Michal Stoklasa" userId="7c7ba8f323bf6ffe" providerId="LiveId" clId="{765ECAAF-0D5E-4BF0-A6B0-F181474CC1AB}" dt="2023-10-24T11:42:11.007" v="737" actId="20577"/>
          <ac:spMkLst>
            <pc:docMk/>
            <pc:sldMk cId="1003508331" sldId="348"/>
            <ac:spMk id="6" creationId="{00000000-0000-0000-0000-000000000000}"/>
          </ac:spMkLst>
        </pc:spChg>
        <pc:picChg chg="add mod">
          <ac:chgData name="Michal Stoklasa" userId="7c7ba8f323bf6ffe" providerId="LiveId" clId="{765ECAAF-0D5E-4BF0-A6B0-F181474CC1AB}" dt="2023-10-24T11:42:23.183" v="741" actId="14100"/>
          <ac:picMkLst>
            <pc:docMk/>
            <pc:sldMk cId="1003508331" sldId="348"/>
            <ac:picMk id="2" creationId="{059AC395-E843-7AA6-8A2E-ED627D0A998F}"/>
          </ac:picMkLst>
        </pc:picChg>
        <pc:picChg chg="del">
          <ac:chgData name="Michal Stoklasa" userId="7c7ba8f323bf6ffe" providerId="LiveId" clId="{765ECAAF-0D5E-4BF0-A6B0-F181474CC1AB}" dt="2023-10-24T11:42:15.878" v="738" actId="478"/>
          <ac:picMkLst>
            <pc:docMk/>
            <pc:sldMk cId="1003508331" sldId="348"/>
            <ac:picMk id="1026" creationId="{8929DBF1-4E66-1A3B-A39B-A2C230D05E44}"/>
          </ac:picMkLst>
        </pc:picChg>
      </pc:sldChg>
      <pc:sldChg chg="modSp mod">
        <pc:chgData name="Michal Stoklasa" userId="7c7ba8f323bf6ffe" providerId="LiveId" clId="{765ECAAF-0D5E-4BF0-A6B0-F181474CC1AB}" dt="2023-10-24T12:00:29.479" v="1004" actId="255"/>
        <pc:sldMkLst>
          <pc:docMk/>
          <pc:sldMk cId="300992763" sldId="349"/>
        </pc:sldMkLst>
        <pc:spChg chg="mod">
          <ac:chgData name="Michal Stoklasa" userId="7c7ba8f323bf6ffe" providerId="LiveId" clId="{765ECAAF-0D5E-4BF0-A6B0-F181474CC1AB}" dt="2023-10-24T12:00:29.479" v="1004" actId="255"/>
          <ac:spMkLst>
            <pc:docMk/>
            <pc:sldMk cId="300992763" sldId="349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11:44:39.750" v="766" actId="20577"/>
          <ac:spMkLst>
            <pc:docMk/>
            <pc:sldMk cId="300992763" sldId="349"/>
            <ac:spMk id="6" creationId="{00000000-0000-0000-0000-000000000000}"/>
          </ac:spMkLst>
        </pc:spChg>
      </pc:sldChg>
      <pc:sldChg chg="addSp delSp modSp mod">
        <pc:chgData name="Michal Stoklasa" userId="7c7ba8f323bf6ffe" providerId="LiveId" clId="{765ECAAF-0D5E-4BF0-A6B0-F181474CC1AB}" dt="2023-10-24T11:45:46.917" v="811" actId="14100"/>
        <pc:sldMkLst>
          <pc:docMk/>
          <pc:sldMk cId="3953935541" sldId="350"/>
        </pc:sldMkLst>
        <pc:spChg chg="del mod">
          <ac:chgData name="Michal Stoklasa" userId="7c7ba8f323bf6ffe" providerId="LiveId" clId="{765ECAAF-0D5E-4BF0-A6B0-F181474CC1AB}" dt="2023-10-24T11:45:37.057" v="808"/>
          <ac:spMkLst>
            <pc:docMk/>
            <pc:sldMk cId="3953935541" sldId="350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11:45:15.989" v="806" actId="14100"/>
          <ac:spMkLst>
            <pc:docMk/>
            <pc:sldMk cId="3953935541" sldId="350"/>
            <ac:spMk id="6" creationId="{00000000-0000-0000-0000-000000000000}"/>
          </ac:spMkLst>
        </pc:spChg>
        <pc:picChg chg="add mod">
          <ac:chgData name="Michal Stoklasa" userId="7c7ba8f323bf6ffe" providerId="LiveId" clId="{765ECAAF-0D5E-4BF0-A6B0-F181474CC1AB}" dt="2023-10-24T11:45:46.917" v="811" actId="14100"/>
          <ac:picMkLst>
            <pc:docMk/>
            <pc:sldMk cId="3953935541" sldId="350"/>
            <ac:picMk id="2" creationId="{58D7278F-9F00-9293-47CC-8EEE0E1B227E}"/>
          </ac:picMkLst>
        </pc:picChg>
      </pc:sldChg>
      <pc:sldChg chg="addSp delSp modSp mod">
        <pc:chgData name="Michal Stoklasa" userId="7c7ba8f323bf6ffe" providerId="LiveId" clId="{765ECAAF-0D5E-4BF0-A6B0-F181474CC1AB}" dt="2023-10-24T11:46:26.526" v="817" actId="14100"/>
        <pc:sldMkLst>
          <pc:docMk/>
          <pc:sldMk cId="3096035342" sldId="351"/>
        </pc:sldMkLst>
        <pc:spChg chg="del">
          <ac:chgData name="Michal Stoklasa" userId="7c7ba8f323bf6ffe" providerId="LiveId" clId="{765ECAAF-0D5E-4BF0-A6B0-F181474CC1AB}" dt="2023-10-24T11:46:19.582" v="814" actId="478"/>
          <ac:spMkLst>
            <pc:docMk/>
            <pc:sldMk cId="3096035342" sldId="351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11:46:14.575" v="813" actId="14100"/>
          <ac:spMkLst>
            <pc:docMk/>
            <pc:sldMk cId="3096035342" sldId="351"/>
            <ac:spMk id="6" creationId="{00000000-0000-0000-0000-000000000000}"/>
          </ac:spMkLst>
        </pc:spChg>
        <pc:picChg chg="add mod">
          <ac:chgData name="Michal Stoklasa" userId="7c7ba8f323bf6ffe" providerId="LiveId" clId="{765ECAAF-0D5E-4BF0-A6B0-F181474CC1AB}" dt="2023-10-24T11:46:26.526" v="817" actId="14100"/>
          <ac:picMkLst>
            <pc:docMk/>
            <pc:sldMk cId="3096035342" sldId="351"/>
            <ac:picMk id="2" creationId="{A1B38911-15CF-93E1-983E-CA0008015004}"/>
          </ac:picMkLst>
        </pc:picChg>
      </pc:sldChg>
      <pc:sldChg chg="delSp modSp add mod modNotesTx">
        <pc:chgData name="Michal Stoklasa" userId="7c7ba8f323bf6ffe" providerId="LiveId" clId="{765ECAAF-0D5E-4BF0-A6B0-F181474CC1AB}" dt="2023-10-24T11:59:59.964" v="1002" actId="113"/>
        <pc:sldMkLst>
          <pc:docMk/>
          <pc:sldMk cId="2699315647" sldId="356"/>
        </pc:sldMkLst>
        <pc:spChg chg="mod">
          <ac:chgData name="Michal Stoklasa" userId="7c7ba8f323bf6ffe" providerId="LiveId" clId="{765ECAAF-0D5E-4BF0-A6B0-F181474CC1AB}" dt="2023-10-24T11:59:59.964" v="1002" actId="113"/>
          <ac:spMkLst>
            <pc:docMk/>
            <pc:sldMk cId="2699315647" sldId="356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08:35:20.020" v="38" actId="20577"/>
          <ac:spMkLst>
            <pc:docMk/>
            <pc:sldMk cId="2699315647" sldId="356"/>
            <ac:spMk id="6" creationId="{00000000-0000-0000-0000-000000000000}"/>
          </ac:spMkLst>
        </pc:spChg>
        <pc:picChg chg="del">
          <ac:chgData name="Michal Stoklasa" userId="7c7ba8f323bf6ffe" providerId="LiveId" clId="{765ECAAF-0D5E-4BF0-A6B0-F181474CC1AB}" dt="2023-10-24T08:36:41.225" v="164" actId="478"/>
          <ac:picMkLst>
            <pc:docMk/>
            <pc:sldMk cId="2699315647" sldId="356"/>
            <ac:picMk id="2" creationId="{C5F0A70E-A7E8-09F5-C01A-A3282404B9B9}"/>
          </ac:picMkLst>
        </pc:picChg>
        <pc:picChg chg="del">
          <ac:chgData name="Michal Stoklasa" userId="7c7ba8f323bf6ffe" providerId="LiveId" clId="{765ECAAF-0D5E-4BF0-A6B0-F181474CC1AB}" dt="2023-10-24T08:36:40.612" v="163" actId="478"/>
          <ac:picMkLst>
            <pc:docMk/>
            <pc:sldMk cId="2699315647" sldId="356"/>
            <ac:picMk id="4" creationId="{14F2B743-9310-A690-1692-8D4BDDA29213}"/>
          </ac:picMkLst>
        </pc:picChg>
      </pc:sldChg>
      <pc:sldChg chg="addSp modSp add mod">
        <pc:chgData name="Michal Stoklasa" userId="7c7ba8f323bf6ffe" providerId="LiveId" clId="{765ECAAF-0D5E-4BF0-A6B0-F181474CC1AB}" dt="2023-10-24T08:56:40.215" v="553" actId="1076"/>
        <pc:sldMkLst>
          <pc:docMk/>
          <pc:sldMk cId="692664203" sldId="357"/>
        </pc:sldMkLst>
        <pc:spChg chg="mod">
          <ac:chgData name="Michal Stoklasa" userId="7c7ba8f323bf6ffe" providerId="LiveId" clId="{765ECAAF-0D5E-4BF0-A6B0-F181474CC1AB}" dt="2023-10-24T08:56:40.215" v="553" actId="1076"/>
          <ac:spMkLst>
            <pc:docMk/>
            <pc:sldMk cId="692664203" sldId="357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08:47:05.677" v="263" actId="20577"/>
          <ac:spMkLst>
            <pc:docMk/>
            <pc:sldMk cId="692664203" sldId="357"/>
            <ac:spMk id="6" creationId="{00000000-0000-0000-0000-000000000000}"/>
          </ac:spMkLst>
        </pc:spChg>
        <pc:picChg chg="add mod">
          <ac:chgData name="Michal Stoklasa" userId="7c7ba8f323bf6ffe" providerId="LiveId" clId="{765ECAAF-0D5E-4BF0-A6B0-F181474CC1AB}" dt="2023-10-24T08:49:32.066" v="463" actId="14100"/>
          <ac:picMkLst>
            <pc:docMk/>
            <pc:sldMk cId="692664203" sldId="357"/>
            <ac:picMk id="2" creationId="{7F21BE65-C8F1-C906-A350-1BA3C0AFC1D4}"/>
          </ac:picMkLst>
        </pc:picChg>
      </pc:sldChg>
      <pc:sldChg chg="addSp delSp modSp add mod">
        <pc:chgData name="Michal Stoklasa" userId="7c7ba8f323bf6ffe" providerId="LiveId" clId="{765ECAAF-0D5E-4BF0-A6B0-F181474CC1AB}" dt="2023-10-24T11:47:04.878" v="823" actId="14100"/>
        <pc:sldMkLst>
          <pc:docMk/>
          <pc:sldMk cId="2442334873" sldId="358"/>
        </pc:sldMkLst>
        <pc:spChg chg="mod">
          <ac:chgData name="Michal Stoklasa" userId="7c7ba8f323bf6ffe" providerId="LiveId" clId="{765ECAAF-0D5E-4BF0-A6B0-F181474CC1AB}" dt="2023-10-24T11:46:52.368" v="820" actId="20577"/>
          <ac:spMkLst>
            <pc:docMk/>
            <pc:sldMk cId="2442334873" sldId="358"/>
            <ac:spMk id="6" creationId="{00000000-0000-0000-0000-000000000000}"/>
          </ac:spMkLst>
        </pc:spChg>
        <pc:picChg chg="del">
          <ac:chgData name="Michal Stoklasa" userId="7c7ba8f323bf6ffe" providerId="LiveId" clId="{765ECAAF-0D5E-4BF0-A6B0-F181474CC1AB}" dt="2023-10-24T11:46:58.958" v="821" actId="478"/>
          <ac:picMkLst>
            <pc:docMk/>
            <pc:sldMk cId="2442334873" sldId="358"/>
            <ac:picMk id="2" creationId="{A1B38911-15CF-93E1-983E-CA0008015004}"/>
          </ac:picMkLst>
        </pc:picChg>
        <pc:picChg chg="add mod">
          <ac:chgData name="Michal Stoklasa" userId="7c7ba8f323bf6ffe" providerId="LiveId" clId="{765ECAAF-0D5E-4BF0-A6B0-F181474CC1AB}" dt="2023-10-24T11:47:04.878" v="823" actId="14100"/>
          <ac:picMkLst>
            <pc:docMk/>
            <pc:sldMk cId="2442334873" sldId="358"/>
            <ac:picMk id="3" creationId="{DFF70EC8-D4A6-2AD0-3178-5236EB0D7570}"/>
          </ac:picMkLst>
        </pc:picChg>
      </pc:sldChg>
      <pc:sldChg chg="addSp delSp modSp add mod">
        <pc:chgData name="Michal Stoklasa" userId="7c7ba8f323bf6ffe" providerId="LiveId" clId="{765ECAAF-0D5E-4BF0-A6B0-F181474CC1AB}" dt="2023-10-24T11:47:39.526" v="829" actId="14100"/>
        <pc:sldMkLst>
          <pc:docMk/>
          <pc:sldMk cId="1329467813" sldId="359"/>
        </pc:sldMkLst>
        <pc:spChg chg="mod">
          <ac:chgData name="Michal Stoklasa" userId="7c7ba8f323bf6ffe" providerId="LiveId" clId="{765ECAAF-0D5E-4BF0-A6B0-F181474CC1AB}" dt="2023-10-24T11:47:30.255" v="826"/>
          <ac:spMkLst>
            <pc:docMk/>
            <pc:sldMk cId="1329467813" sldId="359"/>
            <ac:spMk id="6" creationId="{00000000-0000-0000-0000-000000000000}"/>
          </ac:spMkLst>
        </pc:spChg>
        <pc:picChg chg="add mod">
          <ac:chgData name="Michal Stoklasa" userId="7c7ba8f323bf6ffe" providerId="LiveId" clId="{765ECAAF-0D5E-4BF0-A6B0-F181474CC1AB}" dt="2023-10-24T11:47:39.526" v="829" actId="14100"/>
          <ac:picMkLst>
            <pc:docMk/>
            <pc:sldMk cId="1329467813" sldId="359"/>
            <ac:picMk id="2" creationId="{24568CE7-067C-26D1-D3C5-CE8A30572A3A}"/>
          </ac:picMkLst>
        </pc:picChg>
        <pc:picChg chg="del">
          <ac:chgData name="Michal Stoklasa" userId="7c7ba8f323bf6ffe" providerId="LiveId" clId="{765ECAAF-0D5E-4BF0-A6B0-F181474CC1AB}" dt="2023-10-24T11:47:32.512" v="827" actId="478"/>
          <ac:picMkLst>
            <pc:docMk/>
            <pc:sldMk cId="1329467813" sldId="359"/>
            <ac:picMk id="3" creationId="{DFF70EC8-D4A6-2AD0-3178-5236EB0D7570}"/>
          </ac:picMkLst>
        </pc:picChg>
      </pc:sldChg>
      <pc:sldChg chg="addSp delSp modSp add mod">
        <pc:chgData name="Michal Stoklasa" userId="7c7ba8f323bf6ffe" providerId="LiveId" clId="{765ECAAF-0D5E-4BF0-A6B0-F181474CC1AB}" dt="2023-10-24T11:47:59.341" v="842" actId="20577"/>
        <pc:sldMkLst>
          <pc:docMk/>
          <pc:sldMk cId="2579326700" sldId="360"/>
        </pc:sldMkLst>
        <pc:spChg chg="mod">
          <ac:chgData name="Michal Stoklasa" userId="7c7ba8f323bf6ffe" providerId="LiveId" clId="{765ECAAF-0D5E-4BF0-A6B0-F181474CC1AB}" dt="2023-10-24T11:47:59.341" v="842" actId="20577"/>
          <ac:spMkLst>
            <pc:docMk/>
            <pc:sldMk cId="2579326700" sldId="360"/>
            <ac:spMk id="6" creationId="{00000000-0000-0000-0000-000000000000}"/>
          </ac:spMkLst>
        </pc:spChg>
        <pc:picChg chg="add mod">
          <ac:chgData name="Michal Stoklasa" userId="7c7ba8f323bf6ffe" providerId="LiveId" clId="{765ECAAF-0D5E-4BF0-A6B0-F181474CC1AB}" dt="2023-10-24T11:47:55.038" v="831"/>
          <ac:picMkLst>
            <pc:docMk/>
            <pc:sldMk cId="2579326700" sldId="360"/>
            <ac:picMk id="2" creationId="{66F32392-5D9B-A83D-BA72-DC2EC8EDFF69}"/>
          </ac:picMkLst>
        </pc:picChg>
        <pc:picChg chg="del">
          <ac:chgData name="Michal Stoklasa" userId="7c7ba8f323bf6ffe" providerId="LiveId" clId="{765ECAAF-0D5E-4BF0-A6B0-F181474CC1AB}" dt="2023-10-24T11:47:54.295" v="830" actId="478"/>
          <ac:picMkLst>
            <pc:docMk/>
            <pc:sldMk cId="2579326700" sldId="360"/>
            <ac:picMk id="3" creationId="{DFF70EC8-D4A6-2AD0-3178-5236EB0D7570}"/>
          </ac:picMkLst>
        </pc:picChg>
      </pc:sldChg>
      <pc:sldChg chg="addSp delSp modSp add mod">
        <pc:chgData name="Michal Stoklasa" userId="7c7ba8f323bf6ffe" providerId="LiveId" clId="{765ECAAF-0D5E-4BF0-A6B0-F181474CC1AB}" dt="2023-10-24T11:48:47.654" v="849" actId="14100"/>
        <pc:sldMkLst>
          <pc:docMk/>
          <pc:sldMk cId="2458909578" sldId="361"/>
        </pc:sldMkLst>
        <pc:spChg chg="mod">
          <ac:chgData name="Michal Stoklasa" userId="7c7ba8f323bf6ffe" providerId="LiveId" clId="{765ECAAF-0D5E-4BF0-A6B0-F181474CC1AB}" dt="2023-10-24T11:48:39.878" v="846" actId="14100"/>
          <ac:spMkLst>
            <pc:docMk/>
            <pc:sldMk cId="2458909578" sldId="361"/>
            <ac:spMk id="6" creationId="{00000000-0000-0000-0000-000000000000}"/>
          </ac:spMkLst>
        </pc:spChg>
        <pc:picChg chg="del">
          <ac:chgData name="Michal Stoklasa" userId="7c7ba8f323bf6ffe" providerId="LiveId" clId="{765ECAAF-0D5E-4BF0-A6B0-F181474CC1AB}" dt="2023-10-24T11:48:44.566" v="847" actId="478"/>
          <ac:picMkLst>
            <pc:docMk/>
            <pc:sldMk cId="2458909578" sldId="361"/>
            <ac:picMk id="2" creationId="{66F32392-5D9B-A83D-BA72-DC2EC8EDFF69}"/>
          </ac:picMkLst>
        </pc:picChg>
        <pc:picChg chg="add mod">
          <ac:chgData name="Michal Stoklasa" userId="7c7ba8f323bf6ffe" providerId="LiveId" clId="{765ECAAF-0D5E-4BF0-A6B0-F181474CC1AB}" dt="2023-10-24T11:48:47.654" v="849" actId="14100"/>
          <ac:picMkLst>
            <pc:docMk/>
            <pc:sldMk cId="2458909578" sldId="361"/>
            <ac:picMk id="3" creationId="{083E2142-AFB5-718A-2820-57C162AA31F7}"/>
          </ac:picMkLst>
        </pc:picChg>
      </pc:sldChg>
      <pc:sldChg chg="modSp add mod ord">
        <pc:chgData name="Michal Stoklasa" userId="7c7ba8f323bf6ffe" providerId="LiveId" clId="{765ECAAF-0D5E-4BF0-A6B0-F181474CC1AB}" dt="2023-10-24T11:50:53.082" v="890" actId="20577"/>
        <pc:sldMkLst>
          <pc:docMk/>
          <pc:sldMk cId="595302325" sldId="362"/>
        </pc:sldMkLst>
        <pc:spChg chg="mod">
          <ac:chgData name="Michal Stoklasa" userId="7c7ba8f323bf6ffe" providerId="LiveId" clId="{765ECAAF-0D5E-4BF0-A6B0-F181474CC1AB}" dt="2023-10-24T11:50:53.082" v="890" actId="20577"/>
          <ac:spMkLst>
            <pc:docMk/>
            <pc:sldMk cId="595302325" sldId="362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11:50:20.686" v="880" actId="14100"/>
          <ac:spMkLst>
            <pc:docMk/>
            <pc:sldMk cId="595302325" sldId="362"/>
            <ac:spMk id="6" creationId="{00000000-0000-0000-0000-000000000000}"/>
          </ac:spMkLst>
        </pc:spChg>
      </pc:sldChg>
      <pc:sldChg chg="addSp delSp modSp add del mod">
        <pc:chgData name="Michal Stoklasa" userId="7c7ba8f323bf6ffe" providerId="LiveId" clId="{765ECAAF-0D5E-4BF0-A6B0-F181474CC1AB}" dt="2023-10-24T11:50:03.411" v="875" actId="47"/>
        <pc:sldMkLst>
          <pc:docMk/>
          <pc:sldMk cId="3401111364" sldId="362"/>
        </pc:sldMkLst>
        <pc:spChg chg="add del mod">
          <ac:chgData name="Michal Stoklasa" userId="7c7ba8f323bf6ffe" providerId="LiveId" clId="{765ECAAF-0D5E-4BF0-A6B0-F181474CC1AB}" dt="2023-10-24T11:49:48.327" v="874"/>
          <ac:spMkLst>
            <pc:docMk/>
            <pc:sldMk cId="3401111364" sldId="362"/>
            <ac:spMk id="3" creationId="{1CDAB611-57B9-0473-B05F-F7195B14EC33}"/>
          </ac:spMkLst>
        </pc:spChg>
        <pc:spChg chg="mod">
          <ac:chgData name="Michal Stoklasa" userId="7c7ba8f323bf6ffe" providerId="LiveId" clId="{765ECAAF-0D5E-4BF0-A6B0-F181474CC1AB}" dt="2023-10-24T11:49:29.878" v="871" actId="20577"/>
          <ac:spMkLst>
            <pc:docMk/>
            <pc:sldMk cId="3401111364" sldId="362"/>
            <ac:spMk id="6" creationId="{00000000-0000-0000-0000-000000000000}"/>
          </ac:spMkLst>
        </pc:spChg>
        <pc:picChg chg="del">
          <ac:chgData name="Michal Stoklasa" userId="7c7ba8f323bf6ffe" providerId="LiveId" clId="{765ECAAF-0D5E-4BF0-A6B0-F181474CC1AB}" dt="2023-10-24T11:49:43.790" v="872" actId="478"/>
          <ac:picMkLst>
            <pc:docMk/>
            <pc:sldMk cId="3401111364" sldId="362"/>
            <ac:picMk id="2" creationId="{66F32392-5D9B-A83D-BA72-DC2EC8EDFF69}"/>
          </ac:picMkLst>
        </pc:picChg>
      </pc:sldChg>
      <pc:sldChg chg="modSp add mod">
        <pc:chgData name="Michal Stoklasa" userId="7c7ba8f323bf6ffe" providerId="LiveId" clId="{765ECAAF-0D5E-4BF0-A6B0-F181474CC1AB}" dt="2023-10-24T11:51:27.189" v="896" actId="255"/>
        <pc:sldMkLst>
          <pc:docMk/>
          <pc:sldMk cId="2663298492" sldId="363"/>
        </pc:sldMkLst>
        <pc:spChg chg="mod">
          <ac:chgData name="Michal Stoklasa" userId="7c7ba8f323bf6ffe" providerId="LiveId" clId="{765ECAAF-0D5E-4BF0-A6B0-F181474CC1AB}" dt="2023-10-24T11:51:27.189" v="896" actId="255"/>
          <ac:spMkLst>
            <pc:docMk/>
            <pc:sldMk cId="2663298492" sldId="363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11:51:11.253" v="892"/>
          <ac:spMkLst>
            <pc:docMk/>
            <pc:sldMk cId="2663298492" sldId="363"/>
            <ac:spMk id="6" creationId="{00000000-0000-0000-0000-000000000000}"/>
          </ac:spMkLst>
        </pc:spChg>
      </pc:sldChg>
      <pc:sldChg chg="addSp delSp modSp add mod">
        <pc:chgData name="Michal Stoklasa" userId="7c7ba8f323bf6ffe" providerId="LiveId" clId="{765ECAAF-0D5E-4BF0-A6B0-F181474CC1AB}" dt="2023-10-24T11:52:17.373" v="916" actId="1076"/>
        <pc:sldMkLst>
          <pc:docMk/>
          <pc:sldMk cId="2764334602" sldId="364"/>
        </pc:sldMkLst>
        <pc:spChg chg="del">
          <ac:chgData name="Michal Stoklasa" userId="7c7ba8f323bf6ffe" providerId="LiveId" clId="{765ECAAF-0D5E-4BF0-A6B0-F181474CC1AB}" dt="2023-10-24T11:52:09.381" v="913" actId="478"/>
          <ac:spMkLst>
            <pc:docMk/>
            <pc:sldMk cId="2764334602" sldId="364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11:52:03.796" v="912" actId="20577"/>
          <ac:spMkLst>
            <pc:docMk/>
            <pc:sldMk cId="2764334602" sldId="364"/>
            <ac:spMk id="6" creationId="{00000000-0000-0000-0000-000000000000}"/>
          </ac:spMkLst>
        </pc:spChg>
        <pc:picChg chg="add mod">
          <ac:chgData name="Michal Stoklasa" userId="7c7ba8f323bf6ffe" providerId="LiveId" clId="{765ECAAF-0D5E-4BF0-A6B0-F181474CC1AB}" dt="2023-10-24T11:52:17.373" v="916" actId="1076"/>
          <ac:picMkLst>
            <pc:docMk/>
            <pc:sldMk cId="2764334602" sldId="364"/>
            <ac:picMk id="2" creationId="{2F58267D-4318-737D-B0B2-07581E9E6471}"/>
          </ac:picMkLst>
        </pc:picChg>
      </pc:sldChg>
      <pc:sldChg chg="addSp delSp modSp add mod">
        <pc:chgData name="Michal Stoklasa" userId="7c7ba8f323bf6ffe" providerId="LiveId" clId="{765ECAAF-0D5E-4BF0-A6B0-F181474CC1AB}" dt="2023-10-24T11:52:43.212" v="932" actId="20577"/>
        <pc:sldMkLst>
          <pc:docMk/>
          <pc:sldMk cId="2091713276" sldId="365"/>
        </pc:sldMkLst>
        <pc:spChg chg="del">
          <ac:chgData name="Michal Stoklasa" userId="7c7ba8f323bf6ffe" providerId="LiveId" clId="{765ECAAF-0D5E-4BF0-A6B0-F181474CC1AB}" dt="2023-10-24T11:52:33.069" v="917" actId="478"/>
          <ac:spMkLst>
            <pc:docMk/>
            <pc:sldMk cId="2091713276" sldId="365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11:52:43.212" v="932" actId="20577"/>
          <ac:spMkLst>
            <pc:docMk/>
            <pc:sldMk cId="2091713276" sldId="365"/>
            <ac:spMk id="6" creationId="{00000000-0000-0000-0000-000000000000}"/>
          </ac:spMkLst>
        </pc:spChg>
        <pc:picChg chg="add mod">
          <ac:chgData name="Michal Stoklasa" userId="7c7ba8f323bf6ffe" providerId="LiveId" clId="{765ECAAF-0D5E-4BF0-A6B0-F181474CC1AB}" dt="2023-10-24T11:52:38.270" v="919" actId="14100"/>
          <ac:picMkLst>
            <pc:docMk/>
            <pc:sldMk cId="2091713276" sldId="365"/>
            <ac:picMk id="2" creationId="{284B304C-C4DC-C281-6989-0978B693088C}"/>
          </ac:picMkLst>
        </pc:picChg>
      </pc:sldChg>
      <pc:sldChg chg="addSp delSp modSp add mod">
        <pc:chgData name="Michal Stoklasa" userId="7c7ba8f323bf6ffe" providerId="LiveId" clId="{765ECAAF-0D5E-4BF0-A6B0-F181474CC1AB}" dt="2023-10-24T11:53:09.422" v="952" actId="14100"/>
        <pc:sldMkLst>
          <pc:docMk/>
          <pc:sldMk cId="3764028007" sldId="366"/>
        </pc:sldMkLst>
        <pc:spChg chg="del">
          <ac:chgData name="Michal Stoklasa" userId="7c7ba8f323bf6ffe" providerId="LiveId" clId="{765ECAAF-0D5E-4BF0-A6B0-F181474CC1AB}" dt="2023-10-24T11:53:04.909" v="950" actId="478"/>
          <ac:spMkLst>
            <pc:docMk/>
            <pc:sldMk cId="3764028007" sldId="366"/>
            <ac:spMk id="3" creationId="{00000000-0000-0000-0000-000000000000}"/>
          </ac:spMkLst>
        </pc:spChg>
        <pc:spChg chg="mod">
          <ac:chgData name="Michal Stoklasa" userId="7c7ba8f323bf6ffe" providerId="LiveId" clId="{765ECAAF-0D5E-4BF0-A6B0-F181474CC1AB}" dt="2023-10-24T11:53:02.381" v="949" actId="20577"/>
          <ac:spMkLst>
            <pc:docMk/>
            <pc:sldMk cId="3764028007" sldId="366"/>
            <ac:spMk id="6" creationId="{00000000-0000-0000-0000-000000000000}"/>
          </ac:spMkLst>
        </pc:spChg>
        <pc:picChg chg="add mod">
          <ac:chgData name="Michal Stoklasa" userId="7c7ba8f323bf6ffe" providerId="LiveId" clId="{765ECAAF-0D5E-4BF0-A6B0-F181474CC1AB}" dt="2023-10-24T11:53:09.422" v="952" actId="14100"/>
          <ac:picMkLst>
            <pc:docMk/>
            <pc:sldMk cId="3764028007" sldId="366"/>
            <ac:picMk id="2" creationId="{B6D1F3E6-7127-7E0E-4DCB-AEC674AE6842}"/>
          </ac:picMkLst>
        </pc:picChg>
      </pc:sldChg>
      <pc:sldChg chg="addSp delSp modSp add mod">
        <pc:chgData name="Michal Stoklasa" userId="7c7ba8f323bf6ffe" providerId="LiveId" clId="{765ECAAF-0D5E-4BF0-A6B0-F181474CC1AB}" dt="2023-10-24T11:53:58.054" v="975" actId="5793"/>
        <pc:sldMkLst>
          <pc:docMk/>
          <pc:sldMk cId="279258771" sldId="367"/>
        </pc:sldMkLst>
        <pc:spChg chg="mod">
          <ac:chgData name="Michal Stoklasa" userId="7c7ba8f323bf6ffe" providerId="LiveId" clId="{765ECAAF-0D5E-4BF0-A6B0-F181474CC1AB}" dt="2023-10-24T11:53:58.054" v="975" actId="5793"/>
          <ac:spMkLst>
            <pc:docMk/>
            <pc:sldMk cId="279258771" sldId="367"/>
            <ac:spMk id="6" creationId="{00000000-0000-0000-0000-000000000000}"/>
          </ac:spMkLst>
        </pc:spChg>
        <pc:picChg chg="del">
          <ac:chgData name="Michal Stoklasa" userId="7c7ba8f323bf6ffe" providerId="LiveId" clId="{765ECAAF-0D5E-4BF0-A6B0-F181474CC1AB}" dt="2023-10-24T11:53:45.182" v="954" actId="478"/>
          <ac:picMkLst>
            <pc:docMk/>
            <pc:sldMk cId="279258771" sldId="367"/>
            <ac:picMk id="2" creationId="{B6D1F3E6-7127-7E0E-4DCB-AEC674AE6842}"/>
          </ac:picMkLst>
        </pc:picChg>
        <pc:picChg chg="add mod">
          <ac:chgData name="Michal Stoklasa" userId="7c7ba8f323bf6ffe" providerId="LiveId" clId="{765ECAAF-0D5E-4BF0-A6B0-F181474CC1AB}" dt="2023-10-24T11:53:51.131" v="957" actId="1076"/>
          <ac:picMkLst>
            <pc:docMk/>
            <pc:sldMk cId="279258771" sldId="367"/>
            <ac:picMk id="3" creationId="{64C1CFB2-3915-8EAC-2237-9AAAC98359F3}"/>
          </ac:picMkLst>
        </pc:picChg>
      </pc:sldChg>
      <pc:sldChg chg="addSp delSp modSp add mod">
        <pc:chgData name="Michal Stoklasa" userId="7c7ba8f323bf6ffe" providerId="LiveId" clId="{765ECAAF-0D5E-4BF0-A6B0-F181474CC1AB}" dt="2023-10-24T11:54:27.836" v="1000" actId="1076"/>
        <pc:sldMkLst>
          <pc:docMk/>
          <pc:sldMk cId="1084832667" sldId="368"/>
        </pc:sldMkLst>
        <pc:spChg chg="mod">
          <ac:chgData name="Michal Stoklasa" userId="7c7ba8f323bf6ffe" providerId="LiveId" clId="{765ECAAF-0D5E-4BF0-A6B0-F181474CC1AB}" dt="2023-10-24T11:54:22.428" v="997" actId="20577"/>
          <ac:spMkLst>
            <pc:docMk/>
            <pc:sldMk cId="1084832667" sldId="368"/>
            <ac:spMk id="6" creationId="{00000000-0000-0000-0000-000000000000}"/>
          </ac:spMkLst>
        </pc:spChg>
        <pc:picChg chg="add mod">
          <ac:chgData name="Michal Stoklasa" userId="7c7ba8f323bf6ffe" providerId="LiveId" clId="{765ECAAF-0D5E-4BF0-A6B0-F181474CC1AB}" dt="2023-10-24T11:54:27.836" v="1000" actId="1076"/>
          <ac:picMkLst>
            <pc:docMk/>
            <pc:sldMk cId="1084832667" sldId="368"/>
            <ac:picMk id="2" creationId="{B57B1B6E-1E65-43AB-3239-62F8E4BCC649}"/>
          </ac:picMkLst>
        </pc:picChg>
        <pc:picChg chg="del">
          <ac:chgData name="Michal Stoklasa" userId="7c7ba8f323bf6ffe" providerId="LiveId" clId="{765ECAAF-0D5E-4BF0-A6B0-F181474CC1AB}" dt="2023-10-24T11:54:24.350" v="998" actId="478"/>
          <ac:picMkLst>
            <pc:docMk/>
            <pc:sldMk cId="1084832667" sldId="368"/>
            <ac:picMk id="3" creationId="{64C1CFB2-3915-8EAC-2237-9AAAC98359F3}"/>
          </ac:picMkLst>
        </pc:picChg>
      </pc:sldChg>
      <pc:sldChg chg="addSp delSp modSp add mod modNotesTx">
        <pc:chgData name="Michal Stoklasa" userId="7c7ba8f323bf6ffe" providerId="LiveId" clId="{765ECAAF-0D5E-4BF0-A6B0-F181474CC1AB}" dt="2023-10-24T12:05:15.509" v="1045"/>
        <pc:sldMkLst>
          <pc:docMk/>
          <pc:sldMk cId="3617198001" sldId="369"/>
        </pc:sldMkLst>
        <pc:spChg chg="mod">
          <ac:chgData name="Michal Stoklasa" userId="7c7ba8f323bf6ffe" providerId="LiveId" clId="{765ECAAF-0D5E-4BF0-A6B0-F181474CC1AB}" dt="2023-10-24T12:05:04.465" v="1044" actId="20577"/>
          <ac:spMkLst>
            <pc:docMk/>
            <pc:sldMk cId="3617198001" sldId="369"/>
            <ac:spMk id="6" creationId="{00000000-0000-0000-0000-000000000000}"/>
          </ac:spMkLst>
        </pc:spChg>
        <pc:picChg chg="add mod">
          <ac:chgData name="Michal Stoklasa" userId="7c7ba8f323bf6ffe" providerId="LiveId" clId="{765ECAAF-0D5E-4BF0-A6B0-F181474CC1AB}" dt="2023-10-24T12:04:58.258" v="1023" actId="1076"/>
          <ac:picMkLst>
            <pc:docMk/>
            <pc:sldMk cId="3617198001" sldId="369"/>
            <ac:picMk id="3" creationId="{81B66752-13C9-64C6-F679-D165A7CBDC55}"/>
          </ac:picMkLst>
        </pc:picChg>
        <pc:picChg chg="del">
          <ac:chgData name="Michal Stoklasa" userId="7c7ba8f323bf6ffe" providerId="LiveId" clId="{765ECAAF-0D5E-4BF0-A6B0-F181474CC1AB}" dt="2023-10-24T12:04:51.643" v="1020" actId="478"/>
          <ac:picMkLst>
            <pc:docMk/>
            <pc:sldMk cId="3617198001" sldId="369"/>
            <ac:picMk id="1026" creationId="{EA1E306A-744B-D8FF-67F6-2663AA93BA8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492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cs-CZ" sz="1200" dirty="0">
                <a:solidFill>
                  <a:schemeClr val="dk1"/>
                </a:solidFill>
              </a:rPr>
              <a:t>Zdroj: https://www.statista.com/statistics/376128/facebook-global-user-age-distribution/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006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https://metricool.com/history-of-facebook/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242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5718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6248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https://www.facebook.com/help/274400362581037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043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https://www.facebook.com/business/help/735720159834389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7917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545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3409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897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311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 obrázku: https://www.simplilearn.com/importance-of-social-media-in-todays-world-article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6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999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 obrázku: https://i95business.com/articles/content/the-echo-chamber-media-bias-2009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7024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96355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3069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 obrázku: https://leadhub.blog/cs/zaklady-segmentace/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3487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1960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49716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793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2442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3453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https://communications.tufts.edu/marketing-and-branding/social-media-overview/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12769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62241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7394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3385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https://support.google.com/google-ads/answer/3124536?hl=cs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21117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3024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77884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8158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66157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9860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619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 definice: https://www.internetembezpecne.cz/internetem-bezpecne/socialni-media/socialni-site/ </a:t>
            </a:r>
          </a:p>
          <a:p>
            <a:r>
              <a:rPr lang="cs-CZ" dirty="0"/>
              <a:t>Zdroj obrázku: https://bigthink.com/the-present/social-media-distorts-reality/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9266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5260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13853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60974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784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10550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42680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28376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25685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24593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7846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1000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24421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883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49490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01624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53118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5661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04649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81342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9611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5196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83301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83898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98872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0965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7463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10943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3850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985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749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https://blog.hootsuite.com/facebook-statistics/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570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cs-CZ" sz="1200" dirty="0">
                <a:solidFill>
                  <a:schemeClr val="dk1"/>
                </a:solidFill>
              </a:rPr>
              <a:t>Zdroj: https://beneficio.cz/clanky/co-rezonovalo-na-socialnich-sitich-v-roce-2022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7099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usiness/inspiration/video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business/inspiration/video/how-to-create-an-ad-from-your-business-page" TargetMode="External"/><Relationship Id="rId4" Type="http://schemas.openxmlformats.org/officeDocument/2006/relationships/hyperlink" Target="https://www.facebook.com/business/inspiration/video/how-to-create-an-ad-in-ads-manager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ons.tufts.edu/marketing-and-branding/social-media-overview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etembezpecne.cz/internetem-bezpecne/socialni-media/socialni-sit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target.com/searchcio/definition/user-generated-content-UGC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eoprakticky.cz/slovnik-pojmu/user-generated-content-ugc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mailto:kvicala@opf.slu.cz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ads/library/?active_status=all&amp;ad_type=political_and_issue_ads&amp;country=CZ&amp;media_type=al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hootsuite.com/facebook-statistic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Sociální sítě - Facebook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763688" y="4155926"/>
            <a:ext cx="3888432" cy="43204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indent="0" algn="r">
              <a:buNone/>
            </a:pP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let se povídá, </a:t>
            </a: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že Facebook umřel </a:t>
            </a: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956047" y="3723878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Michal Stoklasa, Ph.D.</a:t>
            </a:r>
          </a:p>
          <a:p>
            <a:pPr algn="r"/>
            <a:r>
              <a:rPr lang="cs-CZ" alt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Daniel Kvíčala</a:t>
            </a:r>
          </a:p>
          <a:p>
            <a:pPr algn="r"/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E-marketing</a:t>
            </a: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Facebook - demografie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1B66752-13C9-64C6-F679-D165A7CBD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843558"/>
            <a:ext cx="6820852" cy="38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98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059582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Vznik myšlenky – 2004. Start 2005, přidávání fotek, stránek, hledání.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Expanze 2007, ČR 2008 – hledání přátel, hry.</a:t>
            </a:r>
          </a:p>
          <a:p>
            <a:r>
              <a:rPr lang="cs-CZ" sz="2200" dirty="0" err="1">
                <a:solidFill>
                  <a:srgbClr val="002060"/>
                </a:solidFill>
              </a:rPr>
              <a:t>Like</a:t>
            </a:r>
            <a:r>
              <a:rPr lang="cs-CZ" sz="2200" dirty="0">
                <a:solidFill>
                  <a:srgbClr val="002060"/>
                </a:solidFill>
              </a:rPr>
              <a:t> </a:t>
            </a:r>
            <a:r>
              <a:rPr lang="cs-CZ" sz="2200" dirty="0" err="1">
                <a:solidFill>
                  <a:srgbClr val="002060"/>
                </a:solidFill>
              </a:rPr>
              <a:t>button</a:t>
            </a:r>
            <a:r>
              <a:rPr lang="cs-CZ" sz="2200" dirty="0">
                <a:solidFill>
                  <a:srgbClr val="002060"/>
                </a:solidFill>
              </a:rPr>
              <a:t> 2009, </a:t>
            </a:r>
            <a:r>
              <a:rPr lang="cs-CZ" sz="2200" dirty="0" err="1">
                <a:solidFill>
                  <a:srgbClr val="002060"/>
                </a:solidFill>
              </a:rPr>
              <a:t>tagování</a:t>
            </a:r>
            <a:r>
              <a:rPr lang="cs-CZ" sz="2200" dirty="0">
                <a:solidFill>
                  <a:srgbClr val="002060"/>
                </a:solidFill>
              </a:rPr>
              <a:t>. 2010 redesign UI aby lidé více sdíleli </a:t>
            </a:r>
            <a:r>
              <a:rPr lang="cs-CZ" sz="2200" dirty="0" err="1">
                <a:solidFill>
                  <a:srgbClr val="002060"/>
                </a:solidFill>
              </a:rPr>
              <a:t>info</a:t>
            </a:r>
            <a:r>
              <a:rPr lang="cs-CZ" sz="2200" dirty="0">
                <a:solidFill>
                  <a:srgbClr val="002060"/>
                </a:solidFill>
              </a:rPr>
              <a:t>. </a:t>
            </a:r>
          </a:p>
          <a:p>
            <a:r>
              <a:rPr lang="cs-CZ" sz="2200" dirty="0">
                <a:solidFill>
                  <a:srgbClr val="002060"/>
                </a:solidFill>
              </a:rPr>
              <a:t>2011 film, mobilní aplikace.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Koupě Instagramu – 2012. Přidány </a:t>
            </a:r>
            <a:r>
              <a:rPr lang="cs-CZ" sz="2200" dirty="0" err="1">
                <a:solidFill>
                  <a:srgbClr val="002060"/>
                </a:solidFill>
              </a:rPr>
              <a:t>emoji</a:t>
            </a:r>
            <a:r>
              <a:rPr lang="cs-CZ" sz="2200" dirty="0">
                <a:solidFill>
                  <a:srgbClr val="002060"/>
                </a:solidFill>
              </a:rPr>
              <a:t> 2013 – reakce 2016. </a:t>
            </a:r>
          </a:p>
          <a:p>
            <a:r>
              <a:rPr lang="cs-CZ" sz="2200" dirty="0">
                <a:solidFill>
                  <a:srgbClr val="002060"/>
                </a:solidFill>
              </a:rPr>
              <a:t>Koupen WhatsApp 2014. </a:t>
            </a:r>
          </a:p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Přidány </a:t>
            </a:r>
            <a:r>
              <a:rPr lang="cs-CZ" altLang="cs-CZ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GIFy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2015. </a:t>
            </a:r>
            <a:r>
              <a:rPr lang="cs-CZ" altLang="cs-CZ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Stories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360 až 2017. </a:t>
            </a:r>
            <a:r>
              <a:rPr lang="cs-CZ" altLang="cs-CZ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Reels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až 2021. </a:t>
            </a:r>
          </a:p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cs-CZ" altLang="cs-CZ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Metaverse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Nové formáty co pár měsíců. </a:t>
            </a:r>
          </a:p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Meta </a:t>
            </a:r>
            <a:r>
              <a:rPr lang="cs-CZ" altLang="cs-CZ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Verified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Approved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profily.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Rychlá historie</a:t>
            </a:r>
          </a:p>
        </p:txBody>
      </p:sp>
    </p:spTree>
    <p:extLst>
      <p:ext uri="{BB962C8B-B14F-4D97-AF65-F5344CB8AC3E}">
        <p14:creationId xmlns:p14="http://schemas.microsoft.com/office/powerpoint/2010/main" val="307996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059582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A skoro celou tuto historii zaznívají hlasy, že </a:t>
            </a:r>
            <a:r>
              <a:rPr lang="cs-CZ" sz="2200" b="1" dirty="0">
                <a:solidFill>
                  <a:srgbClr val="FF0000"/>
                </a:solidFill>
              </a:rPr>
              <a:t>Facebook umírá</a:t>
            </a:r>
            <a:r>
              <a:rPr lang="cs-CZ" sz="2200" dirty="0">
                <a:solidFill>
                  <a:srgbClr val="002060"/>
                </a:solidFill>
              </a:rPr>
              <a:t>! Je to nuda, je to staré, nic tam není – jen reklamy, bojím se tam psát, jsou tam jen staří, támhle je nějaká </a:t>
            </a:r>
            <a:r>
              <a:rPr lang="cs-CZ" sz="2200" dirty="0" err="1">
                <a:solidFill>
                  <a:srgbClr val="002060"/>
                </a:solidFill>
              </a:rPr>
              <a:t>fancy</a:t>
            </a:r>
            <a:r>
              <a:rPr lang="cs-CZ" sz="2200" dirty="0">
                <a:solidFill>
                  <a:srgbClr val="002060"/>
                </a:solidFill>
              </a:rPr>
              <a:t> </a:t>
            </a:r>
            <a:r>
              <a:rPr lang="cs-CZ" sz="2200" dirty="0" err="1">
                <a:solidFill>
                  <a:srgbClr val="002060"/>
                </a:solidFill>
              </a:rPr>
              <a:t>new</a:t>
            </a:r>
            <a:r>
              <a:rPr lang="cs-CZ" sz="2200" dirty="0">
                <a:solidFill>
                  <a:srgbClr val="002060"/>
                </a:solidFill>
              </a:rPr>
              <a:t> síť atp.</a:t>
            </a:r>
          </a:p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 to, že tedy neumřel?</a:t>
            </a:r>
          </a:p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Neustálá adaptace! Kupování jiných úspěšných sítí a aplikování jejich nápadů (Instagram – </a:t>
            </a:r>
            <a:r>
              <a:rPr lang="cs-CZ" altLang="cs-CZ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Reels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WhatsApp – Messenger), kradení nápadů (Snapchat – </a:t>
            </a:r>
            <a:r>
              <a:rPr lang="cs-CZ" altLang="cs-CZ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Stories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kopie Twitteru), ale hlavně neustálý vývoj algoritmu </a:t>
            </a:r>
            <a:r>
              <a:rPr lang="cs-CZ" altLang="cs-CZ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Feedu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formátů, nových možností apod.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Rychlá historie</a:t>
            </a:r>
          </a:p>
        </p:txBody>
      </p:sp>
    </p:spTree>
    <p:extLst>
      <p:ext uri="{BB962C8B-B14F-4D97-AF65-F5344CB8AC3E}">
        <p14:creationId xmlns:p14="http://schemas.microsoft.com/office/powerpoint/2010/main" val="700790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059582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Skupiny mohou sdružovat lidi s podobnými zájmy a mohou pomoci vytvořit živou komunitu.</a:t>
            </a:r>
          </a:p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Veřejné, soukromé, tajné.</a:t>
            </a:r>
          </a:p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Upadající zájem o reklamy zobrazované ve </a:t>
            </a:r>
            <a:r>
              <a:rPr lang="cs-CZ" altLang="cs-CZ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Feedu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útěk uživatelů do skupin - úpravy algoritmu, aby více zobrazoval obsah skupin ve </a:t>
            </a:r>
            <a:r>
              <a:rPr lang="cs-CZ" altLang="cs-CZ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Feedu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 se skupinami – prodám 10000 uživatelů. </a:t>
            </a:r>
          </a:p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Kvalita skupiny - uvádí přehled všeho, co Facebook provedl, aby ve skupině, kterou spravujete, nedocházelo k porušování zásad komunity.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Příklad adaptace - skupiny</a:t>
            </a:r>
          </a:p>
        </p:txBody>
      </p:sp>
    </p:spTree>
    <p:extLst>
      <p:ext uri="{BB962C8B-B14F-4D97-AF65-F5344CB8AC3E}">
        <p14:creationId xmlns:p14="http://schemas.microsoft.com/office/powerpoint/2010/main" val="2368680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059582"/>
            <a:ext cx="6624736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b="1" dirty="0">
                <a:solidFill>
                  <a:srgbClr val="002060"/>
                </a:solidFill>
              </a:rPr>
              <a:t>Zobrazení stránky </a:t>
            </a:r>
            <a:r>
              <a:rPr lang="cs-CZ" sz="2200" dirty="0">
                <a:solidFill>
                  <a:srgbClr val="002060"/>
                </a:solidFill>
              </a:rPr>
              <a:t>představuje počet zobrazení profilu stránky lidmi včetně lidí přihlášených k Facebooku i těch, kteří přihlášení nejsou.</a:t>
            </a:r>
          </a:p>
          <a:p>
            <a:r>
              <a:rPr lang="cs-CZ" sz="2200" b="1" dirty="0">
                <a:solidFill>
                  <a:srgbClr val="002060"/>
                </a:solidFill>
              </a:rPr>
              <a:t>Dosah</a:t>
            </a:r>
            <a:r>
              <a:rPr lang="cs-CZ" sz="2200" dirty="0">
                <a:solidFill>
                  <a:srgbClr val="002060"/>
                </a:solidFill>
              </a:rPr>
              <a:t> znamená počet lidí, kteří zobrazili jakýkoli obsah z vaší stránky nebo o vaší stránce. Metrika je odhadovaná.</a:t>
            </a:r>
          </a:p>
          <a:p>
            <a:r>
              <a:rPr lang="cs-CZ" sz="2200" b="1" dirty="0">
                <a:solidFill>
                  <a:srgbClr val="002060"/>
                </a:solidFill>
              </a:rPr>
              <a:t>Míra pozornosti znamená</a:t>
            </a:r>
            <a:r>
              <a:rPr lang="cs-CZ" sz="2200" dirty="0">
                <a:solidFill>
                  <a:srgbClr val="002060"/>
                </a:solidFill>
              </a:rPr>
              <a:t>, jak často se obsah z vaší stránky nebo o vaší stránce objevil na něčí obrazovce.</a:t>
            </a:r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992888" cy="507703"/>
          </a:xfrm>
        </p:spPr>
        <p:txBody>
          <a:bodyPr/>
          <a:lstStyle/>
          <a:p>
            <a:r>
              <a:rPr lang="cs-CZ" dirty="0"/>
              <a:t>Rozdíly mezi zobrazením, dosahem a mírou pozornosti stránky</a:t>
            </a:r>
            <a:br>
              <a:rPr lang="cs-CZ" dirty="0"/>
            </a:br>
            <a:endParaRPr lang="cs-CZ" dirty="0"/>
          </a:p>
        </p:txBody>
      </p:sp>
      <p:pic>
        <p:nvPicPr>
          <p:cNvPr id="2" name="Picture 2" descr="Výsledek obrázku pro paid png">
            <a:extLst>
              <a:ext uri="{FF2B5EF4-FFF2-40B4-BE49-F238E27FC236}">
                <a16:creationId xmlns:a16="http://schemas.microsoft.com/office/drawing/2014/main" id="{C5F0A70E-A7E8-09F5-C01A-A3282404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88" y="975606"/>
            <a:ext cx="2040161" cy="20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Výsledek obrázku pro organic png">
            <a:extLst>
              <a:ext uri="{FF2B5EF4-FFF2-40B4-BE49-F238E27FC236}">
                <a16:creationId xmlns:a16="http://schemas.microsoft.com/office/drawing/2014/main" id="{14F2B743-9310-A690-1692-8D4BDDA29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275" y="2859782"/>
            <a:ext cx="1870189" cy="187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66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059582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 err="1">
                <a:solidFill>
                  <a:srgbClr val="002060"/>
                </a:solidFill>
              </a:rPr>
              <a:t>Engagement</a:t>
            </a:r>
            <a:r>
              <a:rPr lang="cs-CZ" sz="2200" dirty="0">
                <a:solidFill>
                  <a:srgbClr val="002060"/>
                </a:solidFill>
              </a:rPr>
              <a:t> – dnes </a:t>
            </a:r>
            <a:r>
              <a:rPr lang="cs-CZ" sz="2200" b="1" dirty="0">
                <a:solidFill>
                  <a:srgbClr val="002060"/>
                </a:solidFill>
              </a:rPr>
              <a:t>zájem o příspěvek</a:t>
            </a:r>
            <a:r>
              <a:rPr lang="cs-CZ" sz="2200" dirty="0">
                <a:solidFill>
                  <a:srgbClr val="002060"/>
                </a:solidFill>
              </a:rPr>
              <a:t>. Původně označoval pouze interakce – klik, </a:t>
            </a:r>
            <a:r>
              <a:rPr lang="cs-CZ" sz="2200" dirty="0" err="1">
                <a:solidFill>
                  <a:srgbClr val="002060"/>
                </a:solidFill>
              </a:rPr>
              <a:t>like</a:t>
            </a:r>
            <a:r>
              <a:rPr lang="cs-CZ" sz="2200" dirty="0">
                <a:solidFill>
                  <a:srgbClr val="002060"/>
                </a:solidFill>
              </a:rPr>
              <a:t>, komentář, sdílení. Dnes zahrnuje všechny akce, které lidé provedou v souvislosti s vašimi reklamami v době, kdy běží. Mezi projevy zájmu o příspěvek patří: reakce na reklamu, komentáře u reklamy, sdílení reklamy, využití nabídky, prohlížení fotky nebo videa, případně kliknutí na odkaz.</a:t>
            </a:r>
          </a:p>
          <a:p>
            <a:r>
              <a:rPr lang="cs-CZ" sz="2200" b="1" dirty="0">
                <a:solidFill>
                  <a:srgbClr val="002060"/>
                </a:solidFill>
              </a:rPr>
              <a:t>Metriky</a:t>
            </a:r>
            <a:r>
              <a:rPr lang="cs-CZ" sz="2200" dirty="0">
                <a:solidFill>
                  <a:srgbClr val="002060"/>
                </a:solidFill>
              </a:rPr>
              <a:t> rozdělení zájmu o příspěvek: sdílení příspěvku, reakce na příspěvek, uložení příspěvku, komentář k příspěvku, to se mi líbí stránky, interakce s příspěvkem, přehrání 3 s videa, zobrazení fotky, kliknutí na odkaz. </a:t>
            </a:r>
          </a:p>
          <a:p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Zájem o příspěvek</a:t>
            </a:r>
          </a:p>
        </p:txBody>
      </p:sp>
    </p:spTree>
    <p:extLst>
      <p:ext uri="{BB962C8B-B14F-4D97-AF65-F5344CB8AC3E}">
        <p14:creationId xmlns:p14="http://schemas.microsoft.com/office/powerpoint/2010/main" val="2699315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059582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Technika kdy neumístíte svůj příspěvek přímo na zeď, ale pošlete více jeho variant na cílové skupiny.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Formou experimentu tak získáte okamžitou zpětnou vazbu na malé skupině fanoušků.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Následně vypustíte dokonalý post.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Totéž platí pro testování reklam.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Přístup </a:t>
            </a:r>
            <a:r>
              <a:rPr lang="cs-CZ" sz="2200" dirty="0" err="1">
                <a:solidFill>
                  <a:srgbClr val="002060"/>
                </a:solidFill>
              </a:rPr>
              <a:t>bottom</a:t>
            </a:r>
            <a:r>
              <a:rPr lang="cs-CZ" sz="2200" dirty="0">
                <a:solidFill>
                  <a:srgbClr val="002060"/>
                </a:solidFill>
              </a:rPr>
              <a:t> up místo top </a:t>
            </a:r>
            <a:r>
              <a:rPr lang="cs-CZ" sz="2200" dirty="0" err="1">
                <a:solidFill>
                  <a:srgbClr val="002060"/>
                </a:solidFill>
              </a:rPr>
              <a:t>down</a:t>
            </a:r>
            <a:r>
              <a:rPr lang="cs-CZ" sz="22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 err="1"/>
              <a:t>Dark</a:t>
            </a:r>
            <a:r>
              <a:rPr lang="cs-CZ" dirty="0"/>
              <a:t> post</a:t>
            </a:r>
          </a:p>
        </p:txBody>
      </p:sp>
    </p:spTree>
    <p:extLst>
      <p:ext uri="{BB962C8B-B14F-4D97-AF65-F5344CB8AC3E}">
        <p14:creationId xmlns:p14="http://schemas.microsoft.com/office/powerpoint/2010/main" val="814372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26451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002060"/>
                </a:solidFill>
              </a:rPr>
              <a:t>„</a:t>
            </a:r>
            <a:r>
              <a:rPr lang="en-US" sz="2200" i="1" dirty="0">
                <a:solidFill>
                  <a:srgbClr val="002060"/>
                </a:solidFill>
              </a:rPr>
              <a:t>Shows you stories that are meaningful and informative</a:t>
            </a:r>
            <a:r>
              <a:rPr lang="en-US" sz="2200" dirty="0">
                <a:solidFill>
                  <a:srgbClr val="002060"/>
                </a:solidFill>
              </a:rPr>
              <a:t>.”</a:t>
            </a:r>
            <a:endParaRPr lang="cs-CZ" sz="2200" dirty="0">
              <a:solidFill>
                <a:srgbClr val="002060"/>
              </a:solidFill>
            </a:endParaRPr>
          </a:p>
          <a:p>
            <a:r>
              <a:rPr lang="cs-CZ" sz="2200" dirty="0">
                <a:solidFill>
                  <a:srgbClr val="002060"/>
                </a:solidFill>
              </a:rPr>
              <a:t>Algoritmus rozhoduje, co uvidím na své zdi (</a:t>
            </a:r>
            <a:r>
              <a:rPr lang="cs-CZ" sz="2200" dirty="0" err="1">
                <a:solidFill>
                  <a:srgbClr val="002060"/>
                </a:solidFill>
              </a:rPr>
              <a:t>Feed</a:t>
            </a:r>
            <a:r>
              <a:rPr lang="cs-CZ" sz="2200" dirty="0">
                <a:solidFill>
                  <a:srgbClr val="002060"/>
                </a:solidFill>
              </a:rPr>
              <a:t> FB). </a:t>
            </a:r>
            <a:endParaRPr lang="en-US" sz="2200" dirty="0">
              <a:solidFill>
                <a:srgbClr val="002060"/>
              </a:solidFill>
            </a:endParaRPr>
          </a:p>
          <a:p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Algoritmus - vymezení</a:t>
            </a:r>
          </a:p>
        </p:txBody>
      </p:sp>
      <p:pic>
        <p:nvPicPr>
          <p:cNvPr id="2" name="Google Shape;122;p20">
            <a:extLst>
              <a:ext uri="{FF2B5EF4-FFF2-40B4-BE49-F238E27FC236}">
                <a16:creationId xmlns:a16="http://schemas.microsoft.com/office/drawing/2014/main" id="{1D2EC6A5-8387-E714-1BB9-A05855CCA7F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7664" y="1635646"/>
            <a:ext cx="5665712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418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987574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Algoritmus prošel obrovským vývojem.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Jak se měnilo chování uživatelů, objevovali noví konkurenti a s tím nové formáty.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Na začátku fungoval i organický dosah. Daly se měřit interakce.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Dnes musí FB měřit mnoho jiných parametrů.</a:t>
            </a:r>
          </a:p>
          <a:p>
            <a:endParaRPr lang="en-US" sz="2200" dirty="0">
              <a:solidFill>
                <a:srgbClr val="002060"/>
              </a:solidFill>
            </a:endParaRPr>
          </a:p>
          <a:p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Algoritmus - vymezení</a:t>
            </a:r>
          </a:p>
        </p:txBody>
      </p:sp>
    </p:spTree>
    <p:extLst>
      <p:ext uri="{BB962C8B-B14F-4D97-AF65-F5344CB8AC3E}">
        <p14:creationId xmlns:p14="http://schemas.microsoft.com/office/powerpoint/2010/main" val="2964185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987574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b="1" dirty="0">
                <a:solidFill>
                  <a:srgbClr val="002060"/>
                </a:solidFill>
              </a:rPr>
              <a:t>KDO SDÍLÍ? </a:t>
            </a:r>
            <a:r>
              <a:rPr lang="cs-CZ" sz="2200" dirty="0">
                <a:solidFill>
                  <a:srgbClr val="002060"/>
                </a:solidFill>
              </a:rPr>
              <a:t>Uvidíte primárně obsah od zdrojů (stránek, lidí), se kterými jste pravidelně v interakci (reakce, sdílení, komentáře, čas u postu).</a:t>
            </a:r>
          </a:p>
          <a:p>
            <a:r>
              <a:rPr lang="cs-CZ" sz="2200" b="1" dirty="0">
                <a:solidFill>
                  <a:srgbClr val="002060"/>
                </a:solidFill>
              </a:rPr>
              <a:t>FORMÁT OBSAHU</a:t>
            </a:r>
            <a:r>
              <a:rPr lang="cs-CZ" sz="2200" dirty="0">
                <a:solidFill>
                  <a:srgbClr val="002060"/>
                </a:solidFill>
              </a:rPr>
              <a:t>. Uvidíte takový formát obsahu, na který nejčastěji reagujete.</a:t>
            </a:r>
          </a:p>
          <a:p>
            <a:r>
              <a:rPr lang="cs-CZ" sz="2200" b="1" dirty="0">
                <a:solidFill>
                  <a:srgbClr val="002060"/>
                </a:solidFill>
              </a:rPr>
              <a:t>CELKOVÝ POČET INTERAKCÍ</a:t>
            </a:r>
            <a:r>
              <a:rPr lang="cs-CZ" sz="2200" dirty="0">
                <a:solidFill>
                  <a:srgbClr val="002060"/>
                </a:solidFill>
              </a:rPr>
              <a:t>. </a:t>
            </a:r>
            <a:r>
              <a:rPr lang="cs-CZ" sz="2200" dirty="0" err="1">
                <a:solidFill>
                  <a:srgbClr val="002060"/>
                </a:solidFill>
              </a:rPr>
              <a:t>Feed</a:t>
            </a:r>
            <a:r>
              <a:rPr lang="cs-CZ" sz="2200" dirty="0">
                <a:solidFill>
                  <a:srgbClr val="002060"/>
                </a:solidFill>
              </a:rPr>
              <a:t> </a:t>
            </a:r>
            <a:r>
              <a:rPr lang="cs-CZ" sz="2200" dirty="0" err="1">
                <a:solidFill>
                  <a:srgbClr val="002060"/>
                </a:solidFill>
              </a:rPr>
              <a:t>prioritizuje</a:t>
            </a:r>
            <a:r>
              <a:rPr lang="cs-CZ" sz="2200" dirty="0">
                <a:solidFill>
                  <a:srgbClr val="002060"/>
                </a:solidFill>
              </a:rPr>
              <a:t> post s největším počtem interakcí.</a:t>
            </a:r>
          </a:p>
          <a:p>
            <a:r>
              <a:rPr lang="cs-CZ" sz="2200" b="1" dirty="0">
                <a:solidFill>
                  <a:srgbClr val="002060"/>
                </a:solidFill>
              </a:rPr>
              <a:t>INTERAKCE ZNÁMÝCH</a:t>
            </a:r>
            <a:r>
              <a:rPr lang="cs-CZ" sz="2200" dirty="0">
                <a:solidFill>
                  <a:srgbClr val="002060"/>
                </a:solidFill>
              </a:rPr>
              <a:t>. </a:t>
            </a:r>
            <a:r>
              <a:rPr lang="cs-CZ" sz="2200" dirty="0" err="1">
                <a:solidFill>
                  <a:srgbClr val="002060"/>
                </a:solidFill>
              </a:rPr>
              <a:t>Feed</a:t>
            </a:r>
            <a:r>
              <a:rPr lang="cs-CZ" sz="2200" dirty="0">
                <a:solidFill>
                  <a:srgbClr val="002060"/>
                </a:solidFill>
              </a:rPr>
              <a:t> </a:t>
            </a:r>
            <a:r>
              <a:rPr lang="cs-CZ" sz="2200" dirty="0" err="1">
                <a:solidFill>
                  <a:srgbClr val="002060"/>
                </a:solidFill>
              </a:rPr>
              <a:t>prioritizuje</a:t>
            </a:r>
            <a:r>
              <a:rPr lang="cs-CZ" sz="2200" dirty="0">
                <a:solidFill>
                  <a:srgbClr val="002060"/>
                </a:solidFill>
              </a:rPr>
              <a:t> posty, u kterých měli interakci vaši blízcí známí. Největší prioritu mají posty, kde se rozvíjí konverzace mezi reagujícími lidmi.</a:t>
            </a:r>
          </a:p>
          <a:p>
            <a:endParaRPr lang="cs-CZ" sz="2200" dirty="0">
              <a:solidFill>
                <a:srgbClr val="002060"/>
              </a:solidFill>
            </a:endParaRPr>
          </a:p>
          <a:p>
            <a:endParaRPr lang="cs-CZ" sz="22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Algoritmus - vysvětlení</a:t>
            </a:r>
          </a:p>
        </p:txBody>
      </p:sp>
    </p:spTree>
    <p:extLst>
      <p:ext uri="{BB962C8B-B14F-4D97-AF65-F5344CB8AC3E}">
        <p14:creationId xmlns:p14="http://schemas.microsoft.com/office/powerpoint/2010/main" val="2135083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Sociální média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Facebook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Tvorba kampaně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Obsah přednášky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C226D6A-2763-9595-C7B1-A89558A22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944" y="1618532"/>
            <a:ext cx="5335868" cy="296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43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915566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b="1" dirty="0">
                <a:solidFill>
                  <a:srgbClr val="002060"/>
                </a:solidFill>
              </a:rPr>
              <a:t>ROZUMĚJTE SVÉMU PUBLIKU - </a:t>
            </a:r>
            <a:r>
              <a:rPr lang="cs-CZ" sz="2200" dirty="0">
                <a:solidFill>
                  <a:srgbClr val="002060"/>
                </a:solidFill>
              </a:rPr>
              <a:t>obsah, na který lidé reagují – na základě historického chování a charakteristiky. Nový a potenciálně zajímavý obsah - aktuality, bulvár, trendy.</a:t>
            </a:r>
          </a:p>
          <a:p>
            <a:r>
              <a:rPr lang="cs-CZ" sz="2200" b="1" dirty="0">
                <a:solidFill>
                  <a:srgbClr val="002060"/>
                </a:solidFill>
              </a:rPr>
              <a:t>AUTENTICKÝ A “NEZÁVADNÝ” OBSAH </a:t>
            </a:r>
            <a:r>
              <a:rPr lang="cs-CZ" sz="2200" dirty="0">
                <a:solidFill>
                  <a:srgbClr val="002060"/>
                </a:solidFill>
              </a:rPr>
              <a:t>- SPAM a nepravdivý obsah postu/článku je penalizován. Důraz na soulad nadpisu a obsahu článku. FB rozpoznává </a:t>
            </a:r>
            <a:r>
              <a:rPr lang="cs-CZ" sz="2200" dirty="0" err="1">
                <a:solidFill>
                  <a:srgbClr val="002060"/>
                </a:solidFill>
              </a:rPr>
              <a:t>click-bait</a:t>
            </a:r>
            <a:r>
              <a:rPr lang="cs-CZ" sz="2200" dirty="0">
                <a:solidFill>
                  <a:srgbClr val="002060"/>
                </a:solidFill>
              </a:rPr>
              <a:t> a senzacechtivý obsah. Odkaz na </a:t>
            </a:r>
            <a:r>
              <a:rPr lang="cs-CZ" sz="2200" dirty="0" err="1">
                <a:solidFill>
                  <a:srgbClr val="002060"/>
                </a:solidFill>
              </a:rPr>
              <a:t>fake</a:t>
            </a:r>
            <a:r>
              <a:rPr lang="cs-CZ" sz="2200" dirty="0">
                <a:solidFill>
                  <a:srgbClr val="002060"/>
                </a:solidFill>
              </a:rPr>
              <a:t> </a:t>
            </a:r>
            <a:r>
              <a:rPr lang="cs-CZ" sz="2200" dirty="0" err="1">
                <a:solidFill>
                  <a:srgbClr val="002060"/>
                </a:solidFill>
              </a:rPr>
              <a:t>news</a:t>
            </a:r>
            <a:r>
              <a:rPr lang="cs-CZ" sz="2200" dirty="0">
                <a:solidFill>
                  <a:srgbClr val="002060"/>
                </a:solidFill>
              </a:rPr>
              <a:t> apod. stránky je penalizován. Obsah “na hraně” - alkohol, hubnutí, léčba, výhry, apod. </a:t>
            </a:r>
            <a:r>
              <a:rPr lang="cs-CZ" sz="2200" dirty="0" err="1">
                <a:solidFill>
                  <a:srgbClr val="002060"/>
                </a:solidFill>
              </a:rPr>
              <a:t>Deepfake</a:t>
            </a:r>
            <a:r>
              <a:rPr lang="cs-CZ" sz="2200" dirty="0">
                <a:solidFill>
                  <a:srgbClr val="002060"/>
                </a:solidFill>
              </a:rPr>
              <a:t> dostává </a:t>
            </a:r>
            <a:r>
              <a:rPr lang="cs-CZ" sz="2200" dirty="0" err="1">
                <a:solidFill>
                  <a:srgbClr val="002060"/>
                </a:solidFill>
              </a:rPr>
              <a:t>red</a:t>
            </a:r>
            <a:r>
              <a:rPr lang="cs-CZ" sz="2200" dirty="0">
                <a:solidFill>
                  <a:srgbClr val="002060"/>
                </a:solidFill>
              </a:rPr>
              <a:t> flag. </a:t>
            </a:r>
          </a:p>
          <a:p>
            <a:r>
              <a:rPr lang="cs-CZ" sz="2200" b="1" dirty="0">
                <a:solidFill>
                  <a:srgbClr val="002060"/>
                </a:solidFill>
              </a:rPr>
              <a:t>INTERAKCE PUBLIKA </a:t>
            </a:r>
            <a:r>
              <a:rPr lang="cs-CZ" sz="2200" dirty="0">
                <a:solidFill>
                  <a:srgbClr val="002060"/>
                </a:solidFill>
              </a:rPr>
              <a:t>- snažte se vyvolat interakce vašeho publika. Reagujte na komentáře fanoušků. Motivujte lidi ke vzájemné interakci.</a:t>
            </a:r>
          </a:p>
          <a:p>
            <a:endParaRPr lang="cs-CZ" sz="2200" dirty="0">
              <a:solidFill>
                <a:srgbClr val="002060"/>
              </a:solidFill>
            </a:endParaRPr>
          </a:p>
          <a:p>
            <a:endParaRPr lang="cs-CZ" sz="2200" dirty="0">
              <a:solidFill>
                <a:srgbClr val="002060"/>
              </a:solidFill>
            </a:endParaRPr>
          </a:p>
          <a:p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Algoritmus – pohled firmy</a:t>
            </a:r>
          </a:p>
        </p:txBody>
      </p:sp>
    </p:spTree>
    <p:extLst>
      <p:ext uri="{BB962C8B-B14F-4D97-AF65-F5344CB8AC3E}">
        <p14:creationId xmlns:p14="http://schemas.microsoft.com/office/powerpoint/2010/main" val="3443457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915566"/>
            <a:ext cx="3816424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Komnata ozvěn (anglicky echo </a:t>
            </a:r>
            <a:r>
              <a:rPr lang="cs-CZ" sz="2200" dirty="0" err="1">
                <a:solidFill>
                  <a:srgbClr val="002060"/>
                </a:solidFill>
              </a:rPr>
              <a:t>chamber</a:t>
            </a:r>
            <a:r>
              <a:rPr lang="cs-CZ" sz="2200" dirty="0">
                <a:solidFill>
                  <a:srgbClr val="002060"/>
                </a:solidFill>
              </a:rPr>
              <a:t>) je situace, ve které se skupina osob vzájemnou komunikací utvrzuje ve svých názorech. </a:t>
            </a:r>
          </a:p>
          <a:p>
            <a:r>
              <a:rPr lang="cs-CZ" sz="2200" dirty="0">
                <a:solidFill>
                  <a:srgbClr val="002060"/>
                </a:solidFill>
              </a:rPr>
              <a:t>Algoritmus FB se mně snaží pochopit a servíruje mi obsah, který mě uspokojuje – žiju ve své sociální bublině a utvrzuji se ve svých názorech.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Komnata ozvěn</a:t>
            </a:r>
          </a:p>
        </p:txBody>
      </p:sp>
      <p:pic>
        <p:nvPicPr>
          <p:cNvPr id="4" name="Obrázek 3" descr="Obsah obrázku kresba, skica, ilustrace, klipart&#10;&#10;Popis byl vytvořen automaticky">
            <a:extLst>
              <a:ext uri="{FF2B5EF4-FFF2-40B4-BE49-F238E27FC236}">
                <a16:creationId xmlns:a16="http://schemas.microsoft.com/office/drawing/2014/main" id="{A082818D-CB38-D5BF-4B63-A8D5BDD9A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31" y="1131590"/>
            <a:ext cx="45720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80010"/>
            <a:ext cx="4824536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Musíme mít hotovou celkovou marketingovou strategii – z té vychází komunikační strategie – z toho vychází co děláme na FB.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Abychom byli schopni nastavit obsahovou a/nebo reklamní kampaň na FB, měli bychom mít hotové STP.</a:t>
            </a:r>
          </a:p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Musíme znát nákupní proces – pro každou fázi cíle, kanály, charakteristiky cílení, návrh obsahu, metriky. (STDC – dále v semestru)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3 Tvorba kampaní na Facebooku </a:t>
            </a:r>
          </a:p>
        </p:txBody>
      </p:sp>
      <p:pic>
        <p:nvPicPr>
          <p:cNvPr id="2" name="Google Shape;270;p37">
            <a:extLst>
              <a:ext uri="{FF2B5EF4-FFF2-40B4-BE49-F238E27FC236}">
                <a16:creationId xmlns:a16="http://schemas.microsoft.com/office/drawing/2014/main" id="{7F21BE65-C8F1-C906-A350-1BA3C0AFC1D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0072" y="1131590"/>
            <a:ext cx="3744416" cy="3164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664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80010"/>
            <a:ext cx="7272808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Mnoho 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tutoriálů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FB a YT.</a:t>
            </a:r>
          </a:p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to neskutečný business – je to uděláno tak 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jednoduše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aby to pochopil 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každý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Vše se dá udělat na několik kliknutí a vykáže to </a:t>
            </a:r>
            <a:r>
              <a:rPr lang="cs-CZ" altLang="cs-CZ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nějaké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výsledky.</a:t>
            </a:r>
          </a:p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Pokud to chceme ale dělat efektivně, mělo by to mít myšlenku, musíme si mnoho věcí vytestovat sami.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Tvorba kampaní na Facebooku </a:t>
            </a:r>
          </a:p>
        </p:txBody>
      </p:sp>
    </p:spTree>
    <p:extLst>
      <p:ext uri="{BB962C8B-B14F-4D97-AF65-F5344CB8AC3E}">
        <p14:creationId xmlns:p14="http://schemas.microsoft.com/office/powerpoint/2010/main" val="3306027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4464496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Stanovit zákaznické segmenty - kdo jsou mí zákazníci?</a:t>
            </a:r>
          </a:p>
          <a:p>
            <a:r>
              <a:rPr lang="cs-CZ" sz="2400" dirty="0">
                <a:solidFill>
                  <a:srgbClr val="002060"/>
                </a:solidFill>
              </a:rPr>
              <a:t>Zvolit kritéria - demografická, geografická, zájmy, behaviorální.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Určit velikost segmentů - kolik lidí je v daném segmentu?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endParaRPr lang="cs-CZ" sz="2400" dirty="0">
              <a:solidFill>
                <a:srgbClr val="002060"/>
              </a:solidFill>
            </a:endParaRPr>
          </a:p>
          <a:p>
            <a:endParaRPr lang="cs-CZ" altLang="cs-CZ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STP - Segmentace</a:t>
            </a:r>
          </a:p>
        </p:txBody>
      </p:sp>
      <p:pic>
        <p:nvPicPr>
          <p:cNvPr id="7" name="Obrázek 6" descr="Obsah obrázku kreslené, Animace&#10;&#10;Popis byl vytvořen automaticky">
            <a:extLst>
              <a:ext uri="{FF2B5EF4-FFF2-40B4-BE49-F238E27FC236}">
                <a16:creationId xmlns:a16="http://schemas.microsoft.com/office/drawing/2014/main" id="{A52E8AB4-D419-20BD-6257-666919A7C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24428"/>
            <a:ext cx="3689014" cy="22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34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703189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Na který segment/segmenty se zaměřím?</a:t>
            </a:r>
          </a:p>
          <a:p>
            <a:r>
              <a:rPr lang="cs-CZ" sz="2400" dirty="0">
                <a:solidFill>
                  <a:srgbClr val="002060"/>
                </a:solidFill>
              </a:rPr>
              <a:t>Jaká je jejich priorita? Podle toho je seřadíme.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Napsat důvody prioritizace.</a:t>
            </a:r>
          </a:p>
          <a:p>
            <a:endParaRPr lang="cs-CZ" altLang="cs-CZ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STP  - </a:t>
            </a:r>
            <a:r>
              <a:rPr lang="cs-CZ" dirty="0" err="1"/>
              <a:t>Targeting</a:t>
            </a:r>
            <a:endParaRPr lang="cs-CZ" dirty="0"/>
          </a:p>
        </p:txBody>
      </p:sp>
      <p:pic>
        <p:nvPicPr>
          <p:cNvPr id="2" name="Google Shape;218;p30">
            <a:extLst>
              <a:ext uri="{FF2B5EF4-FFF2-40B4-BE49-F238E27FC236}">
                <a16:creationId xmlns:a16="http://schemas.microsoft.com/office/drawing/2014/main" id="{2B3D2372-5A4D-CF7E-7F86-5D445C0553C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1188" y="2139703"/>
            <a:ext cx="6041629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5057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1059582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Jaké jsou benefity mého produktu? Co zákazník získá?</a:t>
            </a:r>
          </a:p>
          <a:p>
            <a:r>
              <a:rPr lang="cs-CZ" sz="2400" dirty="0">
                <a:solidFill>
                  <a:srgbClr val="002060"/>
                </a:solidFill>
              </a:rPr>
              <a:t>Jaké mám výhody oproti konkurenci? Kdo je konkurent?</a:t>
            </a:r>
          </a:p>
          <a:p>
            <a:r>
              <a:rPr lang="cs-CZ" sz="2400" dirty="0">
                <a:solidFill>
                  <a:srgbClr val="002060"/>
                </a:solidFill>
              </a:rPr>
              <a:t>Čím je má firma charakteristická? Image, historie, vznik, background.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Jakou mám image? Konzervativní, průkopnická, drsná, přátelská, apod.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Jaká je má pozice oproti konkurenci? Percepční mapa.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Jaká je </a:t>
            </a:r>
            <a:r>
              <a:rPr lang="cs-CZ" sz="2400" dirty="0" err="1">
                <a:solidFill>
                  <a:srgbClr val="002060"/>
                </a:solidFill>
              </a:rPr>
              <a:t>message</a:t>
            </a:r>
            <a:r>
              <a:rPr lang="cs-CZ" sz="2400" dirty="0">
                <a:solidFill>
                  <a:srgbClr val="002060"/>
                </a:solidFill>
              </a:rPr>
              <a:t> komunikace? Slogan, </a:t>
            </a:r>
            <a:r>
              <a:rPr lang="cs-CZ" sz="2400" dirty="0" err="1">
                <a:solidFill>
                  <a:srgbClr val="002060"/>
                </a:solidFill>
              </a:rPr>
              <a:t>catchphrase</a:t>
            </a:r>
            <a:r>
              <a:rPr lang="cs-CZ" sz="2400" dirty="0">
                <a:solidFill>
                  <a:srgbClr val="002060"/>
                </a:solidFill>
              </a:rPr>
              <a:t>, motto.</a:t>
            </a:r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STP - Positioning</a:t>
            </a:r>
          </a:p>
        </p:txBody>
      </p:sp>
    </p:spTree>
    <p:extLst>
      <p:ext uri="{BB962C8B-B14F-4D97-AF65-F5344CB8AC3E}">
        <p14:creationId xmlns:p14="http://schemas.microsoft.com/office/powerpoint/2010/main" val="1283345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1059582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Získat pozornost nových zákazníků</a:t>
            </a:r>
          </a:p>
          <a:p>
            <a:r>
              <a:rPr lang="cs-CZ" sz="2400" dirty="0">
                <a:solidFill>
                  <a:srgbClr val="002060"/>
                </a:solidFill>
              </a:rPr>
              <a:t>Akviziční kanály - např. FB nebo IG</a:t>
            </a:r>
          </a:p>
          <a:p>
            <a:r>
              <a:rPr lang="cs-CZ" sz="2400" dirty="0">
                <a:solidFill>
                  <a:srgbClr val="002060"/>
                </a:solidFill>
              </a:rPr>
              <a:t>Cílení dle pohlaví, věku, zájmů (ženy, 20- 40, motorky)</a:t>
            </a:r>
          </a:p>
          <a:p>
            <a:r>
              <a:rPr lang="cs-CZ" sz="2400" dirty="0">
                <a:solidFill>
                  <a:srgbClr val="002060"/>
                </a:solidFill>
              </a:rPr>
              <a:t>Atraktivní foto se zapojením produktu</a:t>
            </a:r>
          </a:p>
          <a:p>
            <a:r>
              <a:rPr lang="cs-CZ" sz="2400" dirty="0">
                <a:solidFill>
                  <a:srgbClr val="002060"/>
                </a:solidFill>
              </a:rPr>
              <a:t>Počet oslovených lidí</a:t>
            </a: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oslovení</a:t>
            </a:r>
          </a:p>
        </p:txBody>
      </p:sp>
    </p:spTree>
    <p:extLst>
      <p:ext uri="{BB962C8B-B14F-4D97-AF65-F5344CB8AC3E}">
        <p14:creationId xmlns:p14="http://schemas.microsoft.com/office/powerpoint/2010/main" val="181136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oslovení</a:t>
            </a:r>
          </a:p>
        </p:txBody>
      </p:sp>
      <p:pic>
        <p:nvPicPr>
          <p:cNvPr id="3" name="Google Shape;262;p36">
            <a:extLst>
              <a:ext uri="{FF2B5EF4-FFF2-40B4-BE49-F238E27FC236}">
                <a16:creationId xmlns:a16="http://schemas.microsoft.com/office/drawing/2014/main" id="{4F9EC7A1-FCF6-A17F-3583-962F49A8193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592" y="915567"/>
            <a:ext cx="6679469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437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Zapojit lidi do komunikace, získat obsah</a:t>
            </a:r>
          </a:p>
          <a:p>
            <a:r>
              <a:rPr lang="cs-CZ" sz="2400" dirty="0" err="1">
                <a:solidFill>
                  <a:srgbClr val="002060"/>
                </a:solidFill>
              </a:rPr>
              <a:t>Feed</a:t>
            </a:r>
            <a:r>
              <a:rPr lang="cs-CZ" sz="2400" dirty="0">
                <a:solidFill>
                  <a:srgbClr val="002060"/>
                </a:solidFill>
              </a:rPr>
              <a:t> na FB</a:t>
            </a:r>
          </a:p>
          <a:p>
            <a:r>
              <a:rPr lang="cs-CZ" sz="2400" dirty="0">
                <a:solidFill>
                  <a:srgbClr val="002060"/>
                </a:solidFill>
              </a:rPr>
              <a:t>Cílení dle pohlaví, věku, zájmů (ženy, 20- 4 0, motorky)</a:t>
            </a:r>
          </a:p>
          <a:p>
            <a:r>
              <a:rPr lang="cs-CZ" sz="2400" dirty="0">
                <a:solidFill>
                  <a:srgbClr val="002060"/>
                </a:solidFill>
              </a:rPr>
              <a:t>Výzva k akci</a:t>
            </a:r>
          </a:p>
          <a:p>
            <a:r>
              <a:rPr lang="cs-CZ" sz="2400" dirty="0">
                <a:solidFill>
                  <a:srgbClr val="002060"/>
                </a:solidFill>
              </a:rPr>
              <a:t>Počet interakcí a komentářů</a:t>
            </a: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interakce</a:t>
            </a:r>
          </a:p>
        </p:txBody>
      </p:sp>
    </p:spTree>
    <p:extLst>
      <p:ext uri="{BB962C8B-B14F-4D97-AF65-F5344CB8AC3E}">
        <p14:creationId xmlns:p14="http://schemas.microsoft.com/office/powerpoint/2010/main" val="3455167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  <a:hlinkClick r:id="rId3"/>
              </a:rPr>
              <a:t>Tufts</a:t>
            </a:r>
            <a:r>
              <a:rPr lang="cs-CZ" sz="2400" dirty="0">
                <a:solidFill>
                  <a:srgbClr val="002060"/>
                </a:solidFill>
              </a:rPr>
              <a:t>: „</a:t>
            </a:r>
            <a:r>
              <a:rPr lang="en-US" sz="2400" i="1" dirty="0">
                <a:solidFill>
                  <a:srgbClr val="002060"/>
                </a:solidFill>
              </a:rPr>
              <a:t>Social media refers to the means of interactions among people in which they create, share, and/or exchange information and ideas in virtual communities and networks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r>
              <a:rPr lang="cs-CZ" sz="2400" dirty="0">
                <a:solidFill>
                  <a:srgbClr val="002060"/>
                </a:solidFill>
              </a:rPr>
              <a:t>“</a:t>
            </a:r>
          </a:p>
          <a:p>
            <a:r>
              <a:rPr lang="cs-CZ" sz="2400" dirty="0">
                <a:solidFill>
                  <a:srgbClr val="002060"/>
                </a:solidFill>
              </a:rPr>
              <a:t>CZ: „Sociální média jsou nástroje, které umožňují lidem tvořit, sdílet a vyměňovat mezi sebou informace a multimediální obsah v rámci virtuální komunity nebo sítě.“ 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328592" cy="507703"/>
          </a:xfrm>
        </p:spPr>
        <p:txBody>
          <a:bodyPr/>
          <a:lstStyle/>
          <a:p>
            <a:r>
              <a:rPr lang="cs-CZ" dirty="0"/>
              <a:t>1 Sociální média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DE704B-5560-B260-3A83-CEC87371E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7" t="34145" r="26120" b="32523"/>
          <a:stretch>
            <a:fillRect/>
          </a:stretch>
        </p:blipFill>
        <p:spPr bwMode="auto">
          <a:xfrm>
            <a:off x="1518952" y="3209489"/>
            <a:ext cx="6034087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621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interakce</a:t>
            </a:r>
          </a:p>
        </p:txBody>
      </p:sp>
      <p:pic>
        <p:nvPicPr>
          <p:cNvPr id="3" name="Google Shape;277;p38">
            <a:extLst>
              <a:ext uri="{FF2B5EF4-FFF2-40B4-BE49-F238E27FC236}">
                <a16:creationId xmlns:a16="http://schemas.microsoft.com/office/drawing/2014/main" id="{D331FC13-1E8C-70FA-67CF-EFCC0512DAA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52" y="843558"/>
            <a:ext cx="7145920" cy="3820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12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Prezentace produktů zákazníkům </a:t>
            </a:r>
          </a:p>
          <a:p>
            <a:r>
              <a:rPr lang="cs-CZ" sz="2400" dirty="0" err="1">
                <a:solidFill>
                  <a:srgbClr val="002060"/>
                </a:solidFill>
              </a:rPr>
              <a:t>Feed</a:t>
            </a:r>
            <a:r>
              <a:rPr lang="cs-CZ" sz="2400" dirty="0">
                <a:solidFill>
                  <a:srgbClr val="002060"/>
                </a:solidFill>
              </a:rPr>
              <a:t> na FB nebo IG / </a:t>
            </a:r>
            <a:r>
              <a:rPr lang="cs-CZ" sz="2400" dirty="0" err="1">
                <a:solidFill>
                  <a:srgbClr val="002060"/>
                </a:solidFill>
              </a:rPr>
              <a:t>stories</a:t>
            </a:r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002060"/>
                </a:solidFill>
              </a:rPr>
              <a:t>Cílení na návštěvníky webu nebo interakce na FB</a:t>
            </a:r>
          </a:p>
          <a:p>
            <a:r>
              <a:rPr lang="cs-CZ" sz="2400" dirty="0">
                <a:solidFill>
                  <a:srgbClr val="002060"/>
                </a:solidFill>
              </a:rPr>
              <a:t>Vlastnosti produktu, odkaz na e-shop</a:t>
            </a:r>
          </a:p>
          <a:p>
            <a:r>
              <a:rPr lang="cs-CZ" sz="2400" dirty="0">
                <a:solidFill>
                  <a:srgbClr val="002060"/>
                </a:solidFill>
              </a:rPr>
              <a:t>Počet kliknutí na odkaz v příspěvku</a:t>
            </a: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výběr</a:t>
            </a:r>
          </a:p>
        </p:txBody>
      </p:sp>
    </p:spTree>
    <p:extLst>
      <p:ext uri="{BB962C8B-B14F-4D97-AF65-F5344CB8AC3E}">
        <p14:creationId xmlns:p14="http://schemas.microsoft.com/office/powerpoint/2010/main" val="3508446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912768" cy="507703"/>
          </a:xfrm>
        </p:spPr>
        <p:txBody>
          <a:bodyPr/>
          <a:lstStyle/>
          <a:p>
            <a:r>
              <a:rPr lang="cs-CZ" dirty="0"/>
              <a:t>Nákupní proces - výběr</a:t>
            </a:r>
          </a:p>
        </p:txBody>
      </p:sp>
      <p:pic>
        <p:nvPicPr>
          <p:cNvPr id="2" name="Google Shape;292;p40">
            <a:extLst>
              <a:ext uri="{FF2B5EF4-FFF2-40B4-BE49-F238E27FC236}">
                <a16:creationId xmlns:a16="http://schemas.microsoft.com/office/drawing/2014/main" id="{F7699074-B552-1991-ED12-DD0CBF86BE1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544" y="987574"/>
            <a:ext cx="7420639" cy="3686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0657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79512" y="1059582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2060"/>
                </a:solidFill>
              </a:rPr>
              <a:t>Dynamický </a:t>
            </a:r>
            <a:r>
              <a:rPr lang="cs-CZ" sz="2400" dirty="0" err="1">
                <a:solidFill>
                  <a:srgbClr val="002060"/>
                </a:solidFill>
              </a:rPr>
              <a:t>remarketing</a:t>
            </a:r>
            <a:r>
              <a:rPr lang="cs-CZ" sz="2400" dirty="0">
                <a:solidFill>
                  <a:srgbClr val="002060"/>
                </a:solidFill>
              </a:rPr>
              <a:t> - umožňuje zobrazovat vracejícím se návštěvníkům reklamy na konkrétní zboží a služby, které si na webu prohlíželi.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2060"/>
                </a:solidFill>
              </a:rPr>
              <a:t>Feed</a:t>
            </a:r>
            <a:r>
              <a:rPr lang="cs-CZ" sz="2400" dirty="0">
                <a:solidFill>
                  <a:srgbClr val="002060"/>
                </a:solidFill>
              </a:rPr>
              <a:t> na FB nebo IG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2060"/>
                </a:solidFill>
              </a:rPr>
              <a:t>Cílení na zhlédnutí produktů za poslední 3 dny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2060"/>
                </a:solidFill>
              </a:rPr>
              <a:t>Produkt + odkaz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2060"/>
                </a:solidFill>
              </a:rPr>
              <a:t>Nákupy, tržby, cena za nákup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912768" cy="507703"/>
          </a:xfrm>
        </p:spPr>
        <p:txBody>
          <a:bodyPr/>
          <a:lstStyle/>
          <a:p>
            <a:r>
              <a:rPr lang="cs-CZ" dirty="0"/>
              <a:t>Nákupní proces - nákup</a:t>
            </a:r>
          </a:p>
        </p:txBody>
      </p:sp>
    </p:spTree>
    <p:extLst>
      <p:ext uri="{BB962C8B-B14F-4D97-AF65-F5344CB8AC3E}">
        <p14:creationId xmlns:p14="http://schemas.microsoft.com/office/powerpoint/2010/main" val="252505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nákup</a:t>
            </a:r>
          </a:p>
        </p:txBody>
      </p:sp>
      <p:pic>
        <p:nvPicPr>
          <p:cNvPr id="2" name="Google Shape;307;p42">
            <a:extLst>
              <a:ext uri="{FF2B5EF4-FFF2-40B4-BE49-F238E27FC236}">
                <a16:creationId xmlns:a16="http://schemas.microsoft.com/office/drawing/2014/main" id="{75C74C61-0D2C-0DC1-9051-3A71C59D7A1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11600"/>
            <a:ext cx="4081850" cy="303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08;p42">
            <a:extLst>
              <a:ext uri="{FF2B5EF4-FFF2-40B4-BE49-F238E27FC236}">
                <a16:creationId xmlns:a16="http://schemas.microsoft.com/office/drawing/2014/main" id="{3DE75446-DD2E-B05C-256E-69C13C87319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3013" y="1881163"/>
            <a:ext cx="4124325" cy="1628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55040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Myšlenka / cíl</a:t>
            </a:r>
          </a:p>
          <a:p>
            <a:r>
              <a:rPr lang="cs-CZ" sz="2400" dirty="0">
                <a:solidFill>
                  <a:srgbClr val="002060"/>
                </a:solidFill>
              </a:rPr>
              <a:t>Foto / video / grafika</a:t>
            </a:r>
          </a:p>
          <a:p>
            <a:r>
              <a:rPr lang="cs-CZ" sz="2400" dirty="0">
                <a:solidFill>
                  <a:srgbClr val="002060"/>
                </a:solidFill>
              </a:rPr>
              <a:t>Text</a:t>
            </a:r>
          </a:p>
          <a:p>
            <a:r>
              <a:rPr lang="cs-CZ" sz="2400" dirty="0">
                <a:solidFill>
                  <a:srgbClr val="002060"/>
                </a:solidFill>
              </a:rPr>
              <a:t>Nadpis, popisky</a:t>
            </a:r>
          </a:p>
          <a:p>
            <a:r>
              <a:rPr lang="cs-CZ" sz="2400" dirty="0">
                <a:solidFill>
                  <a:srgbClr val="002060"/>
                </a:solidFill>
              </a:rPr>
              <a:t>Odkaz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Co obsahuje příspěvek?</a:t>
            </a:r>
          </a:p>
        </p:txBody>
      </p:sp>
      <p:pic>
        <p:nvPicPr>
          <p:cNvPr id="2" name="Google Shape;329;p45">
            <a:extLst>
              <a:ext uri="{FF2B5EF4-FFF2-40B4-BE49-F238E27FC236}">
                <a16:creationId xmlns:a16="http://schemas.microsoft.com/office/drawing/2014/main" id="{6F393FAA-1DA2-3313-88D8-14242E655FC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9008" y="843558"/>
            <a:ext cx="4915832" cy="3820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801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748464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Produkt - vlastnosti, výhody, kategorie, velikost portfolia, návody atd.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Výroba - výrobní postup, suroviny, stroje, technologie, atd. </a:t>
            </a:r>
          </a:p>
          <a:p>
            <a:r>
              <a:rPr lang="cs-CZ" sz="2400" dirty="0">
                <a:solidFill>
                  <a:srgbClr val="002060"/>
                </a:solidFill>
              </a:rPr>
              <a:t>Firma - vznik, vývoj, aktuality, poslání, vize, cíle, atd. </a:t>
            </a:r>
          </a:p>
          <a:p>
            <a:r>
              <a:rPr lang="cs-CZ" sz="2400" dirty="0">
                <a:solidFill>
                  <a:srgbClr val="002060"/>
                </a:solidFill>
              </a:rPr>
              <a:t>Lidé - zaměstnanci, majitelé, vztahy, spokojenost, představení, atd.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Positioning - image, konkurenční výhody, benefity, odlišení, atd.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Obor - co se děje v odvětví, trendy, vize, výzvy, novinky, tipy, atd.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Zákazníci - reference, UGC, užívání produktu, příběhy, atd. </a:t>
            </a:r>
          </a:p>
          <a:p>
            <a:r>
              <a:rPr lang="cs-CZ" sz="2400" dirty="0">
                <a:solidFill>
                  <a:srgbClr val="002060"/>
                </a:solidFill>
              </a:rPr>
              <a:t>PR - akce, </a:t>
            </a:r>
            <a:r>
              <a:rPr lang="cs-CZ" sz="2400" dirty="0" err="1">
                <a:solidFill>
                  <a:srgbClr val="002060"/>
                </a:solidFill>
              </a:rPr>
              <a:t>sponsoring</a:t>
            </a:r>
            <a:r>
              <a:rPr lang="cs-CZ" sz="2400" dirty="0">
                <a:solidFill>
                  <a:srgbClr val="002060"/>
                </a:solidFill>
              </a:rPr>
              <a:t>, CSR, charita, atd.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Obsah příspěvků</a:t>
            </a:r>
          </a:p>
        </p:txBody>
      </p:sp>
    </p:spTree>
    <p:extLst>
      <p:ext uri="{BB962C8B-B14F-4D97-AF65-F5344CB8AC3E}">
        <p14:creationId xmlns:p14="http://schemas.microsoft.com/office/powerpoint/2010/main" val="745253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Jaké jsou benefity mého produktu? Brambůrky - oblíbená chuťovka.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Jaké mám výhody oproti konkurenci? Výrobní postup - odstředění – chuť.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Čím je má firma charakteristická? Morava, Strážnice, </a:t>
            </a:r>
            <a:r>
              <a:rPr lang="cs-CZ" sz="2400" dirty="0" err="1">
                <a:solidFill>
                  <a:srgbClr val="002060"/>
                </a:solidFill>
              </a:rPr>
              <a:t>Hobža</a:t>
            </a:r>
            <a:r>
              <a:rPr lang="cs-CZ" sz="2400" dirty="0">
                <a:solidFill>
                  <a:srgbClr val="002060"/>
                </a:solidFill>
              </a:rPr>
              <a:t> – jméno.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Jakou mám image? Tradiční moravská firma.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Jaká je má pozice oproti konkurenci? Nižší cena, odlišení výrobou</a:t>
            </a:r>
          </a:p>
          <a:p>
            <a:r>
              <a:rPr lang="cs-CZ" sz="2400" dirty="0">
                <a:solidFill>
                  <a:srgbClr val="002060"/>
                </a:solidFill>
              </a:rPr>
              <a:t>Jaká je </a:t>
            </a:r>
            <a:r>
              <a:rPr lang="cs-CZ" sz="2400" dirty="0" err="1">
                <a:solidFill>
                  <a:srgbClr val="002060"/>
                </a:solidFill>
              </a:rPr>
              <a:t>message</a:t>
            </a:r>
            <a:r>
              <a:rPr lang="cs-CZ" sz="2400" dirty="0">
                <a:solidFill>
                  <a:srgbClr val="002060"/>
                </a:solidFill>
              </a:rPr>
              <a:t> komunikace?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760640" cy="507703"/>
          </a:xfrm>
        </p:spPr>
        <p:txBody>
          <a:bodyPr/>
          <a:lstStyle/>
          <a:p>
            <a:r>
              <a:rPr lang="pl-PL" dirty="0"/>
              <a:t>Jak propsat positioning do komunikace?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1747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 err="1"/>
              <a:t>Hobžovy</a:t>
            </a:r>
            <a:r>
              <a:rPr lang="cs-CZ" dirty="0"/>
              <a:t> Strážnické brambůrky</a:t>
            </a:r>
          </a:p>
        </p:txBody>
      </p:sp>
      <p:pic>
        <p:nvPicPr>
          <p:cNvPr id="2" name="Google Shape;352;p48">
            <a:extLst>
              <a:ext uri="{FF2B5EF4-FFF2-40B4-BE49-F238E27FC236}">
                <a16:creationId xmlns:a16="http://schemas.microsoft.com/office/drawing/2014/main" id="{059AC395-E843-7AA6-8A2E-ED627D0A998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60" y="915566"/>
            <a:ext cx="7056784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508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>
                <a:solidFill>
                  <a:srgbClr val="002060"/>
                </a:solidFill>
              </a:rPr>
              <a:t>Produkt - tradiční brambůrky z Moravy</a:t>
            </a:r>
          </a:p>
          <a:p>
            <a:r>
              <a:rPr lang="cs-CZ" sz="2000" dirty="0">
                <a:solidFill>
                  <a:srgbClr val="002060"/>
                </a:solidFill>
              </a:rPr>
              <a:t>Výroba - odstřeďování, technologie, postup, stroje, automatizace, statistiky</a:t>
            </a:r>
          </a:p>
          <a:p>
            <a:r>
              <a:rPr lang="cs-CZ" sz="2000" dirty="0">
                <a:solidFill>
                  <a:srgbClr val="002060"/>
                </a:solidFill>
              </a:rPr>
              <a:t>Firma - od roku 1988, rodiče začali u kina, české brambory, tradiční receptura</a:t>
            </a:r>
          </a:p>
          <a:p>
            <a:r>
              <a:rPr lang="cs-CZ" sz="2000" dirty="0">
                <a:solidFill>
                  <a:srgbClr val="002060"/>
                </a:solidFill>
              </a:rPr>
              <a:t>Lidé - nízká fluktuace, stálí zaměstnanci, navzdory automatizaci nepropouštíme</a:t>
            </a:r>
          </a:p>
          <a:p>
            <a:r>
              <a:rPr lang="cs-CZ" sz="2000" dirty="0">
                <a:solidFill>
                  <a:srgbClr val="002060"/>
                </a:solidFill>
              </a:rPr>
              <a:t>Positioning - viz předchozí slide</a:t>
            </a:r>
          </a:p>
          <a:p>
            <a:r>
              <a:rPr lang="cs-CZ" sz="2000" dirty="0">
                <a:solidFill>
                  <a:srgbClr val="002060"/>
                </a:solidFill>
              </a:rPr>
              <a:t>Zábava - obsah určený pro zabavení lidí a zapojení do komunikace</a:t>
            </a:r>
          </a:p>
          <a:p>
            <a:r>
              <a:rPr lang="cs-CZ" sz="2000" dirty="0">
                <a:solidFill>
                  <a:srgbClr val="002060"/>
                </a:solidFill>
              </a:rPr>
              <a:t>Zákazníci - co nám píšou lidé do zpráv a komentářů?</a:t>
            </a:r>
          </a:p>
          <a:p>
            <a:r>
              <a:rPr lang="cs-CZ" sz="2000" dirty="0">
                <a:solidFill>
                  <a:srgbClr val="002060"/>
                </a:solidFill>
              </a:rPr>
              <a:t>Soutěže - vysoký dosah, odměna pro vítěze - krabice brambůrků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Témata komunikace</a:t>
            </a:r>
          </a:p>
        </p:txBody>
      </p:sp>
    </p:spTree>
    <p:extLst>
      <p:ext uri="{BB962C8B-B14F-4D97-AF65-F5344CB8AC3E}">
        <p14:creationId xmlns:p14="http://schemas.microsoft.com/office/powerpoint/2010/main" val="300992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540060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IB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„</a:t>
            </a:r>
            <a:r>
              <a:rPr lang="cs-CZ" altLang="cs-CZ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Sociální síť (z angl. </a:t>
            </a:r>
            <a:r>
              <a:rPr lang="cs-CZ" altLang="cs-CZ" sz="2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r>
              <a:rPr lang="cs-CZ" altLang="cs-CZ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network nebo </a:t>
            </a:r>
            <a:r>
              <a:rPr lang="cs-CZ" altLang="cs-CZ" sz="2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</a:t>
            </a:r>
            <a:r>
              <a:rPr lang="cs-CZ" altLang="cs-CZ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network) můžeme definovat jako online službu, která na základě registrace umožní vytvořit profil uživatele, pod kterým lze tuto službu využívat zejména ke komunikaci, sdílení informací, fotografií, videa atd. s dalšími registrovanými uživateli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.“</a:t>
            </a:r>
          </a:p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Sociální sítě tvoří cca 1/100 marketingu.</a:t>
            </a:r>
          </a:p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Aktivity na SS se musí přizpůsobit a vycházet z celkové marketingové strategie.</a:t>
            </a:r>
          </a:p>
          <a:p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Sociální sítě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91A6AD8-08F8-415E-6D0E-6354E67D0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037236"/>
            <a:ext cx="2716066" cy="35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02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048672" cy="507703"/>
          </a:xfrm>
        </p:spPr>
        <p:txBody>
          <a:bodyPr/>
          <a:lstStyle/>
          <a:p>
            <a:r>
              <a:rPr lang="cs-CZ" dirty="0"/>
              <a:t>Produkt – tradiční brambůrky z Moravy</a:t>
            </a:r>
          </a:p>
        </p:txBody>
      </p:sp>
      <p:pic>
        <p:nvPicPr>
          <p:cNvPr id="2" name="Google Shape;352;p48">
            <a:extLst>
              <a:ext uri="{FF2B5EF4-FFF2-40B4-BE49-F238E27FC236}">
                <a16:creationId xmlns:a16="http://schemas.microsoft.com/office/drawing/2014/main" id="{58D7278F-9F00-9293-47CC-8EEE0E1B227E}"/>
              </a:ext>
            </a:extLst>
          </p:cNvPr>
          <p:cNvPicPr preferRelativeResize="0">
            <a:picLocks noGrp="1"/>
          </p:cNvPicPr>
          <p:nvPr>
            <p:ph idx="4294967295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568" y="915566"/>
            <a:ext cx="7848872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9355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8280920" cy="507703"/>
          </a:xfrm>
        </p:spPr>
        <p:txBody>
          <a:bodyPr/>
          <a:lstStyle/>
          <a:p>
            <a:r>
              <a:rPr lang="cs-CZ" dirty="0"/>
              <a:t>Výroba - odstřeďování, technologie, postup, stroje, automatizace, statistiky</a:t>
            </a:r>
          </a:p>
        </p:txBody>
      </p:sp>
      <p:pic>
        <p:nvPicPr>
          <p:cNvPr id="2" name="Google Shape;360;p49">
            <a:extLst>
              <a:ext uri="{FF2B5EF4-FFF2-40B4-BE49-F238E27FC236}">
                <a16:creationId xmlns:a16="http://schemas.microsoft.com/office/drawing/2014/main" id="{A1B38911-15CF-93E1-983E-CA000801500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60" y="1059582"/>
            <a:ext cx="7272808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6035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8280920" cy="507703"/>
          </a:xfrm>
        </p:spPr>
        <p:txBody>
          <a:bodyPr/>
          <a:lstStyle/>
          <a:p>
            <a:r>
              <a:rPr lang="pl-PL" dirty="0"/>
              <a:t>Firma - od roku 1988, rodiče začali u kina, české brambory, tradiční receptura</a:t>
            </a:r>
            <a:endParaRPr lang="cs-CZ" dirty="0"/>
          </a:p>
        </p:txBody>
      </p:sp>
      <p:pic>
        <p:nvPicPr>
          <p:cNvPr id="3" name="Google Shape;373;p51">
            <a:extLst>
              <a:ext uri="{FF2B5EF4-FFF2-40B4-BE49-F238E27FC236}">
                <a16:creationId xmlns:a16="http://schemas.microsoft.com/office/drawing/2014/main" id="{DFF70EC8-D4A6-2AD0-3178-5236EB0D757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4629" y="987574"/>
            <a:ext cx="6414749" cy="4074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3348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8280920" cy="507703"/>
          </a:xfrm>
        </p:spPr>
        <p:txBody>
          <a:bodyPr/>
          <a:lstStyle/>
          <a:p>
            <a:r>
              <a:rPr lang="pl-PL" dirty="0"/>
              <a:t>Lidé - nízká fluktuace, stálí zaměstnanci, navzdory automatizaci nepropouštíme</a:t>
            </a:r>
          </a:p>
        </p:txBody>
      </p:sp>
      <p:pic>
        <p:nvPicPr>
          <p:cNvPr id="2" name="Google Shape;386;p53">
            <a:extLst>
              <a:ext uri="{FF2B5EF4-FFF2-40B4-BE49-F238E27FC236}">
                <a16:creationId xmlns:a16="http://schemas.microsoft.com/office/drawing/2014/main" id="{24568CE7-067C-26D1-D3C5-CE8A30572A3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7574"/>
            <a:ext cx="7579977" cy="3972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467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8280920" cy="507703"/>
          </a:xfrm>
        </p:spPr>
        <p:txBody>
          <a:bodyPr/>
          <a:lstStyle/>
          <a:p>
            <a:r>
              <a:rPr lang="pl-PL" dirty="0"/>
              <a:t>Positioning</a:t>
            </a:r>
            <a:endParaRPr lang="cs-CZ" dirty="0"/>
          </a:p>
        </p:txBody>
      </p:sp>
      <p:pic>
        <p:nvPicPr>
          <p:cNvPr id="2" name="Google Shape;399;p55">
            <a:extLst>
              <a:ext uri="{FF2B5EF4-FFF2-40B4-BE49-F238E27FC236}">
                <a16:creationId xmlns:a16="http://schemas.microsoft.com/office/drawing/2014/main" id="{66F32392-5D9B-A83D-BA72-DC2EC8EDFF6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400" y="880375"/>
            <a:ext cx="7340809" cy="3686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93267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8496944" cy="507703"/>
          </a:xfrm>
        </p:spPr>
        <p:txBody>
          <a:bodyPr/>
          <a:lstStyle/>
          <a:p>
            <a:r>
              <a:rPr lang="pl-PL" dirty="0"/>
              <a:t>Zábava - obsah určený pro zabavení lidí a zapojení do komunikace</a:t>
            </a:r>
          </a:p>
        </p:txBody>
      </p:sp>
      <p:pic>
        <p:nvPicPr>
          <p:cNvPr id="3" name="Google Shape;412;p57">
            <a:extLst>
              <a:ext uri="{FF2B5EF4-FFF2-40B4-BE49-F238E27FC236}">
                <a16:creationId xmlns:a16="http://schemas.microsoft.com/office/drawing/2014/main" id="{083E2142-AFB5-718A-2820-57C162AA31F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276" y="915566"/>
            <a:ext cx="6309898" cy="4160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89095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Budování vztahu.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Povědomí - Top of mind.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Zapojení do komunikace - pocit sounáležitosti.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Tvorba publik pro cílení reklamy.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Podpora výsledků - více interakcí = větší dosah (viz algoritmus).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Brand </a:t>
            </a:r>
            <a:r>
              <a:rPr lang="cs-CZ" sz="2400" dirty="0" err="1">
                <a:solidFill>
                  <a:srgbClr val="002060"/>
                </a:solidFill>
              </a:rPr>
              <a:t>salience</a:t>
            </a:r>
            <a:r>
              <a:rPr lang="cs-CZ" sz="2400" dirty="0">
                <a:solidFill>
                  <a:srgbClr val="002060"/>
                </a:solidFill>
              </a:rPr>
              <a:t> - vybavení při nákupním záměru.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Získání autentického obsahu pro komunikaci (UGC).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dirty="0"/>
              <a:t>Proč by měla firma budovat interakce se zákazníky?</a:t>
            </a:r>
          </a:p>
        </p:txBody>
      </p:sp>
    </p:spTree>
    <p:extLst>
      <p:ext uri="{BB962C8B-B14F-4D97-AF65-F5344CB8AC3E}">
        <p14:creationId xmlns:p14="http://schemas.microsoft.com/office/powerpoint/2010/main" val="595302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>
                <a:solidFill>
                  <a:srgbClr val="002060"/>
                </a:solidFill>
              </a:rPr>
              <a:t>Otázky na zákazníky v kontextu produktu - kolik jste ujeli kilometrů?</a:t>
            </a:r>
          </a:p>
          <a:p>
            <a:r>
              <a:rPr lang="cs-CZ" sz="2000" dirty="0">
                <a:solidFill>
                  <a:srgbClr val="002060"/>
                </a:solidFill>
              </a:rPr>
              <a:t>Výzva k poslání fotografie - sdílejte s námi zážitky.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Názor na vybrané téma - máte radši kožené nebo riflové bundy?</a:t>
            </a:r>
          </a:p>
          <a:p>
            <a:r>
              <a:rPr lang="cs-CZ" sz="2000" dirty="0">
                <a:solidFill>
                  <a:srgbClr val="002060"/>
                </a:solidFill>
              </a:rPr>
              <a:t>Rady a tipy - pošlete nám tip na trasu pro motorkáře.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Zapojit do obsahu - viz doplňte brambůrky do názvu filmu.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Spokojenost - napište názor na produkt.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Soutěže - laciné, někdy kontraproduktivní.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Odkaz na známé - označte motorkáře.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Pochlubení se - ukažte mašinu!</a:t>
            </a:r>
          </a:p>
          <a:p>
            <a:r>
              <a:rPr lang="cs-CZ" sz="2000" dirty="0">
                <a:solidFill>
                  <a:srgbClr val="002060"/>
                </a:solidFill>
              </a:rPr>
              <a:t>Statistiky v rámci firmy - kolik vyrobíme brambůrků?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dirty="0"/>
              <a:t>Jak získávat interakce?</a:t>
            </a:r>
          </a:p>
        </p:txBody>
      </p:sp>
    </p:spTree>
    <p:extLst>
      <p:ext uri="{BB962C8B-B14F-4D97-AF65-F5344CB8AC3E}">
        <p14:creationId xmlns:p14="http://schemas.microsoft.com/office/powerpoint/2010/main" val="26632984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dirty="0"/>
              <a:t>Hledáme jméno</a:t>
            </a:r>
          </a:p>
        </p:txBody>
      </p:sp>
      <p:pic>
        <p:nvPicPr>
          <p:cNvPr id="2" name="Google Shape;448;p62">
            <a:extLst>
              <a:ext uri="{FF2B5EF4-FFF2-40B4-BE49-F238E27FC236}">
                <a16:creationId xmlns:a16="http://schemas.microsoft.com/office/drawing/2014/main" id="{2F58267D-4318-737D-B0B2-07581E9E647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544" y="771550"/>
            <a:ext cx="7234016" cy="3926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3346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dirty="0"/>
              <a:t>První motorka</a:t>
            </a:r>
          </a:p>
        </p:txBody>
      </p:sp>
      <p:pic>
        <p:nvPicPr>
          <p:cNvPr id="2" name="Google Shape;454;p63">
            <a:extLst>
              <a:ext uri="{FF2B5EF4-FFF2-40B4-BE49-F238E27FC236}">
                <a16:creationId xmlns:a16="http://schemas.microsoft.com/office/drawing/2014/main" id="{284B304C-C4DC-C281-6989-0978B693088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19" y="843558"/>
            <a:ext cx="7487937" cy="3848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713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  <a:hlinkClick r:id="rId3"/>
              </a:rPr>
              <a:t>TechTarget</a:t>
            </a:r>
            <a:r>
              <a:rPr lang="cs-CZ" sz="2400" dirty="0">
                <a:solidFill>
                  <a:srgbClr val="002060"/>
                </a:solidFill>
              </a:rPr>
              <a:t>: „</a:t>
            </a:r>
            <a:r>
              <a:rPr lang="en-US" sz="2400" i="1" dirty="0">
                <a:solidFill>
                  <a:srgbClr val="002060"/>
                </a:solidFill>
              </a:rPr>
              <a:t>User-generated content (UGC) is published information that an unpaid contributor provides to a website. The information might be a photo, video, blog or discussion forum post, poll response or comment made through a social media website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r>
              <a:rPr lang="cs-CZ" sz="2400" dirty="0">
                <a:solidFill>
                  <a:srgbClr val="002060"/>
                </a:solidFill>
              </a:rPr>
              <a:t>“</a:t>
            </a:r>
          </a:p>
          <a:p>
            <a:r>
              <a:rPr lang="cs-CZ" sz="2400" dirty="0">
                <a:solidFill>
                  <a:srgbClr val="002060"/>
                </a:solidFill>
                <a:hlinkClick r:id="rId4"/>
              </a:rPr>
              <a:t>SEOprakticky</a:t>
            </a:r>
            <a:r>
              <a:rPr lang="cs-CZ" sz="2400" dirty="0">
                <a:solidFill>
                  <a:srgbClr val="002060"/>
                </a:solidFill>
              </a:rPr>
              <a:t>: „</a:t>
            </a:r>
            <a:r>
              <a:rPr lang="cs-CZ" sz="2400" i="1" dirty="0">
                <a:solidFill>
                  <a:srgbClr val="002060"/>
                </a:solidFill>
              </a:rPr>
              <a:t>Obsah generovaný uživateli je jakákoli forma obsahu - videa, blogové příspěvky, komentáře, recenze atd., která je vytvořena uživateli nebo zákazníky</a:t>
            </a:r>
            <a:r>
              <a:rPr lang="cs-CZ" sz="2400" dirty="0">
                <a:solidFill>
                  <a:srgbClr val="002060"/>
                </a:solidFill>
              </a:rPr>
              <a:t>.“</a:t>
            </a:r>
          </a:p>
          <a:p>
            <a:r>
              <a:rPr lang="cs-CZ" sz="2400" dirty="0">
                <a:solidFill>
                  <a:srgbClr val="002060"/>
                </a:solidFill>
              </a:rPr>
              <a:t>UGC funguje od Webu 2.0 (cca 1999), kdy ze statických stránek posun k interaktivním – možnost tvorby obsahu.</a:t>
            </a: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328592" cy="507703"/>
          </a:xfrm>
        </p:spPr>
        <p:txBody>
          <a:bodyPr/>
          <a:lstStyle/>
          <a:p>
            <a:r>
              <a:rPr lang="cs-CZ" dirty="0"/>
              <a:t>UGC – obsah generovaný uživateli </a:t>
            </a:r>
          </a:p>
        </p:txBody>
      </p:sp>
    </p:spTree>
    <p:extLst>
      <p:ext uri="{BB962C8B-B14F-4D97-AF65-F5344CB8AC3E}">
        <p14:creationId xmlns:p14="http://schemas.microsoft.com/office/powerpoint/2010/main" val="40060118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dirty="0"/>
              <a:t>Ukažte mašinu</a:t>
            </a:r>
          </a:p>
        </p:txBody>
      </p:sp>
      <p:pic>
        <p:nvPicPr>
          <p:cNvPr id="2" name="Google Shape;460;p64">
            <a:extLst>
              <a:ext uri="{FF2B5EF4-FFF2-40B4-BE49-F238E27FC236}">
                <a16:creationId xmlns:a16="http://schemas.microsoft.com/office/drawing/2014/main" id="{B6D1F3E6-7127-7E0E-4DCB-AEC674AE684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528" y="915566"/>
            <a:ext cx="7408850" cy="3726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0280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dirty="0" err="1"/>
              <a:t>Sbeerka</a:t>
            </a:r>
            <a:r>
              <a:rPr lang="cs-CZ" dirty="0"/>
              <a:t> – soutěž?</a:t>
            </a:r>
          </a:p>
        </p:txBody>
      </p:sp>
      <p:pic>
        <p:nvPicPr>
          <p:cNvPr id="3" name="Google Shape;472;p66">
            <a:extLst>
              <a:ext uri="{FF2B5EF4-FFF2-40B4-BE49-F238E27FC236}">
                <a16:creationId xmlns:a16="http://schemas.microsoft.com/office/drawing/2014/main" id="{64C1CFB2-3915-8EAC-2237-9AAAC98359F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544" y="843558"/>
            <a:ext cx="7192830" cy="3881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587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dirty="0"/>
              <a:t>Diamantové svíčky</a:t>
            </a:r>
          </a:p>
        </p:txBody>
      </p:sp>
      <p:pic>
        <p:nvPicPr>
          <p:cNvPr id="2" name="Google Shape;478;p67">
            <a:extLst>
              <a:ext uri="{FF2B5EF4-FFF2-40B4-BE49-F238E27FC236}">
                <a16:creationId xmlns:a16="http://schemas.microsoft.com/office/drawing/2014/main" id="{B57B1B6E-1E65-43AB-3239-62F8E4BCC6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52" y="915566"/>
            <a:ext cx="7309168" cy="3686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8326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Povědomí</a:t>
            </a:r>
            <a:r>
              <a:rPr lang="cs-CZ" sz="2400" dirty="0">
                <a:solidFill>
                  <a:srgbClr val="002060"/>
                </a:solidFill>
              </a:rPr>
              <a:t> - dosah a počet zobrazení.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Návštěvnost</a:t>
            </a:r>
            <a:r>
              <a:rPr lang="cs-CZ" sz="2400" dirty="0">
                <a:solidFill>
                  <a:srgbClr val="002060"/>
                </a:solidFill>
              </a:rPr>
              <a:t> – </a:t>
            </a:r>
            <a:r>
              <a:rPr lang="cs-CZ" sz="2400" dirty="0" err="1">
                <a:solidFill>
                  <a:srgbClr val="002060"/>
                </a:solidFill>
              </a:rPr>
              <a:t>traffic</a:t>
            </a:r>
            <a:r>
              <a:rPr lang="cs-CZ" sz="2400" dirty="0">
                <a:solidFill>
                  <a:srgbClr val="002060"/>
                </a:solidFill>
              </a:rPr>
              <a:t>, návštěvnost webu.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Projevený zájem</a:t>
            </a:r>
            <a:r>
              <a:rPr lang="cs-CZ" sz="2400" dirty="0">
                <a:solidFill>
                  <a:srgbClr val="002060"/>
                </a:solidFill>
              </a:rPr>
              <a:t> – interakce, reakce na posty, eventy, video.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Potenciální zákazníci</a:t>
            </a:r>
            <a:r>
              <a:rPr lang="cs-CZ" sz="2400" dirty="0">
                <a:solidFill>
                  <a:srgbClr val="002060"/>
                </a:solidFill>
              </a:rPr>
              <a:t> – leady, sběr e-mailových a telefonních kontaktů.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Propagace aplikací</a:t>
            </a:r>
            <a:r>
              <a:rPr lang="cs-CZ" sz="2400" dirty="0">
                <a:solidFill>
                  <a:srgbClr val="002060"/>
                </a:solidFill>
              </a:rPr>
              <a:t>.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Prodeje</a:t>
            </a:r>
            <a:r>
              <a:rPr lang="cs-CZ" sz="2400" dirty="0">
                <a:solidFill>
                  <a:srgbClr val="002060"/>
                </a:solidFill>
              </a:rPr>
              <a:t> - produktové kampaně, konverze, dynamický </a:t>
            </a:r>
            <a:r>
              <a:rPr lang="cs-CZ" sz="2400" dirty="0" err="1">
                <a:solidFill>
                  <a:srgbClr val="002060"/>
                </a:solidFill>
              </a:rPr>
              <a:t>remarketing</a:t>
            </a:r>
            <a:r>
              <a:rPr lang="cs-CZ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dirty="0"/>
              <a:t>Reklamy na Facebooku - účel</a:t>
            </a:r>
          </a:p>
        </p:txBody>
      </p:sp>
    </p:spTree>
    <p:extLst>
      <p:ext uri="{BB962C8B-B14F-4D97-AF65-F5344CB8AC3E}">
        <p14:creationId xmlns:p14="http://schemas.microsoft.com/office/powerpoint/2010/main" val="20194881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dirty="0"/>
              <a:t>Reklamy na Facebooku - účel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EC8584-31E7-C045-52E0-0B9722E22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838" y="771550"/>
            <a:ext cx="5544324" cy="421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272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Doba trvání </a:t>
            </a:r>
            <a:r>
              <a:rPr lang="cs-CZ" sz="2400" dirty="0">
                <a:solidFill>
                  <a:srgbClr val="002060"/>
                </a:solidFill>
              </a:rPr>
              <a:t>- období nebo neomezeně.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Rozpočet</a:t>
            </a:r>
            <a:r>
              <a:rPr lang="cs-CZ" sz="2400" dirty="0">
                <a:solidFill>
                  <a:srgbClr val="002060"/>
                </a:solidFill>
              </a:rPr>
              <a:t> - denní, dlouhodobý, minimální, maximální.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Publikum</a:t>
            </a:r>
            <a:r>
              <a:rPr lang="cs-CZ" sz="2400" dirty="0">
                <a:solidFill>
                  <a:srgbClr val="002060"/>
                </a:solidFill>
              </a:rPr>
              <a:t> - další slide.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Umístění</a:t>
            </a:r>
            <a:r>
              <a:rPr lang="cs-CZ" sz="2400" dirty="0">
                <a:solidFill>
                  <a:srgbClr val="002060"/>
                </a:solidFill>
              </a:rPr>
              <a:t> - FB, IG, </a:t>
            </a:r>
            <a:r>
              <a:rPr lang="cs-CZ" sz="2400" dirty="0" err="1">
                <a:solidFill>
                  <a:srgbClr val="002060"/>
                </a:solidFill>
              </a:rPr>
              <a:t>Feed</a:t>
            </a:r>
            <a:r>
              <a:rPr lang="cs-CZ" sz="2400" dirty="0">
                <a:solidFill>
                  <a:srgbClr val="002060"/>
                </a:solidFill>
              </a:rPr>
              <a:t>, </a:t>
            </a:r>
            <a:r>
              <a:rPr lang="cs-CZ" sz="2400" dirty="0" err="1">
                <a:solidFill>
                  <a:srgbClr val="002060"/>
                </a:solidFill>
              </a:rPr>
              <a:t>Stories</a:t>
            </a:r>
            <a:r>
              <a:rPr lang="cs-CZ" sz="2400" dirty="0">
                <a:solidFill>
                  <a:srgbClr val="002060"/>
                </a:solidFill>
              </a:rPr>
              <a:t>, </a:t>
            </a:r>
            <a:r>
              <a:rPr lang="cs-CZ" sz="2400" dirty="0" err="1">
                <a:solidFill>
                  <a:srgbClr val="002060"/>
                </a:solidFill>
              </a:rPr>
              <a:t>Reels</a:t>
            </a:r>
            <a:r>
              <a:rPr lang="cs-CZ" sz="2400" dirty="0">
                <a:solidFill>
                  <a:srgbClr val="002060"/>
                </a:solidFill>
              </a:rPr>
              <a:t>, video, článek, appka - v ČR velmi omezené možnosti.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Optimalizace</a:t>
            </a:r>
            <a:r>
              <a:rPr lang="cs-CZ" sz="2400" dirty="0">
                <a:solidFill>
                  <a:srgbClr val="002060"/>
                </a:solidFill>
              </a:rPr>
              <a:t> dle vybrané metriky.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dirty="0"/>
              <a:t>Reklamy na Facebooku - nastavení</a:t>
            </a:r>
          </a:p>
        </p:txBody>
      </p:sp>
    </p:spTree>
    <p:extLst>
      <p:ext uri="{BB962C8B-B14F-4D97-AF65-F5344CB8AC3E}">
        <p14:creationId xmlns:p14="http://schemas.microsoft.com/office/powerpoint/2010/main" val="17827838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Geografické</a:t>
            </a:r>
          </a:p>
          <a:p>
            <a:r>
              <a:rPr lang="cs-CZ" sz="2400" dirty="0">
                <a:solidFill>
                  <a:srgbClr val="002060"/>
                </a:solidFill>
              </a:rPr>
              <a:t>Jazyk</a:t>
            </a:r>
          </a:p>
          <a:p>
            <a:r>
              <a:rPr lang="cs-CZ" sz="2400" dirty="0">
                <a:solidFill>
                  <a:srgbClr val="002060"/>
                </a:solidFill>
              </a:rPr>
              <a:t>Demografické - věk, pohlaví, práce, mateřství, atd.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Zájmy - na základě aktivity na internetu. Dnes chytré cílení.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Kontakt - návštěva webu, shlédnutí videa, interakce s obsahem, nákup - až 365 dní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002060"/>
                </a:solidFill>
              </a:rPr>
              <a:t>*Možnost vzájemně vylučovat publika - byli na webu, ale nenakoupili a zároveň viděli dané video, ale nejsou fanoušci.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dirty="0"/>
              <a:t>Reklamy na Facebooku - publika</a:t>
            </a:r>
          </a:p>
        </p:txBody>
      </p:sp>
    </p:spTree>
    <p:extLst>
      <p:ext uri="{BB962C8B-B14F-4D97-AF65-F5344CB8AC3E}">
        <p14:creationId xmlns:p14="http://schemas.microsoft.com/office/powerpoint/2010/main" val="26179469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dirty="0"/>
              <a:t>Takto to vypadá</a:t>
            </a:r>
          </a:p>
        </p:txBody>
      </p:sp>
      <p:pic>
        <p:nvPicPr>
          <p:cNvPr id="9" name="Google Shape;536;p73">
            <a:extLst>
              <a:ext uri="{FF2B5EF4-FFF2-40B4-BE49-F238E27FC236}">
                <a16:creationId xmlns:a16="http://schemas.microsoft.com/office/drawing/2014/main" id="{B1B54897-6FA5-8248-8F81-8A4D7E4AADA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825" y="1226700"/>
            <a:ext cx="3036225" cy="211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539;p73">
            <a:extLst>
              <a:ext uri="{FF2B5EF4-FFF2-40B4-BE49-F238E27FC236}">
                <a16:creationId xmlns:a16="http://schemas.microsoft.com/office/drawing/2014/main" id="{9E96F16A-431C-26CE-F137-7BC18E062B07}"/>
              </a:ext>
            </a:extLst>
          </p:cNvPr>
          <p:cNvSpPr/>
          <p:nvPr/>
        </p:nvSpPr>
        <p:spPr>
          <a:xfrm>
            <a:off x="403275" y="1195675"/>
            <a:ext cx="3424200" cy="2186400"/>
          </a:xfrm>
          <a:prstGeom prst="rect">
            <a:avLst/>
          </a:prstGeom>
          <a:noFill/>
          <a:ln w="9525" cap="flat" cmpd="sng">
            <a:solidFill>
              <a:srgbClr val="EF7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538;p73">
            <a:extLst>
              <a:ext uri="{FF2B5EF4-FFF2-40B4-BE49-F238E27FC236}">
                <a16:creationId xmlns:a16="http://schemas.microsoft.com/office/drawing/2014/main" id="{83C08C37-6BD1-C88C-52B8-19FFC2B71B6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828" y="3381950"/>
            <a:ext cx="3680272" cy="171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37;p73">
            <a:extLst>
              <a:ext uri="{FF2B5EF4-FFF2-40B4-BE49-F238E27FC236}">
                <a16:creationId xmlns:a16="http://schemas.microsoft.com/office/drawing/2014/main" id="{13E33AEE-02CB-9150-E217-2C72D105E5F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6875" y="950963"/>
            <a:ext cx="2474950" cy="229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540;p73">
            <a:extLst>
              <a:ext uri="{FF2B5EF4-FFF2-40B4-BE49-F238E27FC236}">
                <a16:creationId xmlns:a16="http://schemas.microsoft.com/office/drawing/2014/main" id="{239CA002-C540-AB67-113A-12980FBCA140}"/>
              </a:ext>
            </a:extLst>
          </p:cNvPr>
          <p:cNvSpPr/>
          <p:nvPr/>
        </p:nvSpPr>
        <p:spPr>
          <a:xfrm>
            <a:off x="5162100" y="1004438"/>
            <a:ext cx="2524500" cy="2186400"/>
          </a:xfrm>
          <a:prstGeom prst="rect">
            <a:avLst/>
          </a:prstGeom>
          <a:noFill/>
          <a:ln w="9525" cap="flat" cmpd="sng">
            <a:solidFill>
              <a:srgbClr val="EF7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Google Shape;542;p73">
            <a:extLst>
              <a:ext uri="{FF2B5EF4-FFF2-40B4-BE49-F238E27FC236}">
                <a16:creationId xmlns:a16="http://schemas.microsoft.com/office/drawing/2014/main" id="{D1DBC450-1BA2-449C-52B5-34C23220AE6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6925" y="3494325"/>
            <a:ext cx="2895250" cy="1501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6622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dirty="0"/>
              <a:t>Takto to vypadá</a:t>
            </a:r>
          </a:p>
        </p:txBody>
      </p:sp>
      <p:pic>
        <p:nvPicPr>
          <p:cNvPr id="2" name="Google Shape;553;p74">
            <a:extLst>
              <a:ext uri="{FF2B5EF4-FFF2-40B4-BE49-F238E27FC236}">
                <a16:creationId xmlns:a16="http://schemas.microsoft.com/office/drawing/2014/main" id="{93857379-CC7B-0BAC-C16F-B2A312C1DB0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025" y="1155975"/>
            <a:ext cx="2703938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54;p74">
            <a:extLst>
              <a:ext uri="{FF2B5EF4-FFF2-40B4-BE49-F238E27FC236}">
                <a16:creationId xmlns:a16="http://schemas.microsoft.com/office/drawing/2014/main" id="{BE880BC3-A307-66BF-267C-74CA6B765C8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4287" y="1081500"/>
            <a:ext cx="2755425" cy="24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55;p74">
            <a:extLst>
              <a:ext uri="{FF2B5EF4-FFF2-40B4-BE49-F238E27FC236}">
                <a16:creationId xmlns:a16="http://schemas.microsoft.com/office/drawing/2014/main" id="{5CC8EB62-9121-8142-9E2C-B9286B27E3A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3575" y="951850"/>
            <a:ext cx="2097300" cy="394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56;p74">
            <a:extLst>
              <a:ext uri="{FF2B5EF4-FFF2-40B4-BE49-F238E27FC236}">
                <a16:creationId xmlns:a16="http://schemas.microsoft.com/office/drawing/2014/main" id="{A6DAAE4A-CD1A-86A3-4D76-3861CEE2C96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7378" y="3491350"/>
            <a:ext cx="2369246" cy="1527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77182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Formát - foto, video, </a:t>
            </a:r>
            <a:r>
              <a:rPr lang="cs-CZ" sz="2400" dirty="0" err="1">
                <a:solidFill>
                  <a:srgbClr val="002060"/>
                </a:solidFill>
              </a:rPr>
              <a:t>carousel</a:t>
            </a:r>
            <a:r>
              <a:rPr lang="cs-CZ" sz="2400" dirty="0">
                <a:solidFill>
                  <a:srgbClr val="002060"/>
                </a:solidFill>
              </a:rPr>
              <a:t>, link, post</a:t>
            </a:r>
          </a:p>
          <a:p>
            <a:r>
              <a:rPr lang="cs-CZ" sz="2400" dirty="0">
                <a:solidFill>
                  <a:srgbClr val="002060"/>
                </a:solidFill>
              </a:rPr>
              <a:t>Text</a:t>
            </a:r>
          </a:p>
          <a:p>
            <a:r>
              <a:rPr lang="cs-CZ" sz="2400" dirty="0">
                <a:solidFill>
                  <a:srgbClr val="002060"/>
                </a:solidFill>
              </a:rPr>
              <a:t>Vizuál</a:t>
            </a:r>
          </a:p>
          <a:p>
            <a:r>
              <a:rPr lang="cs-CZ" sz="2400" dirty="0">
                <a:solidFill>
                  <a:srgbClr val="002060"/>
                </a:solidFill>
              </a:rPr>
              <a:t>CTA – odkaz, tlačítko apod.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dirty="0"/>
              <a:t>Reklamy na Facebooku - kreativa</a:t>
            </a:r>
          </a:p>
        </p:txBody>
      </p:sp>
      <p:pic>
        <p:nvPicPr>
          <p:cNvPr id="5" name="Google Shape;576;p76">
            <a:extLst>
              <a:ext uri="{FF2B5EF4-FFF2-40B4-BE49-F238E27FC236}">
                <a16:creationId xmlns:a16="http://schemas.microsoft.com/office/drawing/2014/main" id="{78DD08C3-4491-098A-AD8A-3E8EE5D2B96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2080" y="1347614"/>
            <a:ext cx="3546600" cy="3307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77;p76">
            <a:extLst>
              <a:ext uri="{FF2B5EF4-FFF2-40B4-BE49-F238E27FC236}">
                <a16:creationId xmlns:a16="http://schemas.microsoft.com/office/drawing/2014/main" id="{59F4B370-EA38-DFE9-4611-F38F2B98421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9111" y="2571750"/>
            <a:ext cx="3636815" cy="208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6493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1059582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b="1" dirty="0">
                <a:solidFill>
                  <a:srgbClr val="002060"/>
                </a:solidFill>
              </a:rPr>
              <a:t>Uživatelé:</a:t>
            </a:r>
            <a:r>
              <a:rPr lang="cs-CZ" sz="2200" dirty="0">
                <a:solidFill>
                  <a:srgbClr val="002060"/>
                </a:solidFill>
              </a:rPr>
              <a:t> rychlé šíření mého obsahu (UGC), zábava, komunikace, sociokulturní trendy, zprávy, nákupy, komunity atd.</a:t>
            </a:r>
          </a:p>
          <a:p>
            <a:endParaRPr lang="cs-CZ" sz="2200" dirty="0">
              <a:solidFill>
                <a:srgbClr val="002060"/>
              </a:solidFill>
            </a:endParaRPr>
          </a:p>
          <a:p>
            <a:r>
              <a:rPr lang="cs-CZ" sz="2200" b="1" dirty="0">
                <a:solidFill>
                  <a:srgbClr val="002060"/>
                </a:solidFill>
              </a:rPr>
              <a:t>Firmy:</a:t>
            </a:r>
            <a:r>
              <a:rPr lang="cs-CZ" sz="2200" dirty="0">
                <a:solidFill>
                  <a:srgbClr val="002060"/>
                </a:solidFill>
              </a:rPr>
              <a:t> informace o zákaznících (naslouchání, pochopení, identifikace potřeb), rozšiřování povědomí o značce, reklama, zákaznický servis, zdroj návštěvnosti webu, sdílení obsahu, budování komunity atd. </a:t>
            </a:r>
          </a:p>
          <a:p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Funkce SM</a:t>
            </a:r>
          </a:p>
        </p:txBody>
      </p:sp>
    </p:spTree>
    <p:extLst>
      <p:ext uri="{BB962C8B-B14F-4D97-AF65-F5344CB8AC3E}">
        <p14:creationId xmlns:p14="http://schemas.microsoft.com/office/powerpoint/2010/main" val="35141603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748464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Dosah 			CPC - cena za kliknutí</a:t>
            </a:r>
          </a:p>
          <a:p>
            <a:r>
              <a:rPr lang="cs-CZ" sz="2400" dirty="0">
                <a:solidFill>
                  <a:srgbClr val="002060"/>
                </a:solidFill>
              </a:rPr>
              <a:t>Zobrazení reklamy 		</a:t>
            </a:r>
            <a:r>
              <a:rPr lang="pl-PL" sz="2400" dirty="0">
                <a:solidFill>
                  <a:srgbClr val="002060"/>
                </a:solidFill>
              </a:rPr>
              <a:t>CPM - cena za 1 000 zobrazení</a:t>
            </a:r>
          </a:p>
          <a:p>
            <a:r>
              <a:rPr lang="cs-CZ" sz="2400" dirty="0" err="1">
                <a:solidFill>
                  <a:srgbClr val="002060"/>
                </a:solidFill>
              </a:rPr>
              <a:t>Engagement</a:t>
            </a:r>
            <a:r>
              <a:rPr lang="cs-CZ" sz="2400" dirty="0">
                <a:solidFill>
                  <a:srgbClr val="002060"/>
                </a:solidFill>
              </a:rPr>
              <a:t> 		CTR - míra prokliku</a:t>
            </a:r>
          </a:p>
          <a:p>
            <a:r>
              <a:rPr lang="cs-CZ" sz="2400" dirty="0">
                <a:solidFill>
                  <a:srgbClr val="002060"/>
                </a:solidFill>
              </a:rPr>
              <a:t>Kliknutí na odkaz 		</a:t>
            </a:r>
            <a:r>
              <a:rPr lang="pl-PL" sz="2400" dirty="0">
                <a:solidFill>
                  <a:srgbClr val="002060"/>
                </a:solidFill>
              </a:rPr>
              <a:t>CPA - cena za akci (nákup)</a:t>
            </a:r>
          </a:p>
          <a:p>
            <a:r>
              <a:rPr lang="cs-CZ" sz="2400" dirty="0">
                <a:solidFill>
                  <a:srgbClr val="002060"/>
                </a:solidFill>
              </a:rPr>
              <a:t>Frekvence 			</a:t>
            </a:r>
            <a:r>
              <a:rPr lang="pl-PL" sz="2400" dirty="0">
                <a:solidFill>
                  <a:srgbClr val="002060"/>
                </a:solidFill>
              </a:rPr>
              <a:t>PNO - podíl nákladů na obratu</a:t>
            </a:r>
          </a:p>
          <a:p>
            <a:r>
              <a:rPr lang="cs-CZ" sz="2400" dirty="0">
                <a:solidFill>
                  <a:srgbClr val="002060"/>
                </a:solidFill>
              </a:rPr>
              <a:t>Přehrání videa 		</a:t>
            </a:r>
            <a:r>
              <a:rPr lang="pl-PL" sz="2400" dirty="0">
                <a:solidFill>
                  <a:srgbClr val="002060"/>
                </a:solidFill>
              </a:rPr>
              <a:t>CP 1000 reach - cena za oslovení 1 000</a:t>
            </a:r>
          </a:p>
          <a:p>
            <a:r>
              <a:rPr lang="cs-CZ" sz="2400" dirty="0">
                <a:solidFill>
                  <a:srgbClr val="002060"/>
                </a:solidFill>
              </a:rPr>
              <a:t>Nákupy 			CP </a:t>
            </a:r>
            <a:r>
              <a:rPr lang="cs-CZ" sz="2400" dirty="0" err="1">
                <a:solidFill>
                  <a:srgbClr val="002060"/>
                </a:solidFill>
              </a:rPr>
              <a:t>Thru</a:t>
            </a:r>
            <a:r>
              <a:rPr lang="cs-CZ" sz="2400" dirty="0">
                <a:solidFill>
                  <a:srgbClr val="002060"/>
                </a:solidFill>
              </a:rPr>
              <a:t> play - cena za přehrání videa</a:t>
            </a:r>
          </a:p>
          <a:p>
            <a:r>
              <a:rPr lang="cs-CZ" sz="2400" dirty="0">
                <a:solidFill>
                  <a:srgbClr val="002060"/>
                </a:solidFill>
              </a:rPr>
              <a:t>Tržby 			CP </a:t>
            </a:r>
            <a:r>
              <a:rPr lang="cs-CZ" sz="2400" dirty="0" err="1">
                <a:solidFill>
                  <a:srgbClr val="002060"/>
                </a:solidFill>
              </a:rPr>
              <a:t>Engagement</a:t>
            </a:r>
            <a:r>
              <a:rPr lang="cs-CZ" sz="2400" dirty="0">
                <a:solidFill>
                  <a:srgbClr val="002060"/>
                </a:solidFill>
              </a:rPr>
              <a:t> - cena za interakci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dirty="0"/>
              <a:t>Reklamy na Facebooku - metriky</a:t>
            </a:r>
          </a:p>
        </p:txBody>
      </p:sp>
    </p:spTree>
    <p:extLst>
      <p:ext uri="{BB962C8B-B14F-4D97-AF65-F5344CB8AC3E}">
        <p14:creationId xmlns:p14="http://schemas.microsoft.com/office/powerpoint/2010/main" val="5688591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748464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Firma Liftago se připojila k solidaritě vůči Ukrajině.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Odpůrci jejich krok “hlasitě” a velmi nevybíravě </a:t>
            </a:r>
            <a:r>
              <a:rPr lang="cs-CZ" sz="2400" dirty="0" err="1">
                <a:solidFill>
                  <a:srgbClr val="002060"/>
                </a:solidFill>
              </a:rPr>
              <a:t>hejtovali</a:t>
            </a:r>
            <a:r>
              <a:rPr lang="cs-CZ" sz="2400" dirty="0">
                <a:solidFill>
                  <a:srgbClr val="002060"/>
                </a:solidFill>
              </a:rPr>
              <a:t>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Komentáře byly často nenávistné a sprosté.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Liftago mohlo tyto komentáře nahlašovat nebo skrývat, jelikož byly v rozporu s pravidly Facebooku.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Namísto toho se rozhodli na komentáře vtipně reagovat a zesměšnit </a:t>
            </a:r>
            <a:r>
              <a:rPr lang="cs-CZ" sz="2400" dirty="0" err="1">
                <a:solidFill>
                  <a:srgbClr val="002060"/>
                </a:solidFill>
              </a:rPr>
              <a:t>hatery</a:t>
            </a:r>
            <a:r>
              <a:rPr lang="cs-CZ" sz="2400" dirty="0">
                <a:solidFill>
                  <a:srgbClr val="002060"/>
                </a:solidFill>
              </a:rPr>
              <a:t>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Tento krok byl v souladu s firemní komunikační strategií a celkovou image.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dirty="0"/>
              <a:t>Jak se trollí trollové? </a:t>
            </a:r>
            <a:r>
              <a:rPr lang="cs-CZ" dirty="0" err="1"/>
              <a:t>Kejska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30930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03189"/>
            <a:ext cx="8748464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Odpůrci s největší pravděpodobností nebyli potenciální zákazníci, tudíž si firma obchodně neuškodila.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Naopak svou činností značně zvýšila dosah příspěvků a tím i počet oslovených lidí a povědomí obecně – přebrala i jiná média.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Zároveň tím podpořila image značky a naklonila si potenciální zákazníky.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Souhrn nákladů (hodiny strávené komentováním) a přínosů (viz výše) byl nesrovnatelný.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Zároveň tímto vyslali </a:t>
            </a:r>
            <a:r>
              <a:rPr lang="cs-CZ" sz="2400" dirty="0" err="1">
                <a:solidFill>
                  <a:srgbClr val="002060"/>
                </a:solidFill>
              </a:rPr>
              <a:t>message</a:t>
            </a:r>
            <a:r>
              <a:rPr lang="cs-CZ" sz="2400" dirty="0">
                <a:solidFill>
                  <a:srgbClr val="002060"/>
                </a:solidFill>
              </a:rPr>
              <a:t> široké veřejnosti a podpořili “dobrou věc”.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dirty="0"/>
              <a:t>Jak se trollí trollové? </a:t>
            </a:r>
            <a:r>
              <a:rPr lang="cs-CZ" dirty="0" err="1"/>
              <a:t>Kejska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19183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dirty="0"/>
              <a:t>Jak se trollí trollové? </a:t>
            </a:r>
            <a:r>
              <a:rPr lang="cs-CZ" dirty="0" err="1"/>
              <a:t>Kejska</a:t>
            </a:r>
            <a:endParaRPr lang="cs-CZ" dirty="0"/>
          </a:p>
        </p:txBody>
      </p:sp>
      <p:pic>
        <p:nvPicPr>
          <p:cNvPr id="2" name="Google Shape;606;p79">
            <a:extLst>
              <a:ext uri="{FF2B5EF4-FFF2-40B4-BE49-F238E27FC236}">
                <a16:creationId xmlns:a16="http://schemas.microsoft.com/office/drawing/2014/main" id="{288BE629-EFF1-7193-46BF-0373D6858EC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200" y="1400450"/>
            <a:ext cx="4348951" cy="309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7;p79">
            <a:extLst>
              <a:ext uri="{FF2B5EF4-FFF2-40B4-BE49-F238E27FC236}">
                <a16:creationId xmlns:a16="http://schemas.microsoft.com/office/drawing/2014/main" id="{409B854D-302D-52FD-7F7E-228AA9AF1B5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2551" y="1170125"/>
            <a:ext cx="4057568" cy="3820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6861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dirty="0"/>
              <a:t>Jak se trollí trollové? </a:t>
            </a:r>
            <a:r>
              <a:rPr lang="cs-CZ" dirty="0" err="1"/>
              <a:t>Kejska</a:t>
            </a:r>
            <a:endParaRPr lang="cs-CZ" dirty="0"/>
          </a:p>
        </p:txBody>
      </p:sp>
      <p:pic>
        <p:nvPicPr>
          <p:cNvPr id="3" name="Google Shape;617;p80">
            <a:extLst>
              <a:ext uri="{FF2B5EF4-FFF2-40B4-BE49-F238E27FC236}">
                <a16:creationId xmlns:a16="http://schemas.microsoft.com/office/drawing/2014/main" id="{42B3A7A6-3997-7320-CE61-492695BF12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40024"/>
            <a:ext cx="4883625" cy="221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18;p80">
            <a:extLst>
              <a:ext uri="{FF2B5EF4-FFF2-40B4-BE49-F238E27FC236}">
                <a16:creationId xmlns:a16="http://schemas.microsoft.com/office/drawing/2014/main" id="{FE2F27FB-17A5-7ABE-303D-064181C6E7A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2100" y="1423475"/>
            <a:ext cx="3803174" cy="262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9918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dirty="0"/>
              <a:t>Jak se trollí trollové? </a:t>
            </a:r>
            <a:r>
              <a:rPr lang="cs-CZ" dirty="0" err="1"/>
              <a:t>Kejska</a:t>
            </a:r>
            <a:endParaRPr lang="cs-CZ" dirty="0"/>
          </a:p>
        </p:txBody>
      </p:sp>
      <p:pic>
        <p:nvPicPr>
          <p:cNvPr id="3" name="Google Shape;628;p81">
            <a:extLst>
              <a:ext uri="{FF2B5EF4-FFF2-40B4-BE49-F238E27FC236}">
                <a16:creationId xmlns:a16="http://schemas.microsoft.com/office/drawing/2014/main" id="{0259B170-7211-EED5-A0F4-50DC3C708D0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40018"/>
            <a:ext cx="4400550" cy="34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9;p81">
            <a:extLst>
              <a:ext uri="{FF2B5EF4-FFF2-40B4-BE49-F238E27FC236}">
                <a16:creationId xmlns:a16="http://schemas.microsoft.com/office/drawing/2014/main" id="{ED71ED7E-E433-F0F8-A59F-BAA0096D3AD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5350" y="1170125"/>
            <a:ext cx="4199290" cy="3820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80408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prezentace</a:t>
            </a:r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2987824" y="2283718"/>
            <a:ext cx="3168352" cy="17866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 </a:t>
            </a:r>
            <a:r>
              <a:rPr 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3452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Vytvořit reklamu na Facebook / Instagram pro Netflix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Vyberte cílovou skupinu a) Bezdětný pár cca 30 let b) Single VŠ student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Formulujte sdělení reklamy – Co má zákazníkům říct?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Vytvořte grafiku – obrázek, text, logo (libovolně) – v Canva.com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Rozměr grafiky – 1080x1080, 1080x1920 (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stories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vytvořte oba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Napište text, který by měl být u reklamy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Obojí vložte do Wordu a pošlete na mail 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kvicala@opf.slu.cz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Inspiraci můžete najít ve 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FB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Library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Úkol na seminář</a:t>
            </a:r>
          </a:p>
        </p:txBody>
      </p:sp>
    </p:spTree>
    <p:extLst>
      <p:ext uri="{BB962C8B-B14F-4D97-AF65-F5344CB8AC3E}">
        <p14:creationId xmlns:p14="http://schemas.microsoft.com/office/powerpoint/2010/main" val="2909696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1059582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Komunikace musí být </a:t>
            </a:r>
            <a:r>
              <a:rPr lang="cs-CZ" sz="2200" b="1" dirty="0">
                <a:solidFill>
                  <a:srgbClr val="002060"/>
                </a:solidFill>
              </a:rPr>
              <a:t>koncepční</a:t>
            </a:r>
            <a:r>
              <a:rPr lang="cs-CZ" sz="2200" dirty="0">
                <a:solidFill>
                  <a:srgbClr val="002060"/>
                </a:solidFill>
              </a:rPr>
              <a:t> a </a:t>
            </a:r>
            <a:r>
              <a:rPr lang="cs-CZ" sz="2200" b="1" dirty="0">
                <a:solidFill>
                  <a:srgbClr val="002060"/>
                </a:solidFill>
              </a:rPr>
              <a:t>konzistentní</a:t>
            </a:r>
            <a:r>
              <a:rPr lang="cs-CZ" sz="2200" dirty="0">
                <a:solidFill>
                  <a:srgbClr val="002060"/>
                </a:solidFill>
              </a:rPr>
              <a:t> - často je to v praxi spíše “</a:t>
            </a:r>
            <a:r>
              <a:rPr lang="cs-CZ" sz="2200" b="1" dirty="0">
                <a:solidFill>
                  <a:srgbClr val="002060"/>
                </a:solidFill>
              </a:rPr>
              <a:t>Co dáme zítra na FB?</a:t>
            </a:r>
            <a:r>
              <a:rPr lang="cs-CZ" sz="2200" dirty="0">
                <a:solidFill>
                  <a:srgbClr val="002060"/>
                </a:solidFill>
              </a:rPr>
              <a:t>” nebo “Mají to všichni, tak my taky.”</a:t>
            </a:r>
          </a:p>
          <a:p>
            <a:endParaRPr lang="cs-CZ" sz="2200" dirty="0">
              <a:solidFill>
                <a:srgbClr val="002060"/>
              </a:solidFill>
            </a:endParaRPr>
          </a:p>
          <a:p>
            <a:r>
              <a:rPr lang="cs-CZ" sz="2200" dirty="0">
                <a:solidFill>
                  <a:srgbClr val="002060"/>
                </a:solidFill>
              </a:rPr>
              <a:t>Musíme znát naši </a:t>
            </a:r>
            <a:r>
              <a:rPr lang="cs-CZ" sz="2200" b="1" dirty="0">
                <a:solidFill>
                  <a:srgbClr val="002060"/>
                </a:solidFill>
              </a:rPr>
              <a:t>celkovou marketingovou strategii</a:t>
            </a:r>
            <a:r>
              <a:rPr lang="cs-CZ" sz="2200" dirty="0">
                <a:solidFill>
                  <a:srgbClr val="002060"/>
                </a:solidFill>
              </a:rPr>
              <a:t>, musíme znát své zákazníky, musíme znát naši komunikační strategii, ta má off-line a on-line část, pak teprve řešíme, jak do toho všeho zapadají sociální sítě.</a:t>
            </a:r>
          </a:p>
          <a:p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Role sociálních sítí v komunikaci</a:t>
            </a:r>
          </a:p>
        </p:txBody>
      </p:sp>
    </p:spTree>
    <p:extLst>
      <p:ext uri="{BB962C8B-B14F-4D97-AF65-F5344CB8AC3E}">
        <p14:creationId xmlns:p14="http://schemas.microsoft.com/office/powerpoint/2010/main" val="3262937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87524" y="843558"/>
            <a:ext cx="7308812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Facebook používá měsíčně 2,93 miliardy uživatelů.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36,7 % světové internetové populace používá FB každý měsíc.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70 % internetové populace je aktivní na alespoň jedné Meta platformě. </a:t>
            </a:r>
          </a:p>
          <a:p>
            <a:r>
              <a:rPr lang="cs-CZ" sz="2200" dirty="0">
                <a:solidFill>
                  <a:srgbClr val="002060"/>
                </a:solidFill>
              </a:rPr>
              <a:t>FB je 7. nejhodnotnější značka na světě.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Facebook.com je třetí nejnavštěvovanější webová stránka na světě.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FB je druhý na světě v množství času stráveného v aplikaci. </a:t>
            </a:r>
          </a:p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mnoho dalších nej 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zde</a:t>
            </a:r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2 Facebook statistiky (</a:t>
            </a:r>
            <a:r>
              <a:rPr lang="cs-CZ" dirty="0">
                <a:hlinkClick r:id="rId3"/>
              </a:rPr>
              <a:t>Hootsuite</a:t>
            </a:r>
            <a:r>
              <a:rPr lang="cs-CZ" dirty="0"/>
              <a:t>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8AD1B09-E370-B0AD-E019-BA5FE2D31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053" y="1347614"/>
            <a:ext cx="1606131" cy="161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34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Sociální sítě podle velikosti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1E306A-744B-D8FF-67F6-2663AA93B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93943"/>
            <a:ext cx="6822504" cy="383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437536"/>
      </p:ext>
    </p:extLst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4582</TotalTime>
  <Words>3151</Words>
  <Application>Microsoft Office PowerPoint</Application>
  <PresentationFormat>Předvádění na obrazovce (16:9)</PresentationFormat>
  <Paragraphs>398</Paragraphs>
  <Slides>67</Slides>
  <Notes>66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1" baseType="lpstr">
      <vt:lpstr>Arial</vt:lpstr>
      <vt:lpstr>Calibri</vt:lpstr>
      <vt:lpstr>Times New Roman</vt:lpstr>
      <vt:lpstr>SLU</vt:lpstr>
      <vt:lpstr>Sociální sítě - Facebook</vt:lpstr>
      <vt:lpstr>Obsah přednášky</vt:lpstr>
      <vt:lpstr>1 Sociální média</vt:lpstr>
      <vt:lpstr>Sociální sítě</vt:lpstr>
      <vt:lpstr>UGC – obsah generovaný uživateli </vt:lpstr>
      <vt:lpstr>Funkce SM</vt:lpstr>
      <vt:lpstr>Role sociálních sítí v komunikaci</vt:lpstr>
      <vt:lpstr>2 Facebook statistiky (Hootsuite)</vt:lpstr>
      <vt:lpstr>Sociální sítě podle velikosti</vt:lpstr>
      <vt:lpstr>Facebook - demografie</vt:lpstr>
      <vt:lpstr>Rychlá historie</vt:lpstr>
      <vt:lpstr>Rychlá historie</vt:lpstr>
      <vt:lpstr>Příklad adaptace - skupiny</vt:lpstr>
      <vt:lpstr>Rozdíly mezi zobrazením, dosahem a mírou pozornosti stránky </vt:lpstr>
      <vt:lpstr>Zájem o příspěvek</vt:lpstr>
      <vt:lpstr>Dark post</vt:lpstr>
      <vt:lpstr>Algoritmus - vymezení</vt:lpstr>
      <vt:lpstr>Algoritmus - vymezení</vt:lpstr>
      <vt:lpstr>Algoritmus - vysvětlení</vt:lpstr>
      <vt:lpstr>Algoritmus – pohled firmy</vt:lpstr>
      <vt:lpstr>Komnata ozvěn</vt:lpstr>
      <vt:lpstr>3 Tvorba kampaní na Facebooku </vt:lpstr>
      <vt:lpstr>Tvorba kampaní na Facebooku </vt:lpstr>
      <vt:lpstr>STP - Segmentace</vt:lpstr>
      <vt:lpstr>STP  - Targeting</vt:lpstr>
      <vt:lpstr>STP - Positioning</vt:lpstr>
      <vt:lpstr>Nákupní proces - oslovení</vt:lpstr>
      <vt:lpstr>Nákupní proces - oslovení</vt:lpstr>
      <vt:lpstr>Nákupní proces - interakce</vt:lpstr>
      <vt:lpstr>Nákupní proces - interakce</vt:lpstr>
      <vt:lpstr>Nákupní proces - výběr</vt:lpstr>
      <vt:lpstr>Nákupní proces - výběr</vt:lpstr>
      <vt:lpstr>Nákupní proces - nákup</vt:lpstr>
      <vt:lpstr>Nákupní proces - nákup</vt:lpstr>
      <vt:lpstr>Co obsahuje příspěvek?</vt:lpstr>
      <vt:lpstr>Obsah příspěvků</vt:lpstr>
      <vt:lpstr>Jak propsat positioning do komunikace?</vt:lpstr>
      <vt:lpstr>Hobžovy Strážnické brambůrky</vt:lpstr>
      <vt:lpstr>Témata komunikace</vt:lpstr>
      <vt:lpstr>Produkt – tradiční brambůrky z Moravy</vt:lpstr>
      <vt:lpstr>Výroba - odstřeďování, technologie, postup, stroje, automatizace, statistiky</vt:lpstr>
      <vt:lpstr>Firma - od roku 1988, rodiče začali u kina, české brambory, tradiční receptura</vt:lpstr>
      <vt:lpstr>Lidé - nízká fluktuace, stálí zaměstnanci, navzdory automatizaci nepropouštíme</vt:lpstr>
      <vt:lpstr>Positioning</vt:lpstr>
      <vt:lpstr>Zábava - obsah určený pro zabavení lidí a zapojení do komunikace</vt:lpstr>
      <vt:lpstr>Proč by měla firma budovat interakce se zákazníky?</vt:lpstr>
      <vt:lpstr>Jak získávat interakce?</vt:lpstr>
      <vt:lpstr>Hledáme jméno</vt:lpstr>
      <vt:lpstr>První motorka</vt:lpstr>
      <vt:lpstr>Ukažte mašinu</vt:lpstr>
      <vt:lpstr>Sbeerka – soutěž?</vt:lpstr>
      <vt:lpstr>Diamantové svíčky</vt:lpstr>
      <vt:lpstr>Reklamy na Facebooku - účel</vt:lpstr>
      <vt:lpstr>Reklamy na Facebooku - účel</vt:lpstr>
      <vt:lpstr>Reklamy na Facebooku - nastavení</vt:lpstr>
      <vt:lpstr>Reklamy na Facebooku - publika</vt:lpstr>
      <vt:lpstr>Takto to vypadá</vt:lpstr>
      <vt:lpstr>Takto to vypadá</vt:lpstr>
      <vt:lpstr>Reklamy na Facebooku - kreativa</vt:lpstr>
      <vt:lpstr>Reklamy na Facebooku - metriky</vt:lpstr>
      <vt:lpstr>Jak se trollí trollové? Kejska</vt:lpstr>
      <vt:lpstr>Jak se trollí trollové? Kejska</vt:lpstr>
      <vt:lpstr>Jak se trollí trollové? Kejska</vt:lpstr>
      <vt:lpstr>Jak se trollí trollové? Kejska</vt:lpstr>
      <vt:lpstr>Jak se trollí trollové? Kejska</vt:lpstr>
      <vt:lpstr>Konec prezentace</vt:lpstr>
      <vt:lpstr>Úkol na seminář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Michal Stoklasa</cp:lastModifiedBy>
  <cp:revision>169</cp:revision>
  <dcterms:created xsi:type="dcterms:W3CDTF">2016-07-06T15:42:34Z</dcterms:created>
  <dcterms:modified xsi:type="dcterms:W3CDTF">2023-10-24T16:52:38Z</dcterms:modified>
</cp:coreProperties>
</file>