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68" r:id="rId5"/>
    <p:sldId id="270" r:id="rId6"/>
    <p:sldId id="259" r:id="rId7"/>
    <p:sldId id="271" r:id="rId8"/>
    <p:sldId id="260" r:id="rId9"/>
    <p:sldId id="272" r:id="rId10"/>
    <p:sldId id="261" r:id="rId11"/>
    <p:sldId id="273" r:id="rId12"/>
    <p:sldId id="274" r:id="rId13"/>
    <p:sldId id="262" r:id="rId14"/>
    <p:sldId id="275" r:id="rId15"/>
    <p:sldId id="265" r:id="rId16"/>
    <p:sldId id="276" r:id="rId17"/>
    <p:sldId id="278" r:id="rId18"/>
    <p:sldId id="266" r:id="rId19"/>
    <p:sldId id="277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 Pryszcz" userId="b640d04e-8e1a-4236-a119-e4fb30dc15ca" providerId="ADAL" clId="{D147AD1D-3638-4D98-B49A-201D17A3B1C6}"/>
    <pc:docChg chg="undo custSel addSld delSld modSld sldOrd">
      <pc:chgData name="Marian Pryszcz" userId="b640d04e-8e1a-4236-a119-e4fb30dc15ca" providerId="ADAL" clId="{D147AD1D-3638-4D98-B49A-201D17A3B1C6}" dt="2024-10-10T06:31:04.518" v="210"/>
      <pc:docMkLst>
        <pc:docMk/>
      </pc:docMkLst>
      <pc:sldChg chg="modSp mod">
        <pc:chgData name="Marian Pryszcz" userId="b640d04e-8e1a-4236-a119-e4fb30dc15ca" providerId="ADAL" clId="{D147AD1D-3638-4D98-B49A-201D17A3B1C6}" dt="2024-10-09T08:04:51.399" v="0" actId="20577"/>
        <pc:sldMkLst>
          <pc:docMk/>
          <pc:sldMk cId="2065244533" sldId="256"/>
        </pc:sldMkLst>
        <pc:spChg chg="mod">
          <ac:chgData name="Marian Pryszcz" userId="b640d04e-8e1a-4236-a119-e4fb30dc15ca" providerId="ADAL" clId="{D147AD1D-3638-4D98-B49A-201D17A3B1C6}" dt="2024-10-09T08:04:51.399" v="0" actId="20577"/>
          <ac:spMkLst>
            <pc:docMk/>
            <pc:sldMk cId="2065244533" sldId="256"/>
            <ac:spMk id="4" creationId="{32413377-42BB-4D72-AF2C-6CD6E0948A3B}"/>
          </ac:spMkLst>
        </pc:spChg>
      </pc:sldChg>
      <pc:sldChg chg="addSp delSp modSp mod">
        <pc:chgData name="Marian Pryszcz" userId="b640d04e-8e1a-4236-a119-e4fb30dc15ca" providerId="ADAL" clId="{D147AD1D-3638-4D98-B49A-201D17A3B1C6}" dt="2024-10-09T08:21:06.274" v="77" actId="1076"/>
        <pc:sldMkLst>
          <pc:docMk/>
          <pc:sldMk cId="2946196267" sldId="257"/>
        </pc:sldMkLst>
        <pc:spChg chg="mod">
          <ac:chgData name="Marian Pryszcz" userId="b640d04e-8e1a-4236-a119-e4fb30dc15ca" providerId="ADAL" clId="{D147AD1D-3638-4D98-B49A-201D17A3B1C6}" dt="2024-10-09T08:05:07.713" v="5" actId="20577"/>
          <ac:spMkLst>
            <pc:docMk/>
            <pc:sldMk cId="2946196267" sldId="257"/>
            <ac:spMk id="2" creationId="{710E88D2-3191-4827-9B0E-479661D43916}"/>
          </ac:spMkLst>
        </pc:spChg>
        <pc:spChg chg="add del mod">
          <ac:chgData name="Marian Pryszcz" userId="b640d04e-8e1a-4236-a119-e4fb30dc15ca" providerId="ADAL" clId="{D147AD1D-3638-4D98-B49A-201D17A3B1C6}" dt="2024-10-09T08:16:41.513" v="52" actId="478"/>
          <ac:spMkLst>
            <pc:docMk/>
            <pc:sldMk cId="2946196267" sldId="257"/>
            <ac:spMk id="6" creationId="{A4F8317B-1401-445D-8FD2-4B1505279072}"/>
          </ac:spMkLst>
        </pc:spChg>
        <pc:spChg chg="add del mod">
          <ac:chgData name="Marian Pryszcz" userId="b640d04e-8e1a-4236-a119-e4fb30dc15ca" providerId="ADAL" clId="{D147AD1D-3638-4D98-B49A-201D17A3B1C6}" dt="2024-10-09T08:17:01.805" v="56" actId="478"/>
          <ac:spMkLst>
            <pc:docMk/>
            <pc:sldMk cId="2946196267" sldId="257"/>
            <ac:spMk id="7" creationId="{3D356381-B7B2-4640-8589-C7A2C27953F8}"/>
          </ac:spMkLst>
        </pc:spChg>
        <pc:spChg chg="add del mod">
          <ac:chgData name="Marian Pryszcz" userId="b640d04e-8e1a-4236-a119-e4fb30dc15ca" providerId="ADAL" clId="{D147AD1D-3638-4D98-B49A-201D17A3B1C6}" dt="2024-10-09T08:20:59.889" v="75" actId="478"/>
          <ac:spMkLst>
            <pc:docMk/>
            <pc:sldMk cId="2946196267" sldId="257"/>
            <ac:spMk id="12" creationId="{80C43F8F-A2DC-487A-A987-73FB132B2377}"/>
          </ac:spMkLst>
        </pc:spChg>
        <pc:spChg chg="add mod">
          <ac:chgData name="Marian Pryszcz" userId="b640d04e-8e1a-4236-a119-e4fb30dc15ca" providerId="ADAL" clId="{D147AD1D-3638-4D98-B49A-201D17A3B1C6}" dt="2024-10-09T08:16:35.575" v="50" actId="1076"/>
          <ac:spMkLst>
            <pc:docMk/>
            <pc:sldMk cId="2946196267" sldId="257"/>
            <ac:spMk id="13" creationId="{0D1B9502-A7EB-4550-AEBC-DA9795FB5297}"/>
          </ac:spMkLst>
        </pc:spChg>
        <pc:picChg chg="add mod">
          <ac:chgData name="Marian Pryszcz" userId="b640d04e-8e1a-4236-a119-e4fb30dc15ca" providerId="ADAL" clId="{D147AD1D-3638-4D98-B49A-201D17A3B1C6}" dt="2024-10-09T08:20:55.673" v="74" actId="1076"/>
          <ac:picMkLst>
            <pc:docMk/>
            <pc:sldMk cId="2946196267" sldId="257"/>
            <ac:picMk id="4" creationId="{675A9A94-4F18-450E-A309-CD150F36538E}"/>
          </ac:picMkLst>
        </pc:picChg>
        <pc:picChg chg="del mod">
          <ac:chgData name="Marian Pryszcz" userId="b640d04e-8e1a-4236-a119-e4fb30dc15ca" providerId="ADAL" clId="{D147AD1D-3638-4D98-B49A-201D17A3B1C6}" dt="2024-10-09T08:05:14.097" v="7" actId="478"/>
          <ac:picMkLst>
            <pc:docMk/>
            <pc:sldMk cId="2946196267" sldId="257"/>
            <ac:picMk id="5" creationId="{8A1096BC-9A91-447E-AAD1-ABD3D1D1B758}"/>
          </ac:picMkLst>
        </pc:picChg>
        <pc:picChg chg="add del mod">
          <ac:chgData name="Marian Pryszcz" userId="b640d04e-8e1a-4236-a119-e4fb30dc15ca" providerId="ADAL" clId="{D147AD1D-3638-4D98-B49A-201D17A3B1C6}" dt="2024-10-09T08:19:55.445" v="61" actId="21"/>
          <ac:picMkLst>
            <pc:docMk/>
            <pc:sldMk cId="2946196267" sldId="257"/>
            <ac:picMk id="9" creationId="{7912ABFF-0431-4D83-ACF8-E189AF9E00D7}"/>
          </ac:picMkLst>
        </pc:picChg>
        <pc:picChg chg="add del mod">
          <ac:chgData name="Marian Pryszcz" userId="b640d04e-8e1a-4236-a119-e4fb30dc15ca" providerId="ADAL" clId="{D147AD1D-3638-4D98-B49A-201D17A3B1C6}" dt="2024-10-09T08:19:55.445" v="61" actId="21"/>
          <ac:picMkLst>
            <pc:docMk/>
            <pc:sldMk cId="2946196267" sldId="257"/>
            <ac:picMk id="11" creationId="{534186D0-C0DA-445A-9DFC-BE043CD9F867}"/>
          </ac:picMkLst>
        </pc:picChg>
        <pc:picChg chg="add mod">
          <ac:chgData name="Marian Pryszcz" userId="b640d04e-8e1a-4236-a119-e4fb30dc15ca" providerId="ADAL" clId="{D147AD1D-3638-4D98-B49A-201D17A3B1C6}" dt="2024-10-09T08:21:06.274" v="77" actId="1076"/>
          <ac:picMkLst>
            <pc:docMk/>
            <pc:sldMk cId="2946196267" sldId="257"/>
            <ac:picMk id="15" creationId="{573B7828-1A08-4B55-85D9-E6C554AD28A0}"/>
          </ac:picMkLst>
        </pc:picChg>
      </pc:sldChg>
      <pc:sldChg chg="delSp del mod">
        <pc:chgData name="Marian Pryszcz" userId="b640d04e-8e1a-4236-a119-e4fb30dc15ca" providerId="ADAL" clId="{D147AD1D-3638-4D98-B49A-201D17A3B1C6}" dt="2024-10-09T08:23:29.041" v="96" actId="2696"/>
        <pc:sldMkLst>
          <pc:docMk/>
          <pc:sldMk cId="3478821026" sldId="258"/>
        </pc:sldMkLst>
        <pc:picChg chg="del">
          <ac:chgData name="Marian Pryszcz" userId="b640d04e-8e1a-4236-a119-e4fb30dc15ca" providerId="ADAL" clId="{D147AD1D-3638-4D98-B49A-201D17A3B1C6}" dt="2024-10-09T08:23:18.640" v="91" actId="478"/>
          <ac:picMkLst>
            <pc:docMk/>
            <pc:sldMk cId="3478821026" sldId="258"/>
            <ac:picMk id="7" creationId="{5A6E9A9B-B6D0-48C6-B3A0-B031879F5D19}"/>
          </ac:picMkLst>
        </pc:picChg>
        <pc:picChg chg="del">
          <ac:chgData name="Marian Pryszcz" userId="b640d04e-8e1a-4236-a119-e4fb30dc15ca" providerId="ADAL" clId="{D147AD1D-3638-4D98-B49A-201D17A3B1C6}" dt="2024-10-09T08:23:23.882" v="95" actId="478"/>
          <ac:picMkLst>
            <pc:docMk/>
            <pc:sldMk cId="3478821026" sldId="258"/>
            <ac:picMk id="8" creationId="{44F12AF7-1552-43E0-930A-E1860A9C5E63}"/>
          </ac:picMkLst>
        </pc:picChg>
        <pc:picChg chg="del">
          <ac:chgData name="Marian Pryszcz" userId="b640d04e-8e1a-4236-a119-e4fb30dc15ca" providerId="ADAL" clId="{D147AD1D-3638-4D98-B49A-201D17A3B1C6}" dt="2024-10-09T08:23:23.074" v="94" actId="478"/>
          <ac:picMkLst>
            <pc:docMk/>
            <pc:sldMk cId="3478821026" sldId="258"/>
            <ac:picMk id="9" creationId="{96159B38-E330-48D8-8C97-13E612F641BD}"/>
          </ac:picMkLst>
        </pc:picChg>
        <pc:picChg chg="del">
          <ac:chgData name="Marian Pryszcz" userId="b640d04e-8e1a-4236-a119-e4fb30dc15ca" providerId="ADAL" clId="{D147AD1D-3638-4D98-B49A-201D17A3B1C6}" dt="2024-10-09T08:23:22.025" v="93" actId="478"/>
          <ac:picMkLst>
            <pc:docMk/>
            <pc:sldMk cId="3478821026" sldId="258"/>
            <ac:picMk id="11" creationId="{1F2FC115-A4A8-4101-8F5D-5B907C7DB9BF}"/>
          </ac:picMkLst>
        </pc:picChg>
        <pc:picChg chg="del">
          <ac:chgData name="Marian Pryszcz" userId="b640d04e-8e1a-4236-a119-e4fb30dc15ca" providerId="ADAL" clId="{D147AD1D-3638-4D98-B49A-201D17A3B1C6}" dt="2024-10-09T08:23:20.865" v="92" actId="478"/>
          <ac:picMkLst>
            <pc:docMk/>
            <pc:sldMk cId="3478821026" sldId="258"/>
            <ac:picMk id="13" creationId="{21D5A16B-2E87-4AEA-9770-FB7122F50B79}"/>
          </ac:picMkLst>
        </pc:picChg>
      </pc:sldChg>
      <pc:sldChg chg="addSp delSp modSp mod">
        <pc:chgData name="Marian Pryszcz" userId="b640d04e-8e1a-4236-a119-e4fb30dc15ca" providerId="ADAL" clId="{D147AD1D-3638-4D98-B49A-201D17A3B1C6}" dt="2024-10-09T08:25:51.212" v="120" actId="20577"/>
        <pc:sldMkLst>
          <pc:docMk/>
          <pc:sldMk cId="2504147015" sldId="259"/>
        </pc:sldMkLst>
        <pc:spChg chg="add del mod">
          <ac:chgData name="Marian Pryszcz" userId="b640d04e-8e1a-4236-a119-e4fb30dc15ca" providerId="ADAL" clId="{D147AD1D-3638-4D98-B49A-201D17A3B1C6}" dt="2024-10-09T08:23:55.818" v="101"/>
          <ac:spMkLst>
            <pc:docMk/>
            <pc:sldMk cId="2504147015" sldId="259"/>
            <ac:spMk id="4" creationId="{993A6A27-B951-4FF5-A81F-7EF3224FFDAE}"/>
          </ac:spMkLst>
        </pc:spChg>
        <pc:graphicFrameChg chg="add del mod">
          <ac:chgData name="Marian Pryszcz" userId="b640d04e-8e1a-4236-a119-e4fb30dc15ca" providerId="ADAL" clId="{D147AD1D-3638-4D98-B49A-201D17A3B1C6}" dt="2024-10-09T08:23:55.818" v="101"/>
          <ac:graphicFrameMkLst>
            <pc:docMk/>
            <pc:sldMk cId="2504147015" sldId="259"/>
            <ac:graphicFrameMk id="3" creationId="{DC75E351-841E-4FAE-B7D1-81C2D08CB7A6}"/>
          </ac:graphicFrameMkLst>
        </pc:graphicFrameChg>
        <pc:graphicFrameChg chg="add mod modGraphic">
          <ac:chgData name="Marian Pryszcz" userId="b640d04e-8e1a-4236-a119-e4fb30dc15ca" providerId="ADAL" clId="{D147AD1D-3638-4D98-B49A-201D17A3B1C6}" dt="2024-10-09T08:25:51.212" v="120" actId="20577"/>
          <ac:graphicFrameMkLst>
            <pc:docMk/>
            <pc:sldMk cId="2504147015" sldId="259"/>
            <ac:graphicFrameMk id="5" creationId="{AA5D8B8F-52D5-42F9-959D-5D1913CF1361}"/>
          </ac:graphicFrameMkLst>
        </pc:graphicFrameChg>
        <pc:picChg chg="del">
          <ac:chgData name="Marian Pryszcz" userId="b640d04e-8e1a-4236-a119-e4fb30dc15ca" providerId="ADAL" clId="{D147AD1D-3638-4D98-B49A-201D17A3B1C6}" dt="2024-10-09T08:23:37.818" v="98" actId="478"/>
          <ac:picMkLst>
            <pc:docMk/>
            <pc:sldMk cId="2504147015" sldId="259"/>
            <ac:picMk id="8" creationId="{1534A55F-275C-4B57-A35A-A032C9CCF7D2}"/>
          </ac:picMkLst>
        </pc:picChg>
        <pc:picChg chg="del">
          <ac:chgData name="Marian Pryszcz" userId="b640d04e-8e1a-4236-a119-e4fb30dc15ca" providerId="ADAL" clId="{D147AD1D-3638-4D98-B49A-201D17A3B1C6}" dt="2024-10-09T08:23:38.529" v="99" actId="478"/>
          <ac:picMkLst>
            <pc:docMk/>
            <pc:sldMk cId="2504147015" sldId="259"/>
            <ac:picMk id="10" creationId="{73BE72C4-2530-4EF5-AD01-41C89EDCD0F3}"/>
          </ac:picMkLst>
        </pc:picChg>
      </pc:sldChg>
      <pc:sldChg chg="addSp delSp modSp mod">
        <pc:chgData name="Marian Pryszcz" userId="b640d04e-8e1a-4236-a119-e4fb30dc15ca" providerId="ADAL" clId="{D147AD1D-3638-4D98-B49A-201D17A3B1C6}" dt="2024-10-09T08:40:47.532" v="122"/>
        <pc:sldMkLst>
          <pc:docMk/>
          <pc:sldMk cId="3864018621" sldId="260"/>
        </pc:sldMkLst>
        <pc:graphicFrameChg chg="add mod">
          <ac:chgData name="Marian Pryszcz" userId="b640d04e-8e1a-4236-a119-e4fb30dc15ca" providerId="ADAL" clId="{D147AD1D-3638-4D98-B49A-201D17A3B1C6}" dt="2024-10-09T08:40:47.532" v="122"/>
          <ac:graphicFrameMkLst>
            <pc:docMk/>
            <pc:sldMk cId="3864018621" sldId="260"/>
            <ac:graphicFrameMk id="4" creationId="{A28A2C86-0318-4CFA-86A3-FDD509D7ACEF}"/>
          </ac:graphicFrameMkLst>
        </pc:graphicFrameChg>
        <pc:picChg chg="del">
          <ac:chgData name="Marian Pryszcz" userId="b640d04e-8e1a-4236-a119-e4fb30dc15ca" providerId="ADAL" clId="{D147AD1D-3638-4D98-B49A-201D17A3B1C6}" dt="2024-10-09T08:33:25.656" v="121" actId="478"/>
          <ac:picMkLst>
            <pc:docMk/>
            <pc:sldMk cId="3864018621" sldId="260"/>
            <ac:picMk id="3" creationId="{99BF4BE5-4D91-4B75-96AD-57BDABDE7A73}"/>
          </ac:picMkLst>
        </pc:picChg>
        <pc:picChg chg="add mod">
          <ac:chgData name="Marian Pryszcz" userId="b640d04e-8e1a-4236-a119-e4fb30dc15ca" providerId="ADAL" clId="{D147AD1D-3638-4D98-B49A-201D17A3B1C6}" dt="2024-10-09T08:40:47.532" v="122"/>
          <ac:picMkLst>
            <pc:docMk/>
            <pc:sldMk cId="3864018621" sldId="260"/>
            <ac:picMk id="5" creationId="{E19A13D4-BCA9-4169-8715-E9B19BEDAF04}"/>
          </ac:picMkLst>
        </pc:picChg>
      </pc:sldChg>
      <pc:sldChg chg="addSp delSp modSp mod">
        <pc:chgData name="Marian Pryszcz" userId="b640d04e-8e1a-4236-a119-e4fb30dc15ca" providerId="ADAL" clId="{D147AD1D-3638-4D98-B49A-201D17A3B1C6}" dt="2024-10-09T12:52:02.156" v="157" actId="14100"/>
        <pc:sldMkLst>
          <pc:docMk/>
          <pc:sldMk cId="3631231351" sldId="261"/>
        </pc:sldMkLst>
        <pc:spChg chg="mod">
          <ac:chgData name="Marian Pryszcz" userId="b640d04e-8e1a-4236-a119-e4fb30dc15ca" providerId="ADAL" clId="{D147AD1D-3638-4D98-B49A-201D17A3B1C6}" dt="2024-10-09T12:51:54.119" v="155" actId="1076"/>
          <ac:spMkLst>
            <pc:docMk/>
            <pc:sldMk cId="3631231351" sldId="261"/>
            <ac:spMk id="2" creationId="{710E88D2-3191-4827-9B0E-479661D43916}"/>
          </ac:spMkLst>
        </pc:spChg>
        <pc:graphicFrameChg chg="add del mod modGraphic">
          <ac:chgData name="Marian Pryszcz" userId="b640d04e-8e1a-4236-a119-e4fb30dc15ca" providerId="ADAL" clId="{D147AD1D-3638-4D98-B49A-201D17A3B1C6}" dt="2024-10-09T12:50:18.997" v="150" actId="478"/>
          <ac:graphicFrameMkLst>
            <pc:docMk/>
            <pc:sldMk cId="3631231351" sldId="261"/>
            <ac:graphicFrameMk id="4" creationId="{F962B6AA-4605-4FA8-8813-27E6CE0AFAF7}"/>
          </ac:graphicFrameMkLst>
        </pc:graphicFrameChg>
        <pc:picChg chg="add del">
          <ac:chgData name="Marian Pryszcz" userId="b640d04e-8e1a-4236-a119-e4fb30dc15ca" providerId="ADAL" clId="{D147AD1D-3638-4D98-B49A-201D17A3B1C6}" dt="2024-10-09T12:48:22.257" v="129"/>
          <ac:picMkLst>
            <pc:docMk/>
            <pc:sldMk cId="3631231351" sldId="261"/>
            <ac:picMk id="3" creationId="{524CF082-2633-46CA-955E-612B34C1846D}"/>
          </ac:picMkLst>
        </pc:picChg>
        <pc:picChg chg="del">
          <ac:chgData name="Marian Pryszcz" userId="b640d04e-8e1a-4236-a119-e4fb30dc15ca" providerId="ADAL" clId="{D147AD1D-3638-4D98-B49A-201D17A3B1C6}" dt="2024-10-09T11:03:39.194" v="127" actId="478"/>
          <ac:picMkLst>
            <pc:docMk/>
            <pc:sldMk cId="3631231351" sldId="261"/>
            <ac:picMk id="5" creationId="{3E334422-489A-40D9-95EA-171655C154CD}"/>
          </ac:picMkLst>
        </pc:picChg>
        <pc:picChg chg="add mod">
          <ac:chgData name="Marian Pryszcz" userId="b640d04e-8e1a-4236-a119-e4fb30dc15ca" providerId="ADAL" clId="{D147AD1D-3638-4D98-B49A-201D17A3B1C6}" dt="2024-10-09T12:52:02.156" v="157" actId="14100"/>
          <ac:picMkLst>
            <pc:docMk/>
            <pc:sldMk cId="3631231351" sldId="261"/>
            <ac:picMk id="6" creationId="{D072C46F-2C87-4907-A089-C42E802E0C56}"/>
          </ac:picMkLst>
        </pc:picChg>
      </pc:sldChg>
      <pc:sldChg chg="addSp delSp modSp mod">
        <pc:chgData name="Marian Pryszcz" userId="b640d04e-8e1a-4236-a119-e4fb30dc15ca" providerId="ADAL" clId="{D147AD1D-3638-4D98-B49A-201D17A3B1C6}" dt="2024-10-10T06:27:38.787" v="171"/>
        <pc:sldMkLst>
          <pc:docMk/>
          <pc:sldMk cId="3842570127" sldId="262"/>
        </pc:sldMkLst>
        <pc:spChg chg="del">
          <ac:chgData name="Marian Pryszcz" userId="b640d04e-8e1a-4236-a119-e4fb30dc15ca" providerId="ADAL" clId="{D147AD1D-3638-4D98-B49A-201D17A3B1C6}" dt="2024-10-09T12:53:29.677" v="164" actId="478"/>
          <ac:spMkLst>
            <pc:docMk/>
            <pc:sldMk cId="3842570127" sldId="262"/>
            <ac:spMk id="6" creationId="{58BCFC8E-8005-4202-96D2-82A16FB9E0A4}"/>
          </ac:spMkLst>
        </pc:spChg>
        <pc:graphicFrameChg chg="add mod">
          <ac:chgData name="Marian Pryszcz" userId="b640d04e-8e1a-4236-a119-e4fb30dc15ca" providerId="ADAL" clId="{D147AD1D-3638-4D98-B49A-201D17A3B1C6}" dt="2024-10-10T06:27:38.787" v="171"/>
          <ac:graphicFrameMkLst>
            <pc:docMk/>
            <pc:sldMk cId="3842570127" sldId="262"/>
            <ac:graphicFrameMk id="3" creationId="{3509534B-482A-4018-9615-5990EAC8EF94}"/>
          </ac:graphicFrameMkLst>
        </pc:graphicFrameChg>
        <pc:picChg chg="del">
          <ac:chgData name="Marian Pryszcz" userId="b640d04e-8e1a-4236-a119-e4fb30dc15ca" providerId="ADAL" clId="{D147AD1D-3638-4D98-B49A-201D17A3B1C6}" dt="2024-10-09T12:53:24.831" v="163" actId="478"/>
          <ac:picMkLst>
            <pc:docMk/>
            <pc:sldMk cId="3842570127" sldId="262"/>
            <ac:picMk id="3" creationId="{348F726F-C063-49CD-BC29-CB8884A06196}"/>
          </ac:picMkLst>
        </pc:picChg>
        <pc:picChg chg="add mod">
          <ac:chgData name="Marian Pryszcz" userId="b640d04e-8e1a-4236-a119-e4fb30dc15ca" providerId="ADAL" clId="{D147AD1D-3638-4D98-B49A-201D17A3B1C6}" dt="2024-10-10T06:27:38.787" v="171"/>
          <ac:picMkLst>
            <pc:docMk/>
            <pc:sldMk cId="3842570127" sldId="262"/>
            <ac:picMk id="4" creationId="{8810A209-3F94-4C3D-AEEC-744741102EFD}"/>
          </ac:picMkLst>
        </pc:picChg>
      </pc:sldChg>
      <pc:sldChg chg="del">
        <pc:chgData name="Marian Pryszcz" userId="b640d04e-8e1a-4236-a119-e4fb30dc15ca" providerId="ADAL" clId="{D147AD1D-3638-4D98-B49A-201D17A3B1C6}" dt="2024-10-09T08:23:32.020" v="97" actId="2696"/>
        <pc:sldMkLst>
          <pc:docMk/>
          <pc:sldMk cId="781553659" sldId="264"/>
        </pc:sldMkLst>
      </pc:sldChg>
      <pc:sldChg chg="addSp delSp modSp mod">
        <pc:chgData name="Marian Pryszcz" userId="b640d04e-8e1a-4236-a119-e4fb30dc15ca" providerId="ADAL" clId="{D147AD1D-3638-4D98-B49A-201D17A3B1C6}" dt="2024-10-10T06:30:06.820" v="187"/>
        <pc:sldMkLst>
          <pc:docMk/>
          <pc:sldMk cId="2249012497" sldId="265"/>
        </pc:sldMkLst>
        <pc:spChg chg="mod">
          <ac:chgData name="Marian Pryszcz" userId="b640d04e-8e1a-4236-a119-e4fb30dc15ca" providerId="ADAL" clId="{D147AD1D-3638-4D98-B49A-201D17A3B1C6}" dt="2024-10-10T06:28:53.678" v="179" actId="20577"/>
          <ac:spMkLst>
            <pc:docMk/>
            <pc:sldMk cId="2249012497" sldId="265"/>
            <ac:spMk id="2" creationId="{710E88D2-3191-4827-9B0E-479661D43916}"/>
          </ac:spMkLst>
        </pc:spChg>
        <pc:graphicFrameChg chg="add mod">
          <ac:chgData name="Marian Pryszcz" userId="b640d04e-8e1a-4236-a119-e4fb30dc15ca" providerId="ADAL" clId="{D147AD1D-3638-4D98-B49A-201D17A3B1C6}" dt="2024-10-10T06:30:06.820" v="187"/>
          <ac:graphicFrameMkLst>
            <pc:docMk/>
            <pc:sldMk cId="2249012497" sldId="265"/>
            <ac:graphicFrameMk id="3" creationId="{2FC2BAE3-C21B-486D-A8A7-B34D82742F25}"/>
          </ac:graphicFrameMkLst>
        </pc:graphicFrameChg>
        <pc:picChg chg="del">
          <ac:chgData name="Marian Pryszcz" userId="b640d04e-8e1a-4236-a119-e4fb30dc15ca" providerId="ADAL" clId="{D147AD1D-3638-4D98-B49A-201D17A3B1C6}" dt="2024-10-10T06:28:42.878" v="176" actId="478"/>
          <ac:picMkLst>
            <pc:docMk/>
            <pc:sldMk cId="2249012497" sldId="265"/>
            <ac:picMk id="4" creationId="{6FC247B3-918D-40F7-895B-950DB1E70C05}"/>
          </ac:picMkLst>
        </pc:picChg>
      </pc:sldChg>
      <pc:sldChg chg="addSp delSp modSp mod">
        <pc:chgData name="Marian Pryszcz" userId="b640d04e-8e1a-4236-a119-e4fb30dc15ca" providerId="ADAL" clId="{D147AD1D-3638-4D98-B49A-201D17A3B1C6}" dt="2024-10-10T06:30:54.205" v="209"/>
        <pc:sldMkLst>
          <pc:docMk/>
          <pc:sldMk cId="372973111" sldId="266"/>
        </pc:sldMkLst>
        <pc:spChg chg="mod">
          <ac:chgData name="Marian Pryszcz" userId="b640d04e-8e1a-4236-a119-e4fb30dc15ca" providerId="ADAL" clId="{D147AD1D-3638-4D98-B49A-201D17A3B1C6}" dt="2024-10-10T06:30:20.356" v="203" actId="20577"/>
          <ac:spMkLst>
            <pc:docMk/>
            <pc:sldMk cId="372973111" sldId="266"/>
            <ac:spMk id="2" creationId="{710E88D2-3191-4827-9B0E-479661D43916}"/>
          </ac:spMkLst>
        </pc:spChg>
        <pc:graphicFrameChg chg="add mod">
          <ac:chgData name="Marian Pryszcz" userId="b640d04e-8e1a-4236-a119-e4fb30dc15ca" providerId="ADAL" clId="{D147AD1D-3638-4D98-B49A-201D17A3B1C6}" dt="2024-10-10T06:30:54.205" v="209"/>
          <ac:graphicFrameMkLst>
            <pc:docMk/>
            <pc:sldMk cId="372973111" sldId="266"/>
            <ac:graphicFrameMk id="3" creationId="{F0FBE447-69B5-4864-BD0C-8F425F9FDDC6}"/>
          </ac:graphicFrameMkLst>
        </pc:graphicFrameChg>
        <pc:picChg chg="del">
          <ac:chgData name="Marian Pryszcz" userId="b640d04e-8e1a-4236-a119-e4fb30dc15ca" providerId="ADAL" clId="{D147AD1D-3638-4D98-B49A-201D17A3B1C6}" dt="2024-10-10T06:28:44.917" v="177" actId="478"/>
          <ac:picMkLst>
            <pc:docMk/>
            <pc:sldMk cId="372973111" sldId="266"/>
            <ac:picMk id="5" creationId="{05F9F89C-8D1E-4F3B-9CEB-508DCEB93939}"/>
          </ac:picMkLst>
        </pc:picChg>
        <pc:picChg chg="add mod">
          <ac:chgData name="Marian Pryszcz" userId="b640d04e-8e1a-4236-a119-e4fb30dc15ca" providerId="ADAL" clId="{D147AD1D-3638-4D98-B49A-201D17A3B1C6}" dt="2024-10-10T06:30:54.205" v="209"/>
          <ac:picMkLst>
            <pc:docMk/>
            <pc:sldMk cId="372973111" sldId="266"/>
            <ac:picMk id="6" creationId="{F4E05815-30A4-4A70-9AA8-4DF46D82A201}"/>
          </ac:picMkLst>
        </pc:picChg>
      </pc:sldChg>
      <pc:sldChg chg="addSp delSp modSp del mod">
        <pc:chgData name="Marian Pryszcz" userId="b640d04e-8e1a-4236-a119-e4fb30dc15ca" providerId="ADAL" clId="{D147AD1D-3638-4D98-B49A-201D17A3B1C6}" dt="2024-10-09T12:52:11.787" v="159" actId="2696"/>
        <pc:sldMkLst>
          <pc:docMk/>
          <pc:sldMk cId="2514664015" sldId="267"/>
        </pc:sldMkLst>
        <pc:graphicFrameChg chg="add del mod modGraphic">
          <ac:chgData name="Marian Pryszcz" userId="b640d04e-8e1a-4236-a119-e4fb30dc15ca" providerId="ADAL" clId="{D147AD1D-3638-4D98-B49A-201D17A3B1C6}" dt="2024-10-09T12:49:39.901" v="142"/>
          <ac:graphicFrameMkLst>
            <pc:docMk/>
            <pc:sldMk cId="2514664015" sldId="267"/>
            <ac:graphicFrameMk id="4" creationId="{BBD7C885-B464-4CB7-87AE-FFCA3DD13403}"/>
          </ac:graphicFrameMkLst>
        </pc:graphicFrameChg>
        <pc:graphicFrameChg chg="add del mod modGraphic">
          <ac:chgData name="Marian Pryszcz" userId="b640d04e-8e1a-4236-a119-e4fb30dc15ca" providerId="ADAL" clId="{D147AD1D-3638-4D98-B49A-201D17A3B1C6}" dt="2024-10-09T12:50:27.463" v="151" actId="478"/>
          <ac:graphicFrameMkLst>
            <pc:docMk/>
            <pc:sldMk cId="2514664015" sldId="267"/>
            <ac:graphicFrameMk id="6" creationId="{41357E22-2E87-4CAE-BD29-3FA023CC5648}"/>
          </ac:graphicFrameMkLst>
        </pc:graphicFrameChg>
        <pc:picChg chg="del">
          <ac:chgData name="Marian Pryszcz" userId="b640d04e-8e1a-4236-a119-e4fb30dc15ca" providerId="ADAL" clId="{D147AD1D-3638-4D98-B49A-201D17A3B1C6}" dt="2024-10-09T12:49:24.663" v="134" actId="478"/>
          <ac:picMkLst>
            <pc:docMk/>
            <pc:sldMk cId="2514664015" sldId="267"/>
            <ac:picMk id="3" creationId="{F32182AF-4D66-41E6-9F2A-BBFF8B7CA2BD}"/>
          </ac:picMkLst>
        </pc:picChg>
        <pc:picChg chg="add del mod">
          <ac:chgData name="Marian Pryszcz" userId="b640d04e-8e1a-4236-a119-e4fb30dc15ca" providerId="ADAL" clId="{D147AD1D-3638-4D98-B49A-201D17A3B1C6}" dt="2024-10-09T12:49:39.901" v="142"/>
          <ac:picMkLst>
            <pc:docMk/>
            <pc:sldMk cId="2514664015" sldId="267"/>
            <ac:picMk id="5" creationId="{76E2A1B1-9B62-44FB-B142-3A4806647535}"/>
          </ac:picMkLst>
        </pc:picChg>
        <pc:picChg chg="add mod">
          <ac:chgData name="Marian Pryszcz" userId="b640d04e-8e1a-4236-a119-e4fb30dc15ca" providerId="ADAL" clId="{D147AD1D-3638-4D98-B49A-201D17A3B1C6}" dt="2024-10-09T12:50:04.143" v="148" actId="1076"/>
          <ac:picMkLst>
            <pc:docMk/>
            <pc:sldMk cId="2514664015" sldId="267"/>
            <ac:picMk id="7" creationId="{76E2A1B1-9B62-44FB-B142-3A4806647535}"/>
          </ac:picMkLst>
        </pc:picChg>
      </pc:sldChg>
      <pc:sldChg chg="addSp delSp modSp add mod">
        <pc:chgData name="Marian Pryszcz" userId="b640d04e-8e1a-4236-a119-e4fb30dc15ca" providerId="ADAL" clId="{D147AD1D-3638-4D98-B49A-201D17A3B1C6}" dt="2024-10-09T08:19:40.265" v="58" actId="1076"/>
        <pc:sldMkLst>
          <pc:docMk/>
          <pc:sldMk cId="2525907592" sldId="268"/>
        </pc:sldMkLst>
        <pc:spChg chg="del">
          <ac:chgData name="Marian Pryszcz" userId="b640d04e-8e1a-4236-a119-e4fb30dc15ca" providerId="ADAL" clId="{D147AD1D-3638-4D98-B49A-201D17A3B1C6}" dt="2024-10-09T08:12:07.241" v="38" actId="478"/>
          <ac:spMkLst>
            <pc:docMk/>
            <pc:sldMk cId="2525907592" sldId="268"/>
            <ac:spMk id="6" creationId="{A4F8317B-1401-445D-8FD2-4B1505279072}"/>
          </ac:spMkLst>
        </pc:spChg>
        <pc:spChg chg="del">
          <ac:chgData name="Marian Pryszcz" userId="b640d04e-8e1a-4236-a119-e4fb30dc15ca" providerId="ADAL" clId="{D147AD1D-3638-4D98-B49A-201D17A3B1C6}" dt="2024-10-09T08:12:05.337" v="37" actId="478"/>
          <ac:spMkLst>
            <pc:docMk/>
            <pc:sldMk cId="2525907592" sldId="268"/>
            <ac:spMk id="7" creationId="{3D356381-B7B2-4640-8589-C7A2C27953F8}"/>
          </ac:spMkLst>
        </pc:spChg>
        <pc:spChg chg="add mod">
          <ac:chgData name="Marian Pryszcz" userId="b640d04e-8e1a-4236-a119-e4fb30dc15ca" providerId="ADAL" clId="{D147AD1D-3638-4D98-B49A-201D17A3B1C6}" dt="2024-10-09T08:16:04.419" v="44" actId="1076"/>
          <ac:spMkLst>
            <pc:docMk/>
            <pc:sldMk cId="2525907592" sldId="268"/>
            <ac:spMk id="12" creationId="{BCDFCCB5-B403-446C-AD89-9EA124DAC643}"/>
          </ac:spMkLst>
        </pc:spChg>
        <pc:picChg chg="del">
          <ac:chgData name="Marian Pryszcz" userId="b640d04e-8e1a-4236-a119-e4fb30dc15ca" providerId="ADAL" clId="{D147AD1D-3638-4D98-B49A-201D17A3B1C6}" dt="2024-10-09T08:11:59.358" v="36" actId="478"/>
          <ac:picMkLst>
            <pc:docMk/>
            <pc:sldMk cId="2525907592" sldId="268"/>
            <ac:picMk id="4" creationId="{675A9A94-4F18-450E-A309-CD150F36538E}"/>
          </ac:picMkLst>
        </pc:picChg>
        <pc:picChg chg="add mod">
          <ac:chgData name="Marian Pryszcz" userId="b640d04e-8e1a-4236-a119-e4fb30dc15ca" providerId="ADAL" clId="{D147AD1D-3638-4D98-B49A-201D17A3B1C6}" dt="2024-10-09T08:19:40.265" v="58" actId="1076"/>
          <ac:picMkLst>
            <pc:docMk/>
            <pc:sldMk cId="2525907592" sldId="268"/>
            <ac:picMk id="5" creationId="{255ABD2B-79E0-4530-A0BC-E8160C8416CA}"/>
          </ac:picMkLst>
        </pc:picChg>
        <pc:picChg chg="del">
          <ac:chgData name="Marian Pryszcz" userId="b640d04e-8e1a-4236-a119-e4fb30dc15ca" providerId="ADAL" clId="{D147AD1D-3638-4D98-B49A-201D17A3B1C6}" dt="2024-10-09T08:12:08.190" v="39" actId="478"/>
          <ac:picMkLst>
            <pc:docMk/>
            <pc:sldMk cId="2525907592" sldId="268"/>
            <ac:picMk id="9" creationId="{7912ABFF-0431-4D83-ACF8-E189AF9E00D7}"/>
          </ac:picMkLst>
        </pc:picChg>
        <pc:picChg chg="del">
          <ac:chgData name="Marian Pryszcz" userId="b640d04e-8e1a-4236-a119-e4fb30dc15ca" providerId="ADAL" clId="{D147AD1D-3638-4D98-B49A-201D17A3B1C6}" dt="2024-10-09T08:12:09.056" v="40" actId="478"/>
          <ac:picMkLst>
            <pc:docMk/>
            <pc:sldMk cId="2525907592" sldId="268"/>
            <ac:picMk id="11" creationId="{534186D0-C0DA-445A-9DFC-BE043CD9F867}"/>
          </ac:picMkLst>
        </pc:picChg>
      </pc:sldChg>
      <pc:sldChg chg="addSp delSp modSp new mod">
        <pc:chgData name="Marian Pryszcz" userId="b640d04e-8e1a-4236-a119-e4fb30dc15ca" providerId="ADAL" clId="{D147AD1D-3638-4D98-B49A-201D17A3B1C6}" dt="2024-10-09T08:21:24.890" v="81" actId="1076"/>
        <pc:sldMkLst>
          <pc:docMk/>
          <pc:sldMk cId="2268945739" sldId="269"/>
        </pc:sldMkLst>
        <pc:spChg chg="del">
          <ac:chgData name="Marian Pryszcz" userId="b640d04e-8e1a-4236-a119-e4fb30dc15ca" providerId="ADAL" clId="{D147AD1D-3638-4D98-B49A-201D17A3B1C6}" dt="2024-10-09T08:20:08.413" v="63" actId="478"/>
          <ac:spMkLst>
            <pc:docMk/>
            <pc:sldMk cId="2268945739" sldId="269"/>
            <ac:spMk id="2" creationId="{ED716747-D34C-4921-B527-371FCB154AEF}"/>
          </ac:spMkLst>
        </pc:spChg>
        <pc:spChg chg="del">
          <ac:chgData name="Marian Pryszcz" userId="b640d04e-8e1a-4236-a119-e4fb30dc15ca" providerId="ADAL" clId="{D147AD1D-3638-4D98-B49A-201D17A3B1C6}" dt="2024-10-09T08:20:10.194" v="64" actId="478"/>
          <ac:spMkLst>
            <pc:docMk/>
            <pc:sldMk cId="2268945739" sldId="269"/>
            <ac:spMk id="3" creationId="{F6C11BE1-31C9-40DF-BF9D-C4830F1B0FA4}"/>
          </ac:spMkLst>
        </pc:spChg>
        <pc:spChg chg="add mod">
          <ac:chgData name="Marian Pryszcz" userId="b640d04e-8e1a-4236-a119-e4fb30dc15ca" providerId="ADAL" clId="{D147AD1D-3638-4D98-B49A-201D17A3B1C6}" dt="2024-10-09T08:21:24.890" v="81" actId="1076"/>
          <ac:spMkLst>
            <pc:docMk/>
            <pc:sldMk cId="2268945739" sldId="269"/>
            <ac:spMk id="8" creationId="{713534A3-BB5C-4654-8D7A-73403F708C06}"/>
          </ac:spMkLst>
        </pc:spChg>
        <pc:picChg chg="add mod">
          <ac:chgData name="Marian Pryszcz" userId="b640d04e-8e1a-4236-a119-e4fb30dc15ca" providerId="ADAL" clId="{D147AD1D-3638-4D98-B49A-201D17A3B1C6}" dt="2024-10-09T08:21:20.889" v="79" actId="1076"/>
          <ac:picMkLst>
            <pc:docMk/>
            <pc:sldMk cId="2268945739" sldId="269"/>
            <ac:picMk id="4" creationId="{322D019A-812D-4FF4-8A07-0A242D0C0507}"/>
          </ac:picMkLst>
        </pc:picChg>
        <pc:picChg chg="add mod">
          <ac:chgData name="Marian Pryszcz" userId="b640d04e-8e1a-4236-a119-e4fb30dc15ca" providerId="ADAL" clId="{D147AD1D-3638-4D98-B49A-201D17A3B1C6}" dt="2024-10-09T08:21:18.792" v="78" actId="1076"/>
          <ac:picMkLst>
            <pc:docMk/>
            <pc:sldMk cId="2268945739" sldId="269"/>
            <ac:picMk id="5" creationId="{50DDDA94-F8F0-44D6-86BF-131BA5C933B5}"/>
          </ac:picMkLst>
        </pc:picChg>
        <pc:picChg chg="add del mod">
          <ac:chgData name="Marian Pryszcz" userId="b640d04e-8e1a-4236-a119-e4fb30dc15ca" providerId="ADAL" clId="{D147AD1D-3638-4D98-B49A-201D17A3B1C6}" dt="2024-10-09T08:20:45.465" v="71" actId="478"/>
          <ac:picMkLst>
            <pc:docMk/>
            <pc:sldMk cId="2268945739" sldId="269"/>
            <ac:picMk id="7" creationId="{A4E2194D-18BD-4728-BC72-26A298412FBB}"/>
          </ac:picMkLst>
        </pc:picChg>
      </pc:sldChg>
      <pc:sldChg chg="add del">
        <pc:chgData name="Marian Pryszcz" userId="b640d04e-8e1a-4236-a119-e4fb30dc15ca" providerId="ADAL" clId="{D147AD1D-3638-4D98-B49A-201D17A3B1C6}" dt="2024-10-09T08:20:28.985" v="68"/>
        <pc:sldMkLst>
          <pc:docMk/>
          <pc:sldMk cId="2062301871" sldId="270"/>
        </pc:sldMkLst>
      </pc:sldChg>
      <pc:sldChg chg="addSp delSp modSp add mod">
        <pc:chgData name="Marian Pryszcz" userId="b640d04e-8e1a-4236-a119-e4fb30dc15ca" providerId="ADAL" clId="{D147AD1D-3638-4D98-B49A-201D17A3B1C6}" dt="2024-10-09T08:23:04.225" v="90" actId="1076"/>
        <pc:sldMkLst>
          <pc:docMk/>
          <pc:sldMk cId="3595587534" sldId="270"/>
        </pc:sldMkLst>
        <pc:spChg chg="mod">
          <ac:chgData name="Marian Pryszcz" userId="b640d04e-8e1a-4236-a119-e4fb30dc15ca" providerId="ADAL" clId="{D147AD1D-3638-4D98-B49A-201D17A3B1C6}" dt="2024-10-09T08:23:01.881" v="89" actId="1076"/>
          <ac:spMkLst>
            <pc:docMk/>
            <pc:sldMk cId="3595587534" sldId="270"/>
            <ac:spMk id="12" creationId="{BCDFCCB5-B403-446C-AD89-9EA124DAC643}"/>
          </ac:spMkLst>
        </pc:spChg>
        <pc:picChg chg="add mod">
          <ac:chgData name="Marian Pryszcz" userId="b640d04e-8e1a-4236-a119-e4fb30dc15ca" providerId="ADAL" clId="{D147AD1D-3638-4D98-B49A-201D17A3B1C6}" dt="2024-10-09T08:23:04.225" v="90" actId="1076"/>
          <ac:picMkLst>
            <pc:docMk/>
            <pc:sldMk cId="3595587534" sldId="270"/>
            <ac:picMk id="4" creationId="{23FF8638-6C51-4495-8261-7CDAF0688D01}"/>
          </ac:picMkLst>
        </pc:picChg>
        <pc:picChg chg="del">
          <ac:chgData name="Marian Pryszcz" userId="b640d04e-8e1a-4236-a119-e4fb30dc15ca" providerId="ADAL" clId="{D147AD1D-3638-4D98-B49A-201D17A3B1C6}" dt="2024-10-09T08:22:52.532" v="83" actId="478"/>
          <ac:picMkLst>
            <pc:docMk/>
            <pc:sldMk cId="3595587534" sldId="270"/>
            <ac:picMk id="5" creationId="{255ABD2B-79E0-4530-A0BC-E8160C8416CA}"/>
          </ac:picMkLst>
        </pc:picChg>
      </pc:sldChg>
      <pc:sldChg chg="add">
        <pc:chgData name="Marian Pryszcz" userId="b640d04e-8e1a-4236-a119-e4fb30dc15ca" providerId="ADAL" clId="{D147AD1D-3638-4D98-B49A-201D17A3B1C6}" dt="2024-10-09T08:25:37.424" v="105"/>
        <pc:sldMkLst>
          <pc:docMk/>
          <pc:sldMk cId="1701057942" sldId="271"/>
        </pc:sldMkLst>
      </pc:sldChg>
      <pc:sldChg chg="addSp delSp modSp add mod">
        <pc:chgData name="Marian Pryszcz" userId="b640d04e-8e1a-4236-a119-e4fb30dc15ca" providerId="ADAL" clId="{D147AD1D-3638-4D98-B49A-201D17A3B1C6}" dt="2024-10-09T08:41:17.384" v="126"/>
        <pc:sldMkLst>
          <pc:docMk/>
          <pc:sldMk cId="322893274" sldId="272"/>
        </pc:sldMkLst>
        <pc:graphicFrameChg chg="add mod">
          <ac:chgData name="Marian Pryszcz" userId="b640d04e-8e1a-4236-a119-e4fb30dc15ca" providerId="ADAL" clId="{D147AD1D-3638-4D98-B49A-201D17A3B1C6}" dt="2024-10-09T08:41:17.384" v="126"/>
          <ac:graphicFrameMkLst>
            <pc:docMk/>
            <pc:sldMk cId="322893274" sldId="272"/>
            <ac:graphicFrameMk id="3" creationId="{43D33876-5443-4181-8975-7E00878111DE}"/>
          </ac:graphicFrameMkLst>
        </pc:graphicFrameChg>
        <pc:graphicFrameChg chg="del">
          <ac:chgData name="Marian Pryszcz" userId="b640d04e-8e1a-4236-a119-e4fb30dc15ca" providerId="ADAL" clId="{D147AD1D-3638-4D98-B49A-201D17A3B1C6}" dt="2024-10-09T08:40:59.216" v="124" actId="478"/>
          <ac:graphicFrameMkLst>
            <pc:docMk/>
            <pc:sldMk cId="322893274" sldId="272"/>
            <ac:graphicFrameMk id="4" creationId="{A28A2C86-0318-4CFA-86A3-FDD509D7ACEF}"/>
          </ac:graphicFrameMkLst>
        </pc:graphicFrameChg>
        <pc:picChg chg="del">
          <ac:chgData name="Marian Pryszcz" userId="b640d04e-8e1a-4236-a119-e4fb30dc15ca" providerId="ADAL" clId="{D147AD1D-3638-4D98-B49A-201D17A3B1C6}" dt="2024-10-09T08:41:00.697" v="125" actId="478"/>
          <ac:picMkLst>
            <pc:docMk/>
            <pc:sldMk cId="322893274" sldId="272"/>
            <ac:picMk id="5" creationId="{E19A13D4-BCA9-4169-8715-E9B19BEDAF04}"/>
          </ac:picMkLst>
        </pc:picChg>
        <pc:picChg chg="add mod">
          <ac:chgData name="Marian Pryszcz" userId="b640d04e-8e1a-4236-a119-e4fb30dc15ca" providerId="ADAL" clId="{D147AD1D-3638-4D98-B49A-201D17A3B1C6}" dt="2024-10-09T08:41:17.384" v="126"/>
          <ac:picMkLst>
            <pc:docMk/>
            <pc:sldMk cId="322893274" sldId="272"/>
            <ac:picMk id="6" creationId="{9E48D4B8-8E5E-466A-AECB-4FC59DA4B3DB}"/>
          </ac:picMkLst>
        </pc:picChg>
      </pc:sldChg>
      <pc:sldChg chg="addSp delSp modSp add mod">
        <pc:chgData name="Marian Pryszcz" userId="b640d04e-8e1a-4236-a119-e4fb30dc15ca" providerId="ADAL" clId="{D147AD1D-3638-4D98-B49A-201D17A3B1C6}" dt="2024-10-09T12:52:31.091" v="162" actId="14100"/>
        <pc:sldMkLst>
          <pc:docMk/>
          <pc:sldMk cId="2244391873" sldId="273"/>
        </pc:sldMkLst>
        <pc:picChg chg="add mod">
          <ac:chgData name="Marian Pryszcz" userId="b640d04e-8e1a-4236-a119-e4fb30dc15ca" providerId="ADAL" clId="{D147AD1D-3638-4D98-B49A-201D17A3B1C6}" dt="2024-10-09T12:52:31.091" v="162" actId="14100"/>
          <ac:picMkLst>
            <pc:docMk/>
            <pc:sldMk cId="2244391873" sldId="273"/>
            <ac:picMk id="3" creationId="{0C15AA88-A648-45BD-9CC3-39C50A719972}"/>
          </ac:picMkLst>
        </pc:picChg>
        <pc:picChg chg="del">
          <ac:chgData name="Marian Pryszcz" userId="b640d04e-8e1a-4236-a119-e4fb30dc15ca" providerId="ADAL" clId="{D147AD1D-3638-4D98-B49A-201D17A3B1C6}" dt="2024-10-09T12:52:15.660" v="160" actId="478"/>
          <ac:picMkLst>
            <pc:docMk/>
            <pc:sldMk cId="2244391873" sldId="273"/>
            <ac:picMk id="6" creationId="{D072C46F-2C87-4907-A089-C42E802E0C56}"/>
          </ac:picMkLst>
        </pc:picChg>
      </pc:sldChg>
      <pc:sldChg chg="add del">
        <pc:chgData name="Marian Pryszcz" userId="b640d04e-8e1a-4236-a119-e4fb30dc15ca" providerId="ADAL" clId="{D147AD1D-3638-4D98-B49A-201D17A3B1C6}" dt="2024-10-09T12:48:52.184" v="133" actId="47"/>
        <pc:sldMkLst>
          <pc:docMk/>
          <pc:sldMk cId="3922619168" sldId="273"/>
        </pc:sldMkLst>
      </pc:sldChg>
      <pc:sldChg chg="addSp delSp modSp add ord">
        <pc:chgData name="Marian Pryszcz" userId="b640d04e-8e1a-4236-a119-e4fb30dc15ca" providerId="ADAL" clId="{D147AD1D-3638-4D98-B49A-201D17A3B1C6}" dt="2024-10-10T06:27:29.304" v="170"/>
        <pc:sldMkLst>
          <pc:docMk/>
          <pc:sldMk cId="3196758632" sldId="274"/>
        </pc:sldMkLst>
        <pc:graphicFrameChg chg="add mod">
          <ac:chgData name="Marian Pryszcz" userId="b640d04e-8e1a-4236-a119-e4fb30dc15ca" providerId="ADAL" clId="{D147AD1D-3638-4D98-B49A-201D17A3B1C6}" dt="2024-10-10T06:26:53.114" v="166"/>
          <ac:graphicFrameMkLst>
            <pc:docMk/>
            <pc:sldMk cId="3196758632" sldId="274"/>
            <ac:graphicFrameMk id="3" creationId="{33E504A9-85CF-4EDE-B4E1-8BB896964156}"/>
          </ac:graphicFrameMkLst>
        </pc:graphicFrameChg>
        <pc:graphicFrameChg chg="add del mod">
          <ac:chgData name="Marian Pryszcz" userId="b640d04e-8e1a-4236-a119-e4fb30dc15ca" providerId="ADAL" clId="{D147AD1D-3638-4D98-B49A-201D17A3B1C6}" dt="2024-10-10T06:27:29.304" v="170"/>
          <ac:graphicFrameMkLst>
            <pc:docMk/>
            <pc:sldMk cId="3196758632" sldId="274"/>
            <ac:graphicFrameMk id="4" creationId="{B43B41AC-4C9F-446D-BC9B-58B874ADE07B}"/>
          </ac:graphicFrameMkLst>
        </pc:graphicFrameChg>
        <pc:picChg chg="add del mod">
          <ac:chgData name="Marian Pryszcz" userId="b640d04e-8e1a-4236-a119-e4fb30dc15ca" providerId="ADAL" clId="{D147AD1D-3638-4D98-B49A-201D17A3B1C6}" dt="2024-10-10T06:27:29.304" v="170"/>
          <ac:picMkLst>
            <pc:docMk/>
            <pc:sldMk cId="3196758632" sldId="274"/>
            <ac:picMk id="5" creationId="{8810A209-3F94-4C3D-AEEC-744741102EFD}"/>
          </ac:picMkLst>
        </pc:picChg>
      </pc:sldChg>
      <pc:sldChg chg="addSp delSp modSp add mod">
        <pc:chgData name="Marian Pryszcz" userId="b640d04e-8e1a-4236-a119-e4fb30dc15ca" providerId="ADAL" clId="{D147AD1D-3638-4D98-B49A-201D17A3B1C6}" dt="2024-10-10T06:28:02.218" v="175"/>
        <pc:sldMkLst>
          <pc:docMk/>
          <pc:sldMk cId="3095237042" sldId="275"/>
        </pc:sldMkLst>
        <pc:graphicFrameChg chg="del">
          <ac:chgData name="Marian Pryszcz" userId="b640d04e-8e1a-4236-a119-e4fb30dc15ca" providerId="ADAL" clId="{D147AD1D-3638-4D98-B49A-201D17A3B1C6}" dt="2024-10-10T06:27:53.561" v="174" actId="478"/>
          <ac:graphicFrameMkLst>
            <pc:docMk/>
            <pc:sldMk cId="3095237042" sldId="275"/>
            <ac:graphicFrameMk id="3" creationId="{3509534B-482A-4018-9615-5990EAC8EF94}"/>
          </ac:graphicFrameMkLst>
        </pc:graphicFrameChg>
        <pc:graphicFrameChg chg="add mod">
          <ac:chgData name="Marian Pryszcz" userId="b640d04e-8e1a-4236-a119-e4fb30dc15ca" providerId="ADAL" clId="{D147AD1D-3638-4D98-B49A-201D17A3B1C6}" dt="2024-10-10T06:28:02.218" v="175"/>
          <ac:graphicFrameMkLst>
            <pc:docMk/>
            <pc:sldMk cId="3095237042" sldId="275"/>
            <ac:graphicFrameMk id="5" creationId="{9DEF8148-608A-45E3-A4FF-263378F0BD03}"/>
          </ac:graphicFrameMkLst>
        </pc:graphicFrameChg>
        <pc:picChg chg="del">
          <ac:chgData name="Marian Pryszcz" userId="b640d04e-8e1a-4236-a119-e4fb30dc15ca" providerId="ADAL" clId="{D147AD1D-3638-4D98-B49A-201D17A3B1C6}" dt="2024-10-10T06:27:48.409" v="173" actId="478"/>
          <ac:picMkLst>
            <pc:docMk/>
            <pc:sldMk cId="3095237042" sldId="275"/>
            <ac:picMk id="4" creationId="{8810A209-3F94-4C3D-AEEC-744741102EFD}"/>
          </ac:picMkLst>
        </pc:picChg>
      </pc:sldChg>
      <pc:sldChg chg="addSp modSp add mod">
        <pc:chgData name="Marian Pryszcz" userId="b640d04e-8e1a-4236-a119-e4fb30dc15ca" providerId="ADAL" clId="{D147AD1D-3638-4D98-B49A-201D17A3B1C6}" dt="2024-10-10T06:29:58.787" v="186" actId="14100"/>
        <pc:sldMkLst>
          <pc:docMk/>
          <pc:sldMk cId="4102648929" sldId="276"/>
        </pc:sldMkLst>
        <pc:spChg chg="mod">
          <ac:chgData name="Marian Pryszcz" userId="b640d04e-8e1a-4236-a119-e4fb30dc15ca" providerId="ADAL" clId="{D147AD1D-3638-4D98-B49A-201D17A3B1C6}" dt="2024-10-10T06:29:00.128" v="183" actId="5793"/>
          <ac:spMkLst>
            <pc:docMk/>
            <pc:sldMk cId="4102648929" sldId="276"/>
            <ac:spMk id="2" creationId="{710E88D2-3191-4827-9B0E-479661D43916}"/>
          </ac:spMkLst>
        </pc:spChg>
        <pc:graphicFrameChg chg="add mod modGraphic">
          <ac:chgData name="Marian Pryszcz" userId="b640d04e-8e1a-4236-a119-e4fb30dc15ca" providerId="ADAL" clId="{D147AD1D-3638-4D98-B49A-201D17A3B1C6}" dt="2024-10-10T06:29:58.787" v="186" actId="14100"/>
          <ac:graphicFrameMkLst>
            <pc:docMk/>
            <pc:sldMk cId="4102648929" sldId="276"/>
            <ac:graphicFrameMk id="3" creationId="{7A09CBAF-30B7-4074-925A-0916A0FD329F}"/>
          </ac:graphicFrameMkLst>
        </pc:graphicFrameChg>
      </pc:sldChg>
      <pc:sldChg chg="addSp modSp add">
        <pc:chgData name="Marian Pryszcz" userId="b640d04e-8e1a-4236-a119-e4fb30dc15ca" providerId="ADAL" clId="{D147AD1D-3638-4D98-B49A-201D17A3B1C6}" dt="2024-10-10T06:31:04.518" v="210"/>
        <pc:sldMkLst>
          <pc:docMk/>
          <pc:sldMk cId="4069503169" sldId="277"/>
        </pc:sldMkLst>
        <pc:graphicFrameChg chg="add mod">
          <ac:chgData name="Marian Pryszcz" userId="b640d04e-8e1a-4236-a119-e4fb30dc15ca" providerId="ADAL" clId="{D147AD1D-3638-4D98-B49A-201D17A3B1C6}" dt="2024-10-10T06:31:04.518" v="210"/>
          <ac:graphicFrameMkLst>
            <pc:docMk/>
            <pc:sldMk cId="4069503169" sldId="277"/>
            <ac:graphicFrameMk id="3" creationId="{1695A725-E0F6-49AA-807F-B63558996E30}"/>
          </ac:graphicFrameMkLst>
        </pc:graphicFrameChg>
      </pc:sldChg>
      <pc:sldChg chg="addSp modSp add ord">
        <pc:chgData name="Marian Pryszcz" userId="b640d04e-8e1a-4236-a119-e4fb30dc15ca" providerId="ADAL" clId="{D147AD1D-3638-4D98-B49A-201D17A3B1C6}" dt="2024-10-10T06:30:52.167" v="208"/>
        <pc:sldMkLst>
          <pc:docMk/>
          <pc:sldMk cId="1940428172" sldId="278"/>
        </pc:sldMkLst>
        <pc:graphicFrameChg chg="add mod">
          <ac:chgData name="Marian Pryszcz" userId="b640d04e-8e1a-4236-a119-e4fb30dc15ca" providerId="ADAL" clId="{D147AD1D-3638-4D98-B49A-201D17A3B1C6}" dt="2024-10-10T06:30:38.804" v="206"/>
          <ac:graphicFrameMkLst>
            <pc:docMk/>
            <pc:sldMk cId="1940428172" sldId="278"/>
            <ac:graphicFrameMk id="3" creationId="{D3AF1B56-90F5-4EE7-9586-0843C4BCEBAB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F23A4D-19CC-4173-AF56-856AD9014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CE6D1D-8CB5-4B66-A109-E4C031263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7402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36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C54D4-5175-4D92-A882-0411D55F8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695482"/>
          </a:xfrm>
        </p:spPr>
        <p:txBody>
          <a:bodyPr/>
          <a:lstStyle/>
          <a:p>
            <a:r>
              <a:rPr lang="pl-PL" sz="8000" b="0" i="0" dirty="0">
                <a:effectLst/>
                <a:latin typeface="Roboto" panose="020B0604020202020204" pitchFamily="2" charset="0"/>
              </a:rPr>
              <a:t>Ekonomika </a:t>
            </a:r>
            <a:r>
              <a:rPr lang="pl-PL" sz="8000" dirty="0">
                <a:latin typeface="Roboto" panose="020B0604020202020204" pitchFamily="2" charset="0"/>
              </a:rPr>
              <a:t>podniku </a:t>
            </a:r>
            <a:r>
              <a:rPr lang="pl-PL" sz="2800" dirty="0">
                <a:latin typeface="Roboto" panose="020B0604020202020204" pitchFamily="2" charset="0"/>
              </a:rPr>
              <a:t>(OPF: PEMBPEPO zima </a:t>
            </a:r>
            <a:r>
              <a:rPr lang="pl-PL" sz="2800" b="0" i="0" dirty="0">
                <a:effectLst/>
                <a:latin typeface="Roboto" panose="020B0604020202020204" pitchFamily="2" charset="0"/>
              </a:rPr>
              <a:t>2024)</a:t>
            </a: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32413377-42BB-4D72-AF2C-6CD6E0948A3B}"/>
              </a:ext>
            </a:extLst>
          </p:cNvPr>
          <p:cNvSpPr txBox="1">
            <a:spLocks/>
          </p:cNvSpPr>
          <p:nvPr/>
        </p:nvSpPr>
        <p:spPr>
          <a:xfrm>
            <a:off x="1524000" y="3666930"/>
            <a:ext cx="9144000" cy="106680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latin typeface="Roboto" panose="020B0604020202020204" pitchFamily="2" charset="0"/>
              </a:rPr>
              <a:t>Seminář 3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065244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6200000">
            <a:off x="-4138099" y="2791547"/>
            <a:ext cx="9144000" cy="867802"/>
          </a:xfrm>
        </p:spPr>
        <p:txBody>
          <a:bodyPr/>
          <a:lstStyle/>
          <a:p>
            <a:r>
              <a:rPr lang="cs-CZ" sz="4000" b="1" dirty="0"/>
              <a:t>příklad 3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72C46F-2C87-4907-A089-C42E802E0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6451" y="0"/>
            <a:ext cx="105754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231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6200000">
            <a:off x="-4138099" y="2791547"/>
            <a:ext cx="9144000" cy="867802"/>
          </a:xfrm>
        </p:spPr>
        <p:txBody>
          <a:bodyPr/>
          <a:lstStyle/>
          <a:p>
            <a:r>
              <a:rPr lang="cs-CZ" sz="4000" b="1" dirty="0"/>
              <a:t>příklad 3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C15AA88-A648-45BD-9CC3-39C50A7199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4" y="85725"/>
            <a:ext cx="9591675" cy="680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391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4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33E504A9-85CF-4EDE-B4E1-8BB896964156}"/>
              </a:ext>
            </a:extLst>
          </p:cNvPr>
          <p:cNvGraphicFramePr>
            <a:graphicFrameLocks noGrp="1"/>
          </p:cNvGraphicFramePr>
          <p:nvPr/>
        </p:nvGraphicFramePr>
        <p:xfrm>
          <a:off x="971550" y="1595438"/>
          <a:ext cx="10248897" cy="3669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156">
                  <a:extLst>
                    <a:ext uri="{9D8B030D-6E8A-4147-A177-3AD203B41FA5}">
                      <a16:colId xmlns:a16="http://schemas.microsoft.com/office/drawing/2014/main" val="1690429342"/>
                    </a:ext>
                  </a:extLst>
                </a:gridCol>
                <a:gridCol w="1358479">
                  <a:extLst>
                    <a:ext uri="{9D8B030D-6E8A-4147-A177-3AD203B41FA5}">
                      <a16:colId xmlns:a16="http://schemas.microsoft.com/office/drawing/2014/main" val="3667172400"/>
                    </a:ext>
                  </a:extLst>
                </a:gridCol>
                <a:gridCol w="1399741">
                  <a:extLst>
                    <a:ext uri="{9D8B030D-6E8A-4147-A177-3AD203B41FA5}">
                      <a16:colId xmlns:a16="http://schemas.microsoft.com/office/drawing/2014/main" val="2122078334"/>
                    </a:ext>
                  </a:extLst>
                </a:gridCol>
                <a:gridCol w="609411">
                  <a:extLst>
                    <a:ext uri="{9D8B030D-6E8A-4147-A177-3AD203B41FA5}">
                      <a16:colId xmlns:a16="http://schemas.microsoft.com/office/drawing/2014/main" val="1388953179"/>
                    </a:ext>
                  </a:extLst>
                </a:gridCol>
                <a:gridCol w="609411">
                  <a:extLst>
                    <a:ext uri="{9D8B030D-6E8A-4147-A177-3AD203B41FA5}">
                      <a16:colId xmlns:a16="http://schemas.microsoft.com/office/drawing/2014/main" val="1983869049"/>
                    </a:ext>
                  </a:extLst>
                </a:gridCol>
                <a:gridCol w="609411">
                  <a:extLst>
                    <a:ext uri="{9D8B030D-6E8A-4147-A177-3AD203B41FA5}">
                      <a16:colId xmlns:a16="http://schemas.microsoft.com/office/drawing/2014/main" val="395192399"/>
                    </a:ext>
                  </a:extLst>
                </a:gridCol>
                <a:gridCol w="609411">
                  <a:extLst>
                    <a:ext uri="{9D8B030D-6E8A-4147-A177-3AD203B41FA5}">
                      <a16:colId xmlns:a16="http://schemas.microsoft.com/office/drawing/2014/main" val="2144791567"/>
                    </a:ext>
                  </a:extLst>
                </a:gridCol>
                <a:gridCol w="609411">
                  <a:extLst>
                    <a:ext uri="{9D8B030D-6E8A-4147-A177-3AD203B41FA5}">
                      <a16:colId xmlns:a16="http://schemas.microsoft.com/office/drawing/2014/main" val="938648796"/>
                    </a:ext>
                  </a:extLst>
                </a:gridCol>
                <a:gridCol w="609411">
                  <a:extLst>
                    <a:ext uri="{9D8B030D-6E8A-4147-A177-3AD203B41FA5}">
                      <a16:colId xmlns:a16="http://schemas.microsoft.com/office/drawing/2014/main" val="1410388194"/>
                    </a:ext>
                  </a:extLst>
                </a:gridCol>
                <a:gridCol w="609411">
                  <a:extLst>
                    <a:ext uri="{9D8B030D-6E8A-4147-A177-3AD203B41FA5}">
                      <a16:colId xmlns:a16="http://schemas.microsoft.com/office/drawing/2014/main" val="3567960927"/>
                    </a:ext>
                  </a:extLst>
                </a:gridCol>
                <a:gridCol w="609411">
                  <a:extLst>
                    <a:ext uri="{9D8B030D-6E8A-4147-A177-3AD203B41FA5}">
                      <a16:colId xmlns:a16="http://schemas.microsoft.com/office/drawing/2014/main" val="3922553223"/>
                    </a:ext>
                  </a:extLst>
                </a:gridCol>
                <a:gridCol w="609411">
                  <a:extLst>
                    <a:ext uri="{9D8B030D-6E8A-4147-A177-3AD203B41FA5}">
                      <a16:colId xmlns:a16="http://schemas.microsoft.com/office/drawing/2014/main" val="1962110430"/>
                    </a:ext>
                  </a:extLst>
                </a:gridCol>
                <a:gridCol w="609411">
                  <a:extLst>
                    <a:ext uri="{9D8B030D-6E8A-4147-A177-3AD203B41FA5}">
                      <a16:colId xmlns:a16="http://schemas.microsoft.com/office/drawing/2014/main" val="1779911811"/>
                    </a:ext>
                  </a:extLst>
                </a:gridCol>
                <a:gridCol w="609411">
                  <a:extLst>
                    <a:ext uri="{9D8B030D-6E8A-4147-A177-3AD203B41FA5}">
                      <a16:colId xmlns:a16="http://schemas.microsoft.com/office/drawing/2014/main" val="35229414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8673180"/>
                  </a:ext>
                </a:extLst>
              </a:tr>
              <a:tr h="0">
                <a:tc gridSpan="14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Ponožkárna Vám dala přehled o všech měsících prodejů. Jak bude odvozena jejich nákladová funkce? Vypočítejte metodou dvou období nákladovou funkci pro zkoumaný rok i měsíc.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951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3349742"/>
                  </a:ext>
                </a:extLst>
              </a:tr>
              <a:tr h="209550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Objem prodeje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Náklady celkem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5065031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[ks]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[Kč]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762505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Leden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950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106 550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800781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Únor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953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106 697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323385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Březen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900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104 100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490715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Duben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1 060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111 940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983824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Květen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104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65 096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21998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Červen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923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105 227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619073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Červenec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850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101 650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873163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Srpen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1 200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118 800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963741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Září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1 040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110 960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634265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Říjen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1 080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112 920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324699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Listopad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1 120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114 880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986771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Prosinec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985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108 265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9721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758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4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3509534B-482A-4018-9615-5990EAC8EF94}"/>
              </a:ext>
            </a:extLst>
          </p:cNvPr>
          <p:cNvGraphicFramePr>
            <a:graphicFrameLocks noGrp="1"/>
          </p:cNvGraphicFramePr>
          <p:nvPr/>
        </p:nvGraphicFramePr>
        <p:xfrm>
          <a:off x="971550" y="1325563"/>
          <a:ext cx="10248899" cy="42081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1777">
                  <a:extLst>
                    <a:ext uri="{9D8B030D-6E8A-4147-A177-3AD203B41FA5}">
                      <a16:colId xmlns:a16="http://schemas.microsoft.com/office/drawing/2014/main" val="4223762770"/>
                    </a:ext>
                  </a:extLst>
                </a:gridCol>
                <a:gridCol w="1353808">
                  <a:extLst>
                    <a:ext uri="{9D8B030D-6E8A-4147-A177-3AD203B41FA5}">
                      <a16:colId xmlns:a16="http://schemas.microsoft.com/office/drawing/2014/main" val="698148022"/>
                    </a:ext>
                  </a:extLst>
                </a:gridCol>
                <a:gridCol w="1401477">
                  <a:extLst>
                    <a:ext uri="{9D8B030D-6E8A-4147-A177-3AD203B41FA5}">
                      <a16:colId xmlns:a16="http://schemas.microsoft.com/office/drawing/2014/main" val="2425324937"/>
                    </a:ext>
                  </a:extLst>
                </a:gridCol>
                <a:gridCol w="610167">
                  <a:extLst>
                    <a:ext uri="{9D8B030D-6E8A-4147-A177-3AD203B41FA5}">
                      <a16:colId xmlns:a16="http://schemas.microsoft.com/office/drawing/2014/main" val="3410020829"/>
                    </a:ext>
                  </a:extLst>
                </a:gridCol>
                <a:gridCol w="610167">
                  <a:extLst>
                    <a:ext uri="{9D8B030D-6E8A-4147-A177-3AD203B41FA5}">
                      <a16:colId xmlns:a16="http://schemas.microsoft.com/office/drawing/2014/main" val="2880505681"/>
                    </a:ext>
                  </a:extLst>
                </a:gridCol>
                <a:gridCol w="610167">
                  <a:extLst>
                    <a:ext uri="{9D8B030D-6E8A-4147-A177-3AD203B41FA5}">
                      <a16:colId xmlns:a16="http://schemas.microsoft.com/office/drawing/2014/main" val="648230836"/>
                    </a:ext>
                  </a:extLst>
                </a:gridCol>
                <a:gridCol w="610167">
                  <a:extLst>
                    <a:ext uri="{9D8B030D-6E8A-4147-A177-3AD203B41FA5}">
                      <a16:colId xmlns:a16="http://schemas.microsoft.com/office/drawing/2014/main" val="2172199400"/>
                    </a:ext>
                  </a:extLst>
                </a:gridCol>
                <a:gridCol w="610167">
                  <a:extLst>
                    <a:ext uri="{9D8B030D-6E8A-4147-A177-3AD203B41FA5}">
                      <a16:colId xmlns:a16="http://schemas.microsoft.com/office/drawing/2014/main" val="2163785305"/>
                    </a:ext>
                  </a:extLst>
                </a:gridCol>
                <a:gridCol w="610167">
                  <a:extLst>
                    <a:ext uri="{9D8B030D-6E8A-4147-A177-3AD203B41FA5}">
                      <a16:colId xmlns:a16="http://schemas.microsoft.com/office/drawing/2014/main" val="2898783145"/>
                    </a:ext>
                  </a:extLst>
                </a:gridCol>
                <a:gridCol w="610167">
                  <a:extLst>
                    <a:ext uri="{9D8B030D-6E8A-4147-A177-3AD203B41FA5}">
                      <a16:colId xmlns:a16="http://schemas.microsoft.com/office/drawing/2014/main" val="1769396725"/>
                    </a:ext>
                  </a:extLst>
                </a:gridCol>
                <a:gridCol w="610167">
                  <a:extLst>
                    <a:ext uri="{9D8B030D-6E8A-4147-A177-3AD203B41FA5}">
                      <a16:colId xmlns:a16="http://schemas.microsoft.com/office/drawing/2014/main" val="2631523622"/>
                    </a:ext>
                  </a:extLst>
                </a:gridCol>
                <a:gridCol w="610167">
                  <a:extLst>
                    <a:ext uri="{9D8B030D-6E8A-4147-A177-3AD203B41FA5}">
                      <a16:colId xmlns:a16="http://schemas.microsoft.com/office/drawing/2014/main" val="1960756461"/>
                    </a:ext>
                  </a:extLst>
                </a:gridCol>
                <a:gridCol w="610167">
                  <a:extLst>
                    <a:ext uri="{9D8B030D-6E8A-4147-A177-3AD203B41FA5}">
                      <a16:colId xmlns:a16="http://schemas.microsoft.com/office/drawing/2014/main" val="2734344421"/>
                    </a:ext>
                  </a:extLst>
                </a:gridCol>
                <a:gridCol w="610167">
                  <a:extLst>
                    <a:ext uri="{9D8B030D-6E8A-4147-A177-3AD203B41FA5}">
                      <a16:colId xmlns:a16="http://schemas.microsoft.com/office/drawing/2014/main" val="1457733092"/>
                    </a:ext>
                  </a:extLst>
                </a:gridCol>
              </a:tblGrid>
              <a:tr h="0">
                <a:tc gridSpan="14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Ponožkárna Vám dala přehled o všech měsících prodejů. Jak bude odvozena jejich nákladová funkce? Vypočítejte metodou dvou období nákladovou funkci pro zkoumaný rok i měsíc.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549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27678477"/>
                  </a:ext>
                </a:extLst>
              </a:tr>
              <a:tr h="209550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Objem prodeje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Náklady celkem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7" gridSpan="11"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01973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[ks]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[Kč]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1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34294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Leden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950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106 550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1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9552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Únor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953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106 697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1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13675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Březen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900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104 100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1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69153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Duben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1 060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111 940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1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26383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Květen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104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65 096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1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68924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Červen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923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105 227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3392357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Červenec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850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101 650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9679367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Srpen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1 200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118 800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5948524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Září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1 040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110 960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7564120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Říjen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1 080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112 920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0928088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Listopad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1 120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114 880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6555197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Prosinec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985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108 265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971116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83038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1164637"/>
                  </a:ext>
                </a:extLst>
              </a:tr>
              <a:tr h="161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Nmin=nv*Qmin+F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8132860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Nmax=nv*Qmax+F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2300103"/>
                  </a:ext>
                </a:extLst>
              </a:tr>
            </a:tbl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8810A209-3F94-4C3D-AEEC-744741102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5825" y="2182813"/>
            <a:ext cx="6230938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570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4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9DEF8148-608A-45E3-A4FF-263378F0BD03}"/>
              </a:ext>
            </a:extLst>
          </p:cNvPr>
          <p:cNvGraphicFramePr>
            <a:graphicFrameLocks noGrp="1"/>
          </p:cNvGraphicFramePr>
          <p:nvPr/>
        </p:nvGraphicFramePr>
        <p:xfrm>
          <a:off x="3409950" y="1817688"/>
          <a:ext cx="5372100" cy="3225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2437">
                  <a:extLst>
                    <a:ext uri="{9D8B030D-6E8A-4147-A177-3AD203B41FA5}">
                      <a16:colId xmlns:a16="http://schemas.microsoft.com/office/drawing/2014/main" val="1756776856"/>
                    </a:ext>
                  </a:extLst>
                </a:gridCol>
                <a:gridCol w="1354952">
                  <a:extLst>
                    <a:ext uri="{9D8B030D-6E8A-4147-A177-3AD203B41FA5}">
                      <a16:colId xmlns:a16="http://schemas.microsoft.com/office/drawing/2014/main" val="861395080"/>
                    </a:ext>
                  </a:extLst>
                </a:gridCol>
                <a:gridCol w="1402662">
                  <a:extLst>
                    <a:ext uri="{9D8B030D-6E8A-4147-A177-3AD203B41FA5}">
                      <a16:colId xmlns:a16="http://schemas.microsoft.com/office/drawing/2014/main" val="3104334078"/>
                    </a:ext>
                  </a:extLst>
                </a:gridCol>
                <a:gridCol w="610683">
                  <a:extLst>
                    <a:ext uri="{9D8B030D-6E8A-4147-A177-3AD203B41FA5}">
                      <a16:colId xmlns:a16="http://schemas.microsoft.com/office/drawing/2014/main" val="2315433782"/>
                    </a:ext>
                  </a:extLst>
                </a:gridCol>
                <a:gridCol w="610683">
                  <a:extLst>
                    <a:ext uri="{9D8B030D-6E8A-4147-A177-3AD203B41FA5}">
                      <a16:colId xmlns:a16="http://schemas.microsoft.com/office/drawing/2014/main" val="3566496534"/>
                    </a:ext>
                  </a:extLst>
                </a:gridCol>
                <a:gridCol w="610683">
                  <a:extLst>
                    <a:ext uri="{9D8B030D-6E8A-4147-A177-3AD203B41FA5}">
                      <a16:colId xmlns:a16="http://schemas.microsoft.com/office/drawing/2014/main" val="1514909121"/>
                    </a:ext>
                  </a:extLst>
                </a:gridCol>
              </a:tblGrid>
              <a:tr h="161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Nmin=nv*Qmin+F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9932726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Nmax=nv*Qmax+F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64505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154538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65096=104nv+F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3171881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118800=1200nv+F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26352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pomocný výpočet</a:t>
                      </a:r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600152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-65096=-104nv-F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53704</a:t>
                      </a:r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7670714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118800=1200nv+F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1096</a:t>
                      </a:r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36429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49</a:t>
                      </a:r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64695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53704=1096nv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60000</a:t>
                      </a:r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79173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61476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nv=49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24148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F=60000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57997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6530741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Nměsíc=60 000 + 49Q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486258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Nrokc=720 000 + 49Q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720000</a:t>
                      </a:r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43486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1799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237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6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2FC2BAE3-C21B-486D-A8A7-B34D82742F25}"/>
              </a:ext>
            </a:extLst>
          </p:cNvPr>
          <p:cNvGraphicFramePr>
            <a:graphicFrameLocks noGrp="1"/>
          </p:cNvGraphicFramePr>
          <p:nvPr/>
        </p:nvGraphicFramePr>
        <p:xfrm>
          <a:off x="3348038" y="1160463"/>
          <a:ext cx="5495279" cy="4538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809">
                  <a:extLst>
                    <a:ext uri="{9D8B030D-6E8A-4147-A177-3AD203B41FA5}">
                      <a16:colId xmlns:a16="http://schemas.microsoft.com/office/drawing/2014/main" val="1418917088"/>
                    </a:ext>
                  </a:extLst>
                </a:gridCol>
                <a:gridCol w="435809">
                  <a:extLst>
                    <a:ext uri="{9D8B030D-6E8A-4147-A177-3AD203B41FA5}">
                      <a16:colId xmlns:a16="http://schemas.microsoft.com/office/drawing/2014/main" val="2852137159"/>
                    </a:ext>
                  </a:extLst>
                </a:gridCol>
                <a:gridCol w="435809">
                  <a:extLst>
                    <a:ext uri="{9D8B030D-6E8A-4147-A177-3AD203B41FA5}">
                      <a16:colId xmlns:a16="http://schemas.microsoft.com/office/drawing/2014/main" val="1600193084"/>
                    </a:ext>
                  </a:extLst>
                </a:gridCol>
                <a:gridCol w="435809">
                  <a:extLst>
                    <a:ext uri="{9D8B030D-6E8A-4147-A177-3AD203B41FA5}">
                      <a16:colId xmlns:a16="http://schemas.microsoft.com/office/drawing/2014/main" val="879227940"/>
                    </a:ext>
                  </a:extLst>
                </a:gridCol>
                <a:gridCol w="204285">
                  <a:extLst>
                    <a:ext uri="{9D8B030D-6E8A-4147-A177-3AD203B41FA5}">
                      <a16:colId xmlns:a16="http://schemas.microsoft.com/office/drawing/2014/main" val="904112393"/>
                    </a:ext>
                  </a:extLst>
                </a:gridCol>
                <a:gridCol w="497095">
                  <a:extLst>
                    <a:ext uri="{9D8B030D-6E8A-4147-A177-3AD203B41FA5}">
                      <a16:colId xmlns:a16="http://schemas.microsoft.com/office/drawing/2014/main" val="1822093352"/>
                    </a:ext>
                  </a:extLst>
                </a:gridCol>
                <a:gridCol w="435809">
                  <a:extLst>
                    <a:ext uri="{9D8B030D-6E8A-4147-A177-3AD203B41FA5}">
                      <a16:colId xmlns:a16="http://schemas.microsoft.com/office/drawing/2014/main" val="394021576"/>
                    </a:ext>
                  </a:extLst>
                </a:gridCol>
                <a:gridCol w="435809">
                  <a:extLst>
                    <a:ext uri="{9D8B030D-6E8A-4147-A177-3AD203B41FA5}">
                      <a16:colId xmlns:a16="http://schemas.microsoft.com/office/drawing/2014/main" val="659766768"/>
                    </a:ext>
                  </a:extLst>
                </a:gridCol>
                <a:gridCol w="435809">
                  <a:extLst>
                    <a:ext uri="{9D8B030D-6E8A-4147-A177-3AD203B41FA5}">
                      <a16:colId xmlns:a16="http://schemas.microsoft.com/office/drawing/2014/main" val="1078562452"/>
                    </a:ext>
                  </a:extLst>
                </a:gridCol>
                <a:gridCol w="435809">
                  <a:extLst>
                    <a:ext uri="{9D8B030D-6E8A-4147-A177-3AD203B41FA5}">
                      <a16:colId xmlns:a16="http://schemas.microsoft.com/office/drawing/2014/main" val="2082810920"/>
                    </a:ext>
                  </a:extLst>
                </a:gridCol>
                <a:gridCol w="435809">
                  <a:extLst>
                    <a:ext uri="{9D8B030D-6E8A-4147-A177-3AD203B41FA5}">
                      <a16:colId xmlns:a16="http://schemas.microsoft.com/office/drawing/2014/main" val="3793950325"/>
                    </a:ext>
                  </a:extLst>
                </a:gridCol>
                <a:gridCol w="435809">
                  <a:extLst>
                    <a:ext uri="{9D8B030D-6E8A-4147-A177-3AD203B41FA5}">
                      <a16:colId xmlns:a16="http://schemas.microsoft.com/office/drawing/2014/main" val="3211813853"/>
                    </a:ext>
                  </a:extLst>
                </a:gridCol>
                <a:gridCol w="435809">
                  <a:extLst>
                    <a:ext uri="{9D8B030D-6E8A-4147-A177-3AD203B41FA5}">
                      <a16:colId xmlns:a16="http://schemas.microsoft.com/office/drawing/2014/main" val="2531452820"/>
                    </a:ext>
                  </a:extLst>
                </a:gridCol>
              </a:tblGrid>
              <a:tr h="142823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>
                          <a:effectLst/>
                        </a:rPr>
                        <a:t>Upravte do správného tvaru měsíční rovnici pro správné období N=25*Q+25 000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646943861"/>
                  </a:ext>
                </a:extLst>
              </a:tr>
              <a:tr h="136022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219381887"/>
                  </a:ext>
                </a:extLst>
              </a:tr>
              <a:tr h="1428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>
                          <a:effectLst/>
                        </a:rPr>
                        <a:t>a, v daný měsíc se bude vyrábět 1 000 ks výrobků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3517573976"/>
                  </a:ext>
                </a:extLst>
              </a:tr>
              <a:tr h="14282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1894423212"/>
                  </a:ext>
                </a:extLst>
              </a:tr>
              <a:tr h="14282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787559595"/>
                  </a:ext>
                </a:extLst>
              </a:tr>
              <a:tr h="14282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109948764"/>
                  </a:ext>
                </a:extLst>
              </a:tr>
              <a:tr h="267963"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>
                          <a:effectLst/>
                        </a:rPr>
                        <a:t>b, v daný měsíc budou větší jednotkové variabilní náklady o 1/5, kvůli nedostatku materiálu – výjimečná situace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21062473"/>
                  </a:ext>
                </a:extLst>
              </a:tr>
              <a:tr h="14282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2121457146"/>
                  </a:ext>
                </a:extLst>
              </a:tr>
              <a:tr h="14282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532508884"/>
                  </a:ext>
                </a:extLst>
              </a:tr>
              <a:tr h="14282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3505037610"/>
                  </a:ext>
                </a:extLst>
              </a:tr>
              <a:tr h="14282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>
                          <a:effectLst/>
                        </a:rPr>
                        <a:t>c, v daný měsíc se nevyrobí žádný výrobek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1222256685"/>
                  </a:ext>
                </a:extLst>
              </a:tr>
              <a:tr h="14282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543207028"/>
                  </a:ext>
                </a:extLst>
              </a:tr>
              <a:tr h="14282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3379115733"/>
                  </a:ext>
                </a:extLst>
              </a:tr>
              <a:tr h="14282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1041164990"/>
                  </a:ext>
                </a:extLst>
              </a:tr>
              <a:tr h="26796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d, rovnice je vytvořena na rok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3903588675"/>
                  </a:ext>
                </a:extLst>
              </a:tr>
              <a:tr h="14282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3745080306"/>
                  </a:ext>
                </a:extLst>
              </a:tr>
              <a:tr h="14282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1428242415"/>
                  </a:ext>
                </a:extLst>
              </a:tr>
              <a:tr h="14282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2634500203"/>
                  </a:ext>
                </a:extLst>
              </a:tr>
              <a:tr h="14282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e, rovnice je upravena na půl rok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2778882752"/>
                  </a:ext>
                </a:extLst>
              </a:tr>
              <a:tr h="14282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1984633710"/>
                  </a:ext>
                </a:extLst>
              </a:tr>
              <a:tr h="14282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2417162956"/>
                  </a:ext>
                </a:extLst>
              </a:tr>
              <a:tr h="14282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1557265937"/>
                  </a:ext>
                </a:extLst>
              </a:tr>
              <a:tr h="14282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f, rovnice je vytvořena na kvartál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3405225"/>
                  </a:ext>
                </a:extLst>
              </a:tr>
              <a:tr h="136022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3511029588"/>
                  </a:ext>
                </a:extLst>
              </a:tr>
              <a:tr h="14282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01" marR="6801" marT="680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50624467"/>
                  </a:ext>
                </a:extLst>
              </a:tr>
              <a:tr h="136022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2545807783"/>
                  </a:ext>
                </a:extLst>
              </a:tr>
              <a:tr h="136022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735561492"/>
                  </a:ext>
                </a:extLst>
              </a:tr>
              <a:tr h="136022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3154923391"/>
                  </a:ext>
                </a:extLst>
              </a:tr>
              <a:tr h="136022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01" marR="6801" marT="6801" marB="0" anchor="b"/>
                </a:tc>
                <a:extLst>
                  <a:ext uri="{0D108BD9-81ED-4DB2-BD59-A6C34878D82A}">
                    <a16:rowId xmlns:a16="http://schemas.microsoft.com/office/drawing/2014/main" val="2162360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012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6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A09CBAF-30B7-4074-925A-0916A0FD3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934704"/>
              </p:ext>
            </p:extLst>
          </p:nvPr>
        </p:nvGraphicFramePr>
        <p:xfrm>
          <a:off x="3303588" y="1192213"/>
          <a:ext cx="5583635" cy="4475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0959">
                  <a:extLst>
                    <a:ext uri="{9D8B030D-6E8A-4147-A177-3AD203B41FA5}">
                      <a16:colId xmlns:a16="http://schemas.microsoft.com/office/drawing/2014/main" val="1069171444"/>
                    </a:ext>
                  </a:extLst>
                </a:gridCol>
                <a:gridCol w="480959">
                  <a:extLst>
                    <a:ext uri="{9D8B030D-6E8A-4147-A177-3AD203B41FA5}">
                      <a16:colId xmlns:a16="http://schemas.microsoft.com/office/drawing/2014/main" val="1664892892"/>
                    </a:ext>
                  </a:extLst>
                </a:gridCol>
                <a:gridCol w="480959">
                  <a:extLst>
                    <a:ext uri="{9D8B030D-6E8A-4147-A177-3AD203B41FA5}">
                      <a16:colId xmlns:a16="http://schemas.microsoft.com/office/drawing/2014/main" val="4116275332"/>
                    </a:ext>
                  </a:extLst>
                </a:gridCol>
                <a:gridCol w="480959">
                  <a:extLst>
                    <a:ext uri="{9D8B030D-6E8A-4147-A177-3AD203B41FA5}">
                      <a16:colId xmlns:a16="http://schemas.microsoft.com/office/drawing/2014/main" val="3798300888"/>
                    </a:ext>
                  </a:extLst>
                </a:gridCol>
                <a:gridCol w="225450">
                  <a:extLst>
                    <a:ext uri="{9D8B030D-6E8A-4147-A177-3AD203B41FA5}">
                      <a16:colId xmlns:a16="http://schemas.microsoft.com/office/drawing/2014/main" val="501625311"/>
                    </a:ext>
                  </a:extLst>
                </a:gridCol>
                <a:gridCol w="548595">
                  <a:extLst>
                    <a:ext uri="{9D8B030D-6E8A-4147-A177-3AD203B41FA5}">
                      <a16:colId xmlns:a16="http://schemas.microsoft.com/office/drawing/2014/main" val="1654307435"/>
                    </a:ext>
                  </a:extLst>
                </a:gridCol>
                <a:gridCol w="480959">
                  <a:extLst>
                    <a:ext uri="{9D8B030D-6E8A-4147-A177-3AD203B41FA5}">
                      <a16:colId xmlns:a16="http://schemas.microsoft.com/office/drawing/2014/main" val="1053100873"/>
                    </a:ext>
                  </a:extLst>
                </a:gridCol>
                <a:gridCol w="480959">
                  <a:extLst>
                    <a:ext uri="{9D8B030D-6E8A-4147-A177-3AD203B41FA5}">
                      <a16:colId xmlns:a16="http://schemas.microsoft.com/office/drawing/2014/main" val="3067006814"/>
                    </a:ext>
                  </a:extLst>
                </a:gridCol>
                <a:gridCol w="480959">
                  <a:extLst>
                    <a:ext uri="{9D8B030D-6E8A-4147-A177-3AD203B41FA5}">
                      <a16:colId xmlns:a16="http://schemas.microsoft.com/office/drawing/2014/main" val="4288042184"/>
                    </a:ext>
                  </a:extLst>
                </a:gridCol>
                <a:gridCol w="480959">
                  <a:extLst>
                    <a:ext uri="{9D8B030D-6E8A-4147-A177-3AD203B41FA5}">
                      <a16:colId xmlns:a16="http://schemas.microsoft.com/office/drawing/2014/main" val="444320288"/>
                    </a:ext>
                  </a:extLst>
                </a:gridCol>
                <a:gridCol w="480959">
                  <a:extLst>
                    <a:ext uri="{9D8B030D-6E8A-4147-A177-3AD203B41FA5}">
                      <a16:colId xmlns:a16="http://schemas.microsoft.com/office/drawing/2014/main" val="1602811522"/>
                    </a:ext>
                  </a:extLst>
                </a:gridCol>
                <a:gridCol w="480959">
                  <a:extLst>
                    <a:ext uri="{9D8B030D-6E8A-4147-A177-3AD203B41FA5}">
                      <a16:colId xmlns:a16="http://schemas.microsoft.com/office/drawing/2014/main" val="3067470488"/>
                    </a:ext>
                  </a:extLst>
                </a:gridCol>
              </a:tblGrid>
              <a:tr h="157603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>
                          <a:effectLst/>
                        </a:rPr>
                        <a:t>Upravte do správného tvaru měsíční rovnici pro správné období N=25*Q+25 000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737533463"/>
                  </a:ext>
                </a:extLst>
              </a:tr>
              <a:tr h="150098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260566290"/>
                  </a:ext>
                </a:extLst>
              </a:tr>
              <a:tr h="15760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>
                          <a:effectLst/>
                        </a:rPr>
                        <a:t>a, v daný měsíc se bude vyrábět 1 000 ks výrobků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3392146071"/>
                  </a:ext>
                </a:extLst>
              </a:tr>
              <a:tr h="15760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4222949554"/>
                  </a:ext>
                </a:extLst>
              </a:tr>
              <a:tr h="15760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>
                          <a:effectLst/>
                        </a:rPr>
                        <a:t>N=25*1000 + 25 000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N=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   50 000 Kč 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2277414840"/>
                  </a:ext>
                </a:extLst>
              </a:tr>
              <a:tr h="15760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1658692715"/>
                  </a:ext>
                </a:extLst>
              </a:tr>
              <a:tr h="295693"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>
                          <a:effectLst/>
                        </a:rPr>
                        <a:t>b, v daný měsíc budou větší jednotkové variabilní náklady o 1/5, kvůli nedostatku materiálu – výjimečná situace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2772706605"/>
                  </a:ext>
                </a:extLst>
              </a:tr>
              <a:tr h="15760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259215223"/>
                  </a:ext>
                </a:extLst>
              </a:tr>
              <a:tr h="15760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N=(25*Q)*(1+1/5) + 25 000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N=30Q + 25000 Kč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2632623382"/>
                  </a:ext>
                </a:extLst>
              </a:tr>
              <a:tr h="15760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42018991"/>
                  </a:ext>
                </a:extLst>
              </a:tr>
              <a:tr h="15760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>
                          <a:effectLst/>
                        </a:rPr>
                        <a:t>c, v daný měsíc se nevyrobí žádný výrobek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989535397"/>
                  </a:ext>
                </a:extLst>
              </a:tr>
              <a:tr h="15760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2471821659"/>
                  </a:ext>
                </a:extLst>
              </a:tr>
              <a:tr h="15760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900" u="none" strike="noStrike">
                          <a:effectLst/>
                        </a:rPr>
                        <a:t>N=25*0 + 25 000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N=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   25 000 Kč 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4054885580"/>
                  </a:ext>
                </a:extLst>
              </a:tr>
              <a:tr h="15760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462772790"/>
                  </a:ext>
                </a:extLst>
              </a:tr>
              <a:tr h="29569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d, rovnice je vytvořena na rok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2768681860"/>
                  </a:ext>
                </a:extLst>
              </a:tr>
              <a:tr h="15760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2114037026"/>
                  </a:ext>
                </a:extLst>
              </a:tr>
              <a:tr h="15760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N=25*Q+(25 000 * 12)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</a:rPr>
                        <a:t>N=25*Q+ 300 000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3895074216"/>
                  </a:ext>
                </a:extLst>
              </a:tr>
              <a:tr h="15760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874452306"/>
                  </a:ext>
                </a:extLst>
              </a:tr>
              <a:tr h="15760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e, rovnice je upravena na půl rok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4287484172"/>
                  </a:ext>
                </a:extLst>
              </a:tr>
              <a:tr h="15760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277745825"/>
                  </a:ext>
                </a:extLst>
              </a:tr>
              <a:tr h="15760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N=25*Q+(25 000 * 6)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</a:rPr>
                        <a:t>N=25*Q+ 150 000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1651716528"/>
                  </a:ext>
                </a:extLst>
              </a:tr>
              <a:tr h="157603">
                <a:tc>
                  <a:txBody>
                    <a:bodyPr/>
                    <a:lstStyle/>
                    <a:p>
                      <a:pPr algn="l" fontAlgn="ctr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642124383"/>
                  </a:ext>
                </a:extLst>
              </a:tr>
              <a:tr h="15760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f, rovnice je vytvořena na kvartál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900" b="0" i="1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278564676"/>
                  </a:ext>
                </a:extLst>
              </a:tr>
              <a:tr h="150098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675135726"/>
                  </a:ext>
                </a:extLst>
              </a:tr>
              <a:tr h="15760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N=25*Q+(25 000 * 3)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05" marR="7505" marT="750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</a:rPr>
                        <a:t>N=25*Q+ 75 000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1945665418"/>
                  </a:ext>
                </a:extLst>
              </a:tr>
              <a:tr h="150098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5" marR="7505" marT="7505" marB="0" anchor="b"/>
                </a:tc>
                <a:extLst>
                  <a:ext uri="{0D108BD9-81ED-4DB2-BD59-A6C34878D82A}">
                    <a16:rowId xmlns:a16="http://schemas.microsoft.com/office/drawing/2014/main" val="1742550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648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5 (na doma)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3AF1B56-90F5-4EE7-9586-0843C4BCEBAB}"/>
              </a:ext>
            </a:extLst>
          </p:cNvPr>
          <p:cNvGraphicFramePr>
            <a:graphicFrameLocks noGrp="1"/>
          </p:cNvGraphicFramePr>
          <p:nvPr/>
        </p:nvGraphicFramePr>
        <p:xfrm>
          <a:off x="3048000" y="1933575"/>
          <a:ext cx="6096000" cy="2990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9431405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96627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7686295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8391956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3035934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422879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3347746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7981697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7026412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81468760"/>
                    </a:ext>
                  </a:extLst>
                </a:gridCol>
              </a:tblGrid>
              <a:tr h="19050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Vypočítejte metodou dvou období nákladovou funkci pro zkoumaný rok i měsíc.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9100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73715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Měsíc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Q (l)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N (Kč)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30441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Leden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5 000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275 000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963946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Únor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7 000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325 000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70507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Březen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5 500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287 500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29951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Duben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6 500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312 500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687579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Květen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7 000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325 000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99980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Červen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6 500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312 500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840909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Červenec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4 000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250 000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3291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Srpen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4 500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262 500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3405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Září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5 000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275 000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347554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Říjen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7 000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325 000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616167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Listopad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8 000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350 000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64439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Prosinec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6 000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300 000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235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428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5 (na doma)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F0FBE447-69B5-4864-BD0C-8F425F9FDDC6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647825"/>
          <a:ext cx="9144000" cy="3562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33562125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79201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8262641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4219418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91458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44197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600026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7933546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6926001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3592466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7284489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0538396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6920447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0291678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78832190"/>
                    </a:ext>
                  </a:extLst>
                </a:gridCol>
              </a:tblGrid>
              <a:tr h="19050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Vypočítejte metodou dvou období nákladovou funkci pro zkoumaný rok i měsíc.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9359078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8369886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Měsíc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Q (l)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N (Kč)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4198693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Leden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5 000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275 000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7" gridSpan="11"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03842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Únor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7 000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325 000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14942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Březen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5 500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287 500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9079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Duben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6 500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312 500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21984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Květen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7 000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325 000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09556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Červen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6 500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312 500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978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Červenec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4 000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250 000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50223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Srpen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4 500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262 500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7705989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Září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5 000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275 000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8466118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Říjen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7 000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325 000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7489285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Listopad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8 000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350 000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5956008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Prosinec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6 000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100" u="none" strike="noStrike">
                          <a:effectLst/>
                        </a:rPr>
                        <a:t>300 000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523944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71565570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Nmin=nv*Qmin+F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48134780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Nmax=nv*Qmax+F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1696916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F4E05815-30A4-4A70-9AA8-4DF46D82A2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2238375"/>
            <a:ext cx="6230938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73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5 (na doma)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1695A725-E0F6-49AA-807F-B63558996E30}"/>
              </a:ext>
            </a:extLst>
          </p:cNvPr>
          <p:cNvGraphicFramePr>
            <a:graphicFrameLocks noGrp="1"/>
          </p:cNvGraphicFramePr>
          <p:nvPr/>
        </p:nvGraphicFramePr>
        <p:xfrm>
          <a:off x="3352800" y="1447800"/>
          <a:ext cx="5486400" cy="3964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31320725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902018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5791855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5893881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667736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990132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4911112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4329631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250950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Nmin=nv*Qmin+F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1573231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Nmax=nv*Qmax+F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92789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0442527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250 000 = (nv*4000) + 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6652773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350 000 = (nv*8000) + 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9233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pomocný výpočet</a:t>
                      </a:r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193924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-250 000 = -(nv*4000) - 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100000</a:t>
                      </a:r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3872911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350 000 = (nv*8000) + 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4000</a:t>
                      </a:r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43740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25</a:t>
                      </a:r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4287409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100000 = 4000nv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78015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66219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nv =25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93372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9549961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250 000 = (25*4000) + 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100000</a:t>
                      </a:r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9502532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250 000 = 100 000 +F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5712172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F= 150 000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3326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0561610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Nměsíc = 150 000 + 25Q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7976650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Nrok = 1 800 000 + 25Q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1800000</a:t>
                      </a:r>
                      <a:endParaRPr lang="cs-CZ" sz="1100" b="0" i="1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57875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4576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503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úloha 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75A9A94-4F18-450E-A309-CD150F365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881" y="1112455"/>
            <a:ext cx="6611273" cy="1276528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0D1B9502-A7EB-4550-AEBC-DA9795FB5297}"/>
              </a:ext>
            </a:extLst>
          </p:cNvPr>
          <p:cNvSpPr txBox="1"/>
          <p:nvPr/>
        </p:nvSpPr>
        <p:spPr>
          <a:xfrm>
            <a:off x="874881" y="2506123"/>
            <a:ext cx="60960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Množství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573B7828-1A08-4B55-85D9-E6C554AD28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6922" y="2377112"/>
            <a:ext cx="6758464" cy="418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196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22D019A-812D-4FF4-8A07-0A242D0C0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31" y="937610"/>
            <a:ext cx="6668431" cy="96215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0DDDA94-F8F0-44D6-86BF-131BA5C933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99769"/>
            <a:ext cx="6944694" cy="2572109"/>
          </a:xfrm>
          <a:prstGeom prst="rect">
            <a:avLst/>
          </a:prstGeom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713534A3-BB5C-4654-8D7A-73403F708C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2636" y="69808"/>
            <a:ext cx="9144000" cy="867802"/>
          </a:xfrm>
        </p:spPr>
        <p:txBody>
          <a:bodyPr/>
          <a:lstStyle/>
          <a:p>
            <a:r>
              <a:rPr lang="cs-CZ" sz="4000" b="1" dirty="0"/>
              <a:t>úloha 1</a:t>
            </a:r>
          </a:p>
        </p:txBody>
      </p:sp>
    </p:spTree>
    <p:extLst>
      <p:ext uri="{BB962C8B-B14F-4D97-AF65-F5344CB8AC3E}">
        <p14:creationId xmlns:p14="http://schemas.microsoft.com/office/powerpoint/2010/main" val="2268945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úloha 1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55ABD2B-79E0-4530-A0BC-E8160C841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88" y="1201270"/>
            <a:ext cx="6649378" cy="3238952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BCDFCCB5-B403-446C-AD89-9EA124DAC643}"/>
              </a:ext>
            </a:extLst>
          </p:cNvPr>
          <p:cNvSpPr txBox="1"/>
          <p:nvPr/>
        </p:nvSpPr>
        <p:spPr>
          <a:xfrm>
            <a:off x="869577" y="4891468"/>
            <a:ext cx="60960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Celkový náklad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907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úloha 1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CDFCCB5-B403-446C-AD89-9EA124DAC643}"/>
              </a:ext>
            </a:extLst>
          </p:cNvPr>
          <p:cNvSpPr txBox="1"/>
          <p:nvPr/>
        </p:nvSpPr>
        <p:spPr>
          <a:xfrm>
            <a:off x="896471" y="1673139"/>
            <a:ext cx="60960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Zisk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3FF8638-6C51-4495-8261-7CDAF0688D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471" y="2047216"/>
            <a:ext cx="6658904" cy="86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587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1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AA5D8B8F-52D5-42F9-959D-5D1913CF1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224010"/>
              </p:ext>
            </p:extLst>
          </p:nvPr>
        </p:nvGraphicFramePr>
        <p:xfrm>
          <a:off x="1288676" y="1771650"/>
          <a:ext cx="4807324" cy="3314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8785">
                  <a:extLst>
                    <a:ext uri="{9D8B030D-6E8A-4147-A177-3AD203B41FA5}">
                      <a16:colId xmlns:a16="http://schemas.microsoft.com/office/drawing/2014/main" val="1898868499"/>
                    </a:ext>
                  </a:extLst>
                </a:gridCol>
                <a:gridCol w="1958539">
                  <a:extLst>
                    <a:ext uri="{9D8B030D-6E8A-4147-A177-3AD203B41FA5}">
                      <a16:colId xmlns:a16="http://schemas.microsoft.com/office/drawing/2014/main" val="128967288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Určete, zda se jedná o variabilní či fixní náklad: 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2316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74941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15072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Položka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Typ nákladu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89551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Nohy stolu pro výrobu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22547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Elektřina pro administrativní pracovníky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347109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Mzdy manažerů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9770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Náklady na ostrahu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117385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Šroubky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46347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Matičky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95784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Osvětlení výroby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93874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Deska stolu pro výrobu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159524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Mzdy zaměstnanců 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7430474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Pronájem výrobní haly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80029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Nákup stroje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93509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Elektřina pro výrobní stroje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082372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Plat řidiče manažera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4685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147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1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AA5D8B8F-52D5-42F9-959D-5D1913CF1361}"/>
              </a:ext>
            </a:extLst>
          </p:cNvPr>
          <p:cNvGraphicFramePr>
            <a:graphicFrameLocks noGrp="1"/>
          </p:cNvGraphicFramePr>
          <p:nvPr/>
        </p:nvGraphicFramePr>
        <p:xfrm>
          <a:off x="1288676" y="1771650"/>
          <a:ext cx="4807324" cy="3314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8785">
                  <a:extLst>
                    <a:ext uri="{9D8B030D-6E8A-4147-A177-3AD203B41FA5}">
                      <a16:colId xmlns:a16="http://schemas.microsoft.com/office/drawing/2014/main" val="1898868499"/>
                    </a:ext>
                  </a:extLst>
                </a:gridCol>
                <a:gridCol w="1958539">
                  <a:extLst>
                    <a:ext uri="{9D8B030D-6E8A-4147-A177-3AD203B41FA5}">
                      <a16:colId xmlns:a16="http://schemas.microsoft.com/office/drawing/2014/main" val="128967288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Určete, zda se jedná o variabilní či fixní náklad: 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2316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74941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15072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Položka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Typ nákladu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89551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Nohy stolu pro výrobu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V</a:t>
                      </a:r>
                      <a:endParaRPr lang="cs-CZ" sz="12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22547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Elektřina pro administrativní pracovníky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F</a:t>
                      </a:r>
                      <a:endParaRPr lang="cs-CZ" sz="12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347109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Mzdy manažerů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F</a:t>
                      </a:r>
                      <a:endParaRPr lang="cs-CZ" sz="12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9770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Náklady na ostrahu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F</a:t>
                      </a:r>
                      <a:endParaRPr lang="cs-CZ" sz="12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117385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Šroubky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V</a:t>
                      </a:r>
                      <a:endParaRPr lang="cs-CZ" sz="12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46347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Matičky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V</a:t>
                      </a:r>
                      <a:endParaRPr lang="cs-CZ" sz="12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95784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Osvětlení výroby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V</a:t>
                      </a:r>
                      <a:endParaRPr lang="cs-CZ" sz="12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93874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Deska stolu pro výrobu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V</a:t>
                      </a:r>
                      <a:endParaRPr lang="cs-CZ" sz="12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159524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Mzdy zaměstnanců 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F/V</a:t>
                      </a:r>
                      <a:endParaRPr lang="cs-CZ" sz="12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7430474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Pronájem výrobní haly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F</a:t>
                      </a:r>
                      <a:endParaRPr lang="cs-CZ" sz="12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80029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Nákup stroje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F</a:t>
                      </a:r>
                      <a:endParaRPr lang="cs-CZ" sz="12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93509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Elektřina pro výrobní stroje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V</a:t>
                      </a:r>
                      <a:endParaRPr lang="cs-CZ" sz="12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082372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Plat řidiče manažera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F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4685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057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2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28A2C86-0318-4CFA-86A3-FDD509D7ACEF}"/>
              </a:ext>
            </a:extLst>
          </p:cNvPr>
          <p:cNvGraphicFramePr>
            <a:graphicFrameLocks noGrp="1"/>
          </p:cNvGraphicFramePr>
          <p:nvPr/>
        </p:nvGraphicFramePr>
        <p:xfrm>
          <a:off x="1447800" y="1333500"/>
          <a:ext cx="9296401" cy="419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392">
                  <a:extLst>
                    <a:ext uri="{9D8B030D-6E8A-4147-A177-3AD203B41FA5}">
                      <a16:colId xmlns:a16="http://schemas.microsoft.com/office/drawing/2014/main" val="1452736032"/>
                    </a:ext>
                  </a:extLst>
                </a:gridCol>
                <a:gridCol w="825218">
                  <a:extLst>
                    <a:ext uri="{9D8B030D-6E8A-4147-A177-3AD203B41FA5}">
                      <a16:colId xmlns:a16="http://schemas.microsoft.com/office/drawing/2014/main" val="2455908989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1261593200"/>
                    </a:ext>
                  </a:extLst>
                </a:gridCol>
                <a:gridCol w="1015653">
                  <a:extLst>
                    <a:ext uri="{9D8B030D-6E8A-4147-A177-3AD203B41FA5}">
                      <a16:colId xmlns:a16="http://schemas.microsoft.com/office/drawing/2014/main" val="2628864235"/>
                    </a:ext>
                  </a:extLst>
                </a:gridCol>
                <a:gridCol w="752218">
                  <a:extLst>
                    <a:ext uri="{9D8B030D-6E8A-4147-A177-3AD203B41FA5}">
                      <a16:colId xmlns:a16="http://schemas.microsoft.com/office/drawing/2014/main" val="2292901301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3910096469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2581861442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3747811519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632362575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1839243152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3190514768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821884832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3991264700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311170358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10081566"/>
                  </a:ext>
                </a:extLst>
              </a:tr>
              <a:tr h="190500">
                <a:tc rowSpan="3" gridSpan="9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Firma vypočítala, že celkové měsíční (květnové) variabilní náklady jsou 2 732 016 Kč. Celkové fixní náklady za rok jsou 6 706 788 Kč. Měsíční vyrobené množství za daný (zkoumaný) měsíc je 4 152 ks. Zaokrouhlete na celá čísla.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07476249"/>
                  </a:ext>
                </a:extLst>
              </a:tr>
              <a:tr h="190500">
                <a:tc gridSpan="9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74725786"/>
                  </a:ext>
                </a:extLst>
              </a:tr>
              <a:tr h="190500">
                <a:tc gridSpan="9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577433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8" gridSpan="10"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1819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198527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variabilní náklady (měsíc)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        2 732 016 Kč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981266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fixní náklady (rok)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        6 706 788 Kč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426465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počet vyrobených kusů (měsíc)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4152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4745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8709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2825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1729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989791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měsíční obecnou nákladovou funkci.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54424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130020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792575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60154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336717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2)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Roční nákladovou funkci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725593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163608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630331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80101276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E19A13D4-BCA9-4169-8715-E9B19BEDAF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0" y="2171700"/>
            <a:ext cx="5764213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18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88D2-3191-4827-9B0E-479661D43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3" y="405186"/>
            <a:ext cx="9144000" cy="867802"/>
          </a:xfrm>
        </p:spPr>
        <p:txBody>
          <a:bodyPr/>
          <a:lstStyle/>
          <a:p>
            <a:r>
              <a:rPr lang="cs-CZ" sz="4000" b="1" dirty="0"/>
              <a:t>příklad 2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43D33876-5443-4181-8975-7E00878111DE}"/>
              </a:ext>
            </a:extLst>
          </p:cNvPr>
          <p:cNvGraphicFramePr>
            <a:graphicFrameLocks noGrp="1"/>
          </p:cNvGraphicFramePr>
          <p:nvPr/>
        </p:nvGraphicFramePr>
        <p:xfrm>
          <a:off x="1447800" y="1333500"/>
          <a:ext cx="9296401" cy="419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392">
                  <a:extLst>
                    <a:ext uri="{9D8B030D-6E8A-4147-A177-3AD203B41FA5}">
                      <a16:colId xmlns:a16="http://schemas.microsoft.com/office/drawing/2014/main" val="177991889"/>
                    </a:ext>
                  </a:extLst>
                </a:gridCol>
                <a:gridCol w="825218">
                  <a:extLst>
                    <a:ext uri="{9D8B030D-6E8A-4147-A177-3AD203B41FA5}">
                      <a16:colId xmlns:a16="http://schemas.microsoft.com/office/drawing/2014/main" val="3326925224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1549812029"/>
                    </a:ext>
                  </a:extLst>
                </a:gridCol>
                <a:gridCol w="1015653">
                  <a:extLst>
                    <a:ext uri="{9D8B030D-6E8A-4147-A177-3AD203B41FA5}">
                      <a16:colId xmlns:a16="http://schemas.microsoft.com/office/drawing/2014/main" val="342899044"/>
                    </a:ext>
                  </a:extLst>
                </a:gridCol>
                <a:gridCol w="752218">
                  <a:extLst>
                    <a:ext uri="{9D8B030D-6E8A-4147-A177-3AD203B41FA5}">
                      <a16:colId xmlns:a16="http://schemas.microsoft.com/office/drawing/2014/main" val="2614053861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3499100306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1789504888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2244234635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2511284174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590598493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2766803375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2304393151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2998733053"/>
                    </a:ext>
                  </a:extLst>
                </a:gridCol>
                <a:gridCol w="609392">
                  <a:extLst>
                    <a:ext uri="{9D8B030D-6E8A-4147-A177-3AD203B41FA5}">
                      <a16:colId xmlns:a16="http://schemas.microsoft.com/office/drawing/2014/main" val="12928846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67969259"/>
                  </a:ext>
                </a:extLst>
              </a:tr>
              <a:tr h="190500">
                <a:tc rowSpan="3" gridSpan="9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Firma vypočítala, že celkové měsíční (květnové) variabilní náklady jsou 2 732 016 Kč. Celkové fixní náklady za rok jsou 6 706 788 Kč. Měsíční vyrobené množství za daný (zkoumaný) měsíc je 4 152 ks. Zaokrouhlete na celá čísla.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81154600"/>
                  </a:ext>
                </a:extLst>
              </a:tr>
              <a:tr h="190500">
                <a:tc gridSpan="9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83577380"/>
                  </a:ext>
                </a:extLst>
              </a:tr>
              <a:tr h="190500">
                <a:tc gridSpan="9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981272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8" gridSpan="10"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341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268907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variabilní náklady (měsíc)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        2 732 016 Kč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384703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fixní náklady (rok)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        6 706 788 Kč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915668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počet vyrobených kusů (měsíc)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4152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4592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5588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238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2576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095807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měsíční obecnou nákladovou funkci.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784080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Variabilní náklad / ks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           658 Kč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687263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fixní náklady (měsíc)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   558 899 Kč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984709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N=658*Q +558 899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2834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68741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2)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Roční nákladovou funkci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990399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N=658*Q +6 706 788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687546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05395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82983043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9E48D4B8-8E5E-466A-AECB-4FC59DA4B3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0" y="2171700"/>
            <a:ext cx="5764213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932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1164</Words>
  <Application>Microsoft Office PowerPoint</Application>
  <PresentationFormat>Širokoúhlá obrazovka</PresentationFormat>
  <Paragraphs>328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Roboto</vt:lpstr>
      <vt:lpstr>Symbol</vt:lpstr>
      <vt:lpstr>Times New Roman</vt:lpstr>
      <vt:lpstr>Motiv Office</vt:lpstr>
      <vt:lpstr>Ekonomika podniku (OPF: PEMBPEPO zima 2024)</vt:lpstr>
      <vt:lpstr>úloha 1</vt:lpstr>
      <vt:lpstr>úloha 1</vt:lpstr>
      <vt:lpstr>úloha 1</vt:lpstr>
      <vt:lpstr>úloha 1</vt:lpstr>
      <vt:lpstr>příklad 1</vt:lpstr>
      <vt:lpstr>příklad 1</vt:lpstr>
      <vt:lpstr>příklad 2</vt:lpstr>
      <vt:lpstr>příklad 2</vt:lpstr>
      <vt:lpstr>příklad 3</vt:lpstr>
      <vt:lpstr>příklad 3</vt:lpstr>
      <vt:lpstr>příklad 4</vt:lpstr>
      <vt:lpstr>příklad 4</vt:lpstr>
      <vt:lpstr>příklad 4</vt:lpstr>
      <vt:lpstr>příklad 6</vt:lpstr>
      <vt:lpstr>Příklad 6</vt:lpstr>
      <vt:lpstr>příklad 5 (na doma)</vt:lpstr>
      <vt:lpstr>příklad 5 (na doma)</vt:lpstr>
      <vt:lpstr>příklad 5 (na doma)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(OPF: PEMBPEPO zima 2024)</dc:title>
  <dc:creator>pry0009</dc:creator>
  <cp:lastModifiedBy>Marian Pryszcz</cp:lastModifiedBy>
  <cp:revision>13</cp:revision>
  <dcterms:created xsi:type="dcterms:W3CDTF">2024-10-03T06:07:55Z</dcterms:created>
  <dcterms:modified xsi:type="dcterms:W3CDTF">2024-10-10T06:31:06Z</dcterms:modified>
</cp:coreProperties>
</file>