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7" r:id="rId2"/>
    <p:sldId id="321" r:id="rId3"/>
    <p:sldId id="331" r:id="rId4"/>
    <p:sldId id="335" r:id="rId5"/>
    <p:sldId id="368" r:id="rId6"/>
    <p:sldId id="369" r:id="rId7"/>
    <p:sldId id="341" r:id="rId8"/>
    <p:sldId id="370" r:id="rId9"/>
    <p:sldId id="340" r:id="rId10"/>
    <p:sldId id="371" r:id="rId11"/>
    <p:sldId id="372" r:id="rId12"/>
    <p:sldId id="374" r:id="rId13"/>
    <p:sldId id="342" r:id="rId14"/>
    <p:sldId id="375" r:id="rId15"/>
    <p:sldId id="376" r:id="rId16"/>
    <p:sldId id="377" r:id="rId17"/>
    <p:sldId id="378" r:id="rId18"/>
    <p:sldId id="379" r:id="rId19"/>
    <p:sldId id="343" r:id="rId20"/>
    <p:sldId id="380" r:id="rId21"/>
    <p:sldId id="381" r:id="rId22"/>
    <p:sldId id="382" r:id="rId23"/>
    <p:sldId id="383" r:id="rId24"/>
    <p:sldId id="384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4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 Pryszcz" userId="b640d04e-8e1a-4236-a119-e4fb30dc15ca" providerId="ADAL" clId="{61EEBFAC-CE8B-4F76-9EBF-2C7241E9BFED}"/>
    <pc:docChg chg="undo custSel addSld delSld modSld sldOrd">
      <pc:chgData name="Marian Pryszcz" userId="b640d04e-8e1a-4236-a119-e4fb30dc15ca" providerId="ADAL" clId="{61EEBFAC-CE8B-4F76-9EBF-2C7241E9BFED}" dt="2024-10-21T08:14:50.410" v="232" actId="2696"/>
      <pc:docMkLst>
        <pc:docMk/>
      </pc:docMkLst>
      <pc:sldChg chg="addSp modSp mod">
        <pc:chgData name="Marian Pryszcz" userId="b640d04e-8e1a-4236-a119-e4fb30dc15ca" providerId="ADAL" clId="{61EEBFAC-CE8B-4F76-9EBF-2C7241E9BFED}" dt="2024-10-17T09:29:46.454" v="42" actId="1076"/>
        <pc:sldMkLst>
          <pc:docMk/>
          <pc:sldMk cId="1433832937" sldId="257"/>
        </pc:sldMkLst>
        <pc:spChg chg="mod">
          <ac:chgData name="Marian Pryszcz" userId="b640d04e-8e1a-4236-a119-e4fb30dc15ca" providerId="ADAL" clId="{61EEBFAC-CE8B-4F76-9EBF-2C7241E9BFED}" dt="2024-10-17T09:29:27.722" v="38" actId="1076"/>
          <ac:spMkLst>
            <pc:docMk/>
            <pc:sldMk cId="1433832937" sldId="257"/>
            <ac:spMk id="2" creationId="{00000000-0000-0000-0000-000000000000}"/>
          </ac:spMkLst>
        </pc:spChg>
        <pc:spChg chg="mod">
          <ac:chgData name="Marian Pryszcz" userId="b640d04e-8e1a-4236-a119-e4fb30dc15ca" providerId="ADAL" clId="{61EEBFAC-CE8B-4F76-9EBF-2C7241E9BFED}" dt="2024-10-17T09:29:32.575" v="39" actId="1076"/>
          <ac:spMkLst>
            <pc:docMk/>
            <pc:sldMk cId="1433832937" sldId="257"/>
            <ac:spMk id="3" creationId="{00000000-0000-0000-0000-000000000000}"/>
          </ac:spMkLst>
        </pc:spChg>
        <pc:picChg chg="add mod">
          <ac:chgData name="Marian Pryszcz" userId="b640d04e-8e1a-4236-a119-e4fb30dc15ca" providerId="ADAL" clId="{61EEBFAC-CE8B-4F76-9EBF-2C7241E9BFED}" dt="2024-10-17T09:29:46.454" v="42" actId="1076"/>
          <ac:picMkLst>
            <pc:docMk/>
            <pc:sldMk cId="1433832937" sldId="257"/>
            <ac:picMk id="10" creationId="{2CEF2AD2-D61C-4671-A520-B3BAA4D2ACD5}"/>
          </ac:picMkLst>
        </pc:picChg>
      </pc:sldChg>
      <pc:sldChg chg="addSp modSp mod">
        <pc:chgData name="Marian Pryszcz" userId="b640d04e-8e1a-4236-a119-e4fb30dc15ca" providerId="ADAL" clId="{61EEBFAC-CE8B-4F76-9EBF-2C7241E9BFED}" dt="2024-10-17T09:31:35.215" v="60" actId="1076"/>
        <pc:sldMkLst>
          <pc:docMk/>
          <pc:sldMk cId="800547340" sldId="321"/>
        </pc:sldMkLst>
        <pc:spChg chg="mod">
          <ac:chgData name="Marian Pryszcz" userId="b640d04e-8e1a-4236-a119-e4fb30dc15ca" providerId="ADAL" clId="{61EEBFAC-CE8B-4F76-9EBF-2C7241E9BFED}" dt="2024-10-17T09:30:26.204" v="46"/>
          <ac:spMkLst>
            <pc:docMk/>
            <pc:sldMk cId="800547340" sldId="321"/>
            <ac:spMk id="5" creationId="{00000000-0000-0000-0000-000000000000}"/>
          </ac:spMkLst>
        </pc:spChg>
        <pc:spChg chg="mod">
          <ac:chgData name="Marian Pryszcz" userId="b640d04e-8e1a-4236-a119-e4fb30dc15ca" providerId="ADAL" clId="{61EEBFAC-CE8B-4F76-9EBF-2C7241E9BFED}" dt="2024-10-17T09:31:18.010" v="55"/>
          <ac:spMkLst>
            <pc:docMk/>
            <pc:sldMk cId="800547340" sldId="321"/>
            <ac:spMk id="8" creationId="{00000000-0000-0000-0000-000000000000}"/>
          </ac:spMkLst>
        </pc:spChg>
        <pc:picChg chg="add mod">
          <ac:chgData name="Marian Pryszcz" userId="b640d04e-8e1a-4236-a119-e4fb30dc15ca" providerId="ADAL" clId="{61EEBFAC-CE8B-4F76-9EBF-2C7241E9BFED}" dt="2024-10-17T09:31:35.215" v="60" actId="1076"/>
          <ac:picMkLst>
            <pc:docMk/>
            <pc:sldMk cId="800547340" sldId="321"/>
            <ac:picMk id="6" creationId="{CB1D698E-DBAB-47DD-9C3B-527333F27370}"/>
          </ac:picMkLst>
        </pc:picChg>
      </pc:sldChg>
      <pc:sldChg chg="add del">
        <pc:chgData name="Marian Pryszcz" userId="b640d04e-8e1a-4236-a119-e4fb30dc15ca" providerId="ADAL" clId="{61EEBFAC-CE8B-4F76-9EBF-2C7241E9BFED}" dt="2024-10-17T09:32:36.846" v="83" actId="2696"/>
        <pc:sldMkLst>
          <pc:docMk/>
          <pc:sldMk cId="698651824" sldId="322"/>
        </pc:sldMkLst>
      </pc:sldChg>
      <pc:sldChg chg="new del">
        <pc:chgData name="Marian Pryszcz" userId="b640d04e-8e1a-4236-a119-e4fb30dc15ca" providerId="ADAL" clId="{61EEBFAC-CE8B-4F76-9EBF-2C7241E9BFED}" dt="2024-10-17T09:30:08.855" v="44" actId="2696"/>
        <pc:sldMkLst>
          <pc:docMk/>
          <pc:sldMk cId="2709298541" sldId="322"/>
        </pc:sldMkLst>
      </pc:sldChg>
      <pc:sldChg chg="addSp delSp modSp add mod ord">
        <pc:chgData name="Marian Pryszcz" userId="b640d04e-8e1a-4236-a119-e4fb30dc15ca" providerId="ADAL" clId="{61EEBFAC-CE8B-4F76-9EBF-2C7241E9BFED}" dt="2024-10-17T09:32:50.807" v="86" actId="1076"/>
        <pc:sldMkLst>
          <pc:docMk/>
          <pc:sldMk cId="3323108303" sldId="323"/>
        </pc:sldMkLst>
        <pc:spChg chg="mod">
          <ac:chgData name="Marian Pryszcz" userId="b640d04e-8e1a-4236-a119-e4fb30dc15ca" providerId="ADAL" clId="{61EEBFAC-CE8B-4F76-9EBF-2C7241E9BFED}" dt="2024-10-17T09:32:08.760" v="66" actId="1076"/>
          <ac:spMkLst>
            <pc:docMk/>
            <pc:sldMk cId="3323108303" sldId="323"/>
            <ac:spMk id="4" creationId="{00000000-0000-0000-0000-000000000000}"/>
          </ac:spMkLst>
        </pc:spChg>
        <pc:spChg chg="mod">
          <ac:chgData name="Marian Pryszcz" userId="b640d04e-8e1a-4236-a119-e4fb30dc15ca" providerId="ADAL" clId="{61EEBFAC-CE8B-4F76-9EBF-2C7241E9BFED}" dt="2024-10-17T09:32:18.170" v="81" actId="20577"/>
          <ac:spMkLst>
            <pc:docMk/>
            <pc:sldMk cId="3323108303" sldId="323"/>
            <ac:spMk id="5" creationId="{00000000-0000-0000-0000-000000000000}"/>
          </ac:spMkLst>
        </pc:spChg>
        <pc:spChg chg="del">
          <ac:chgData name="Marian Pryszcz" userId="b640d04e-8e1a-4236-a119-e4fb30dc15ca" providerId="ADAL" clId="{61EEBFAC-CE8B-4F76-9EBF-2C7241E9BFED}" dt="2024-10-17T09:32:40.392" v="84" actId="478"/>
          <ac:spMkLst>
            <pc:docMk/>
            <pc:sldMk cId="3323108303" sldId="323"/>
            <ac:spMk id="8" creationId="{00000000-0000-0000-0000-000000000000}"/>
          </ac:spMkLst>
        </pc:spChg>
        <pc:picChg chg="add mod">
          <ac:chgData name="Marian Pryszcz" userId="b640d04e-8e1a-4236-a119-e4fb30dc15ca" providerId="ADAL" clId="{61EEBFAC-CE8B-4F76-9EBF-2C7241E9BFED}" dt="2024-10-17T09:32:50.807" v="86" actId="1076"/>
          <ac:picMkLst>
            <pc:docMk/>
            <pc:sldMk cId="3323108303" sldId="323"/>
            <ac:picMk id="6" creationId="{00A015E7-F638-46EA-98E1-487DE98CBA93}"/>
          </ac:picMkLst>
        </pc:picChg>
      </pc:sldChg>
      <pc:sldChg chg="addSp delSp modSp add mod">
        <pc:chgData name="Marian Pryszcz" userId="b640d04e-8e1a-4236-a119-e4fb30dc15ca" providerId="ADAL" clId="{61EEBFAC-CE8B-4F76-9EBF-2C7241E9BFED}" dt="2024-10-17T09:34:56.281" v="90" actId="1076"/>
        <pc:sldMkLst>
          <pc:docMk/>
          <pc:sldMk cId="591287074" sldId="324"/>
        </pc:sldMkLst>
        <pc:spChg chg="del">
          <ac:chgData name="Marian Pryszcz" userId="b640d04e-8e1a-4236-a119-e4fb30dc15ca" providerId="ADAL" clId="{61EEBFAC-CE8B-4F76-9EBF-2C7241E9BFED}" dt="2024-10-17T09:34:52.136" v="88" actId="478"/>
          <ac:spMkLst>
            <pc:docMk/>
            <pc:sldMk cId="591287074" sldId="324"/>
            <ac:spMk id="8" creationId="{00000000-0000-0000-0000-000000000000}"/>
          </ac:spMkLst>
        </pc:spChg>
        <pc:picChg chg="add mod">
          <ac:chgData name="Marian Pryszcz" userId="b640d04e-8e1a-4236-a119-e4fb30dc15ca" providerId="ADAL" clId="{61EEBFAC-CE8B-4F76-9EBF-2C7241E9BFED}" dt="2024-10-17T09:34:56.281" v="90" actId="1076"/>
          <ac:picMkLst>
            <pc:docMk/>
            <pc:sldMk cId="591287074" sldId="324"/>
            <ac:picMk id="6" creationId="{E2E1DEE1-46C7-4563-B16F-7F427BEA3038}"/>
          </ac:picMkLst>
        </pc:picChg>
        <pc:picChg chg="add mod">
          <ac:chgData name="Marian Pryszcz" userId="b640d04e-8e1a-4236-a119-e4fb30dc15ca" providerId="ADAL" clId="{61EEBFAC-CE8B-4F76-9EBF-2C7241E9BFED}" dt="2024-10-17T09:34:56.281" v="90" actId="1076"/>
          <ac:picMkLst>
            <pc:docMk/>
            <pc:sldMk cId="591287074" sldId="324"/>
            <ac:picMk id="7" creationId="{8BB02814-BDE0-4A4F-BA3A-6138F27C13D8}"/>
          </ac:picMkLst>
        </pc:picChg>
      </pc:sldChg>
      <pc:sldChg chg="addSp modSp add mod">
        <pc:chgData name="Marian Pryszcz" userId="b640d04e-8e1a-4236-a119-e4fb30dc15ca" providerId="ADAL" clId="{61EEBFAC-CE8B-4F76-9EBF-2C7241E9BFED}" dt="2024-10-17T09:36:16.577" v="107" actId="20577"/>
        <pc:sldMkLst>
          <pc:docMk/>
          <pc:sldMk cId="1700354339" sldId="325"/>
        </pc:sldMkLst>
        <pc:spChg chg="mod">
          <ac:chgData name="Marian Pryszcz" userId="b640d04e-8e1a-4236-a119-e4fb30dc15ca" providerId="ADAL" clId="{61EEBFAC-CE8B-4F76-9EBF-2C7241E9BFED}" dt="2024-10-17T09:36:16.577" v="107" actId="20577"/>
          <ac:spMkLst>
            <pc:docMk/>
            <pc:sldMk cId="1700354339" sldId="325"/>
            <ac:spMk id="8" creationId="{00000000-0000-0000-0000-000000000000}"/>
          </ac:spMkLst>
        </pc:spChg>
        <pc:picChg chg="add mod">
          <ac:chgData name="Marian Pryszcz" userId="b640d04e-8e1a-4236-a119-e4fb30dc15ca" providerId="ADAL" clId="{61EEBFAC-CE8B-4F76-9EBF-2C7241E9BFED}" dt="2024-10-17T09:35:13.842" v="94" actId="1076"/>
          <ac:picMkLst>
            <pc:docMk/>
            <pc:sldMk cId="1700354339" sldId="325"/>
            <ac:picMk id="6" creationId="{60AEB6D9-5BD1-4DA4-A23D-715A8B5060D2}"/>
          </ac:picMkLst>
        </pc:picChg>
      </pc:sldChg>
      <pc:sldChg chg="addSp modSp add mod">
        <pc:chgData name="Marian Pryszcz" userId="b640d04e-8e1a-4236-a119-e4fb30dc15ca" providerId="ADAL" clId="{61EEBFAC-CE8B-4F76-9EBF-2C7241E9BFED}" dt="2024-10-21T08:05:57.049" v="186" actId="1076"/>
        <pc:sldMkLst>
          <pc:docMk/>
          <pc:sldMk cId="3580691528" sldId="326"/>
        </pc:sldMkLst>
        <pc:spChg chg="mod">
          <ac:chgData name="Marian Pryszcz" userId="b640d04e-8e1a-4236-a119-e4fb30dc15ca" providerId="ADAL" clId="{61EEBFAC-CE8B-4F76-9EBF-2C7241E9BFED}" dt="2024-10-17T09:37:24.622" v="126" actId="14100"/>
          <ac:spMkLst>
            <pc:docMk/>
            <pc:sldMk cId="3580691528" sldId="326"/>
            <ac:spMk id="8" creationId="{00000000-0000-0000-0000-000000000000}"/>
          </ac:spMkLst>
        </pc:spChg>
        <pc:picChg chg="add mod">
          <ac:chgData name="Marian Pryszcz" userId="b640d04e-8e1a-4236-a119-e4fb30dc15ca" providerId="ADAL" clId="{61EEBFAC-CE8B-4F76-9EBF-2C7241E9BFED}" dt="2024-10-17T09:36:54.776" v="111" actId="1076"/>
          <ac:picMkLst>
            <pc:docMk/>
            <pc:sldMk cId="3580691528" sldId="326"/>
            <ac:picMk id="6" creationId="{4BB55A50-FC29-482C-991F-8F1E3542EA8A}"/>
          </ac:picMkLst>
        </pc:picChg>
        <pc:picChg chg="add mod">
          <ac:chgData name="Marian Pryszcz" userId="b640d04e-8e1a-4236-a119-e4fb30dc15ca" providerId="ADAL" clId="{61EEBFAC-CE8B-4F76-9EBF-2C7241E9BFED}" dt="2024-10-21T08:05:57.049" v="186" actId="1076"/>
          <ac:picMkLst>
            <pc:docMk/>
            <pc:sldMk cId="3580691528" sldId="326"/>
            <ac:picMk id="7" creationId="{915FB9C0-AA03-4C2F-A2D6-9C33B89FB3FC}"/>
          </ac:picMkLst>
        </pc:picChg>
      </pc:sldChg>
      <pc:sldChg chg="addSp modSp add mod">
        <pc:chgData name="Marian Pryszcz" userId="b640d04e-8e1a-4236-a119-e4fb30dc15ca" providerId="ADAL" clId="{61EEBFAC-CE8B-4F76-9EBF-2C7241E9BFED}" dt="2024-10-21T08:14:41.113" v="231" actId="1076"/>
        <pc:sldMkLst>
          <pc:docMk/>
          <pc:sldMk cId="528254645" sldId="327"/>
        </pc:sldMkLst>
        <pc:spChg chg="mod">
          <ac:chgData name="Marian Pryszcz" userId="b640d04e-8e1a-4236-a119-e4fb30dc15ca" providerId="ADAL" clId="{61EEBFAC-CE8B-4F76-9EBF-2C7241E9BFED}" dt="2024-10-21T08:14:11.633" v="225" actId="313"/>
          <ac:spMkLst>
            <pc:docMk/>
            <pc:sldMk cId="528254645" sldId="327"/>
            <ac:spMk id="8" creationId="{00000000-0000-0000-0000-000000000000}"/>
          </ac:spMkLst>
        </pc:spChg>
        <pc:spChg chg="add mod">
          <ac:chgData name="Marian Pryszcz" userId="b640d04e-8e1a-4236-a119-e4fb30dc15ca" providerId="ADAL" clId="{61EEBFAC-CE8B-4F76-9EBF-2C7241E9BFED}" dt="2024-10-21T08:14:41.113" v="231" actId="1076"/>
          <ac:spMkLst>
            <pc:docMk/>
            <pc:sldMk cId="528254645" sldId="327"/>
            <ac:spMk id="9" creationId="{50F09876-9860-4D9B-B6B6-13A8A228985D}"/>
          </ac:spMkLst>
        </pc:spChg>
        <pc:picChg chg="add mod">
          <ac:chgData name="Marian Pryszcz" userId="b640d04e-8e1a-4236-a119-e4fb30dc15ca" providerId="ADAL" clId="{61EEBFAC-CE8B-4F76-9EBF-2C7241E9BFED}" dt="2024-10-17T09:37:53.416" v="130" actId="1076"/>
          <ac:picMkLst>
            <pc:docMk/>
            <pc:sldMk cId="528254645" sldId="327"/>
            <ac:picMk id="6" creationId="{495DD059-7272-41F1-A003-F8850653B160}"/>
          </ac:picMkLst>
        </pc:picChg>
        <pc:picChg chg="add mod">
          <ac:chgData name="Marian Pryszcz" userId="b640d04e-8e1a-4236-a119-e4fb30dc15ca" providerId="ADAL" clId="{61EEBFAC-CE8B-4F76-9EBF-2C7241E9BFED}" dt="2024-10-21T08:14:29.043" v="229" actId="1076"/>
          <ac:picMkLst>
            <pc:docMk/>
            <pc:sldMk cId="528254645" sldId="327"/>
            <ac:picMk id="7" creationId="{864E9FA8-163E-43B6-9B53-B4DA7795E6C2}"/>
          </ac:picMkLst>
        </pc:picChg>
      </pc:sldChg>
      <pc:sldChg chg="addSp delSp modSp add del mod">
        <pc:chgData name="Marian Pryszcz" userId="b640d04e-8e1a-4236-a119-e4fb30dc15ca" providerId="ADAL" clId="{61EEBFAC-CE8B-4F76-9EBF-2C7241E9BFED}" dt="2024-10-21T08:14:50.410" v="232" actId="2696"/>
        <pc:sldMkLst>
          <pc:docMk/>
          <pc:sldMk cId="2034570899" sldId="328"/>
        </pc:sldMkLst>
        <pc:spChg chg="mod">
          <ac:chgData name="Marian Pryszcz" userId="b640d04e-8e1a-4236-a119-e4fb30dc15ca" providerId="ADAL" clId="{61EEBFAC-CE8B-4F76-9EBF-2C7241E9BFED}" dt="2024-10-21T08:04:53.469" v="180" actId="20577"/>
          <ac:spMkLst>
            <pc:docMk/>
            <pc:sldMk cId="2034570899" sldId="328"/>
            <ac:spMk id="8" creationId="{00000000-0000-0000-0000-000000000000}"/>
          </ac:spMkLst>
        </pc:spChg>
        <pc:picChg chg="add del mod">
          <ac:chgData name="Marian Pryszcz" userId="b640d04e-8e1a-4236-a119-e4fb30dc15ca" providerId="ADAL" clId="{61EEBFAC-CE8B-4F76-9EBF-2C7241E9BFED}" dt="2024-10-21T08:05:19.824" v="181" actId="21"/>
          <ac:picMkLst>
            <pc:docMk/>
            <pc:sldMk cId="2034570899" sldId="328"/>
            <ac:picMk id="2" creationId="{1BEE9BF5-F2E7-4D86-87A1-16935E8B6C06}"/>
          </ac:picMkLst>
        </pc:picChg>
        <pc:picChg chg="add del mod">
          <ac:chgData name="Marian Pryszcz" userId="b640d04e-8e1a-4236-a119-e4fb30dc15ca" providerId="ADAL" clId="{61EEBFAC-CE8B-4F76-9EBF-2C7241E9BFED}" dt="2024-10-21T08:14:19.827" v="227" actId="21"/>
          <ac:picMkLst>
            <pc:docMk/>
            <pc:sldMk cId="2034570899" sldId="328"/>
            <ac:picMk id="6" creationId="{E302C0AC-F996-46F7-923A-6D91CC8F911D}"/>
          </ac:picMkLst>
        </pc:picChg>
      </pc:sldChg>
      <pc:sldChg chg="addSp modSp add mod">
        <pc:chgData name="Marian Pryszcz" userId="b640d04e-8e1a-4236-a119-e4fb30dc15ca" providerId="ADAL" clId="{61EEBFAC-CE8B-4F76-9EBF-2C7241E9BFED}" dt="2024-10-17T09:40:39.844" v="155" actId="14100"/>
        <pc:sldMkLst>
          <pc:docMk/>
          <pc:sldMk cId="3227539232" sldId="329"/>
        </pc:sldMkLst>
        <pc:spChg chg="mod">
          <ac:chgData name="Marian Pryszcz" userId="b640d04e-8e1a-4236-a119-e4fb30dc15ca" providerId="ADAL" clId="{61EEBFAC-CE8B-4F76-9EBF-2C7241E9BFED}" dt="2024-10-17T09:40:39.844" v="155" actId="14100"/>
          <ac:spMkLst>
            <pc:docMk/>
            <pc:sldMk cId="3227539232" sldId="329"/>
            <ac:spMk id="8" creationId="{00000000-0000-0000-0000-000000000000}"/>
          </ac:spMkLst>
        </pc:spChg>
        <pc:picChg chg="add mod">
          <ac:chgData name="Marian Pryszcz" userId="b640d04e-8e1a-4236-a119-e4fb30dc15ca" providerId="ADAL" clId="{61EEBFAC-CE8B-4F76-9EBF-2C7241E9BFED}" dt="2024-10-17T09:40:12.350" v="150" actId="1076"/>
          <ac:picMkLst>
            <pc:docMk/>
            <pc:sldMk cId="3227539232" sldId="329"/>
            <ac:picMk id="6" creationId="{35C0BE5D-2EB8-4951-B4CA-128D643A1E9C}"/>
          </ac:picMkLst>
        </pc:picChg>
      </pc:sldChg>
      <pc:sldChg chg="addSp delSp modSp add mod ord">
        <pc:chgData name="Marian Pryszcz" userId="b640d04e-8e1a-4236-a119-e4fb30dc15ca" providerId="ADAL" clId="{61EEBFAC-CE8B-4F76-9EBF-2C7241E9BFED}" dt="2024-10-21T08:13:35.651" v="223"/>
        <pc:sldMkLst>
          <pc:docMk/>
          <pc:sldMk cId="3776316568" sldId="330"/>
        </pc:sldMkLst>
        <pc:spChg chg="del">
          <ac:chgData name="Marian Pryszcz" userId="b640d04e-8e1a-4236-a119-e4fb30dc15ca" providerId="ADAL" clId="{61EEBFAC-CE8B-4F76-9EBF-2C7241E9BFED}" dt="2024-10-21T08:12:18.839" v="218" actId="478"/>
          <ac:spMkLst>
            <pc:docMk/>
            <pc:sldMk cId="3776316568" sldId="330"/>
            <ac:spMk id="8" creationId="{00000000-0000-0000-0000-000000000000}"/>
          </ac:spMkLst>
        </pc:spChg>
        <pc:picChg chg="add mod">
          <ac:chgData name="Marian Pryszcz" userId="b640d04e-8e1a-4236-a119-e4fb30dc15ca" providerId="ADAL" clId="{61EEBFAC-CE8B-4F76-9EBF-2C7241E9BFED}" dt="2024-10-21T08:13:09.568" v="221" actId="1076"/>
          <ac:picMkLst>
            <pc:docMk/>
            <pc:sldMk cId="3776316568" sldId="330"/>
            <ac:picMk id="3" creationId="{80F7D3D8-F3AC-4C80-9BC9-621A666D6BBD}"/>
          </ac:picMkLst>
        </pc:picChg>
        <pc:picChg chg="del">
          <ac:chgData name="Marian Pryszcz" userId="b640d04e-8e1a-4236-a119-e4fb30dc15ca" providerId="ADAL" clId="{61EEBFAC-CE8B-4F76-9EBF-2C7241E9BFED}" dt="2024-10-21T08:12:16.415" v="217" actId="478"/>
          <ac:picMkLst>
            <pc:docMk/>
            <pc:sldMk cId="3776316568" sldId="330"/>
            <ac:picMk id="6" creationId="{495DD059-7272-41F1-A003-F8850653B160}"/>
          </ac:picMkLst>
        </pc:picChg>
      </pc:sldChg>
    </pc:docChg>
  </pc:docChgLst>
  <pc:docChgLst>
    <pc:chgData name="Marian Pryszcz" userId="b640d04e-8e1a-4236-a119-e4fb30dc15ca" providerId="ADAL" clId="{472922F5-6393-4E2B-9054-C05837E64654}"/>
    <pc:docChg chg="undo custSel addSld delSld modSld sldOrd">
      <pc:chgData name="Marian Pryszcz" userId="b640d04e-8e1a-4236-a119-e4fb30dc15ca" providerId="ADAL" clId="{472922F5-6393-4E2B-9054-C05837E64654}" dt="2024-11-06T13:47:59.080" v="3287" actId="20577"/>
      <pc:docMkLst>
        <pc:docMk/>
      </pc:docMkLst>
      <pc:sldChg chg="delSp modSp mod">
        <pc:chgData name="Marian Pryszcz" userId="b640d04e-8e1a-4236-a119-e4fb30dc15ca" providerId="ADAL" clId="{472922F5-6393-4E2B-9054-C05837E64654}" dt="2024-11-01T07:29:38.550" v="33" actId="20577"/>
        <pc:sldMkLst>
          <pc:docMk/>
          <pc:sldMk cId="1433832937" sldId="257"/>
        </pc:sldMkLst>
        <pc:spChg chg="mod">
          <ac:chgData name="Marian Pryszcz" userId="b640d04e-8e1a-4236-a119-e4fb30dc15ca" providerId="ADAL" clId="{472922F5-6393-4E2B-9054-C05837E64654}" dt="2024-11-01T07:29:38.550" v="33" actId="20577"/>
          <ac:spMkLst>
            <pc:docMk/>
            <pc:sldMk cId="1433832937" sldId="257"/>
            <ac:spMk id="2" creationId="{00000000-0000-0000-0000-000000000000}"/>
          </ac:spMkLst>
        </pc:spChg>
        <pc:spChg chg="del">
          <ac:chgData name="Marian Pryszcz" userId="b640d04e-8e1a-4236-a119-e4fb30dc15ca" providerId="ADAL" clId="{472922F5-6393-4E2B-9054-C05837E64654}" dt="2024-11-01T07:21:47.417" v="9" actId="478"/>
          <ac:spMkLst>
            <pc:docMk/>
            <pc:sldMk cId="1433832937" sldId="257"/>
            <ac:spMk id="3" creationId="{00000000-0000-0000-0000-000000000000}"/>
          </ac:spMkLst>
        </pc:spChg>
        <pc:spChg chg="mod">
          <ac:chgData name="Marian Pryszcz" userId="b640d04e-8e1a-4236-a119-e4fb30dc15ca" providerId="ADAL" clId="{472922F5-6393-4E2B-9054-C05837E64654}" dt="2024-11-01T07:22:12.858" v="15" actId="14100"/>
          <ac:spMkLst>
            <pc:docMk/>
            <pc:sldMk cId="1433832937" sldId="257"/>
            <ac:spMk id="7" creationId="{00000000-0000-0000-0000-000000000000}"/>
          </ac:spMkLst>
        </pc:spChg>
        <pc:spChg chg="mod">
          <ac:chgData name="Marian Pryszcz" userId="b640d04e-8e1a-4236-a119-e4fb30dc15ca" providerId="ADAL" clId="{472922F5-6393-4E2B-9054-C05837E64654}" dt="2024-11-01T07:22:27.602" v="17" actId="20577"/>
          <ac:spMkLst>
            <pc:docMk/>
            <pc:sldMk cId="1433832937" sldId="257"/>
            <ac:spMk id="9" creationId="{00000000-0000-0000-0000-000000000000}"/>
          </ac:spMkLst>
        </pc:spChg>
        <pc:picChg chg="mod">
          <ac:chgData name="Marian Pryszcz" userId="b640d04e-8e1a-4236-a119-e4fb30dc15ca" providerId="ADAL" clId="{472922F5-6393-4E2B-9054-C05837E64654}" dt="2024-11-01T07:21:49.604" v="11" actId="1076"/>
          <ac:picMkLst>
            <pc:docMk/>
            <pc:sldMk cId="1433832937" sldId="257"/>
            <ac:picMk id="8" creationId="{00000000-0000-0000-0000-000000000000}"/>
          </ac:picMkLst>
        </pc:picChg>
        <pc:picChg chg="del">
          <ac:chgData name="Marian Pryszcz" userId="b640d04e-8e1a-4236-a119-e4fb30dc15ca" providerId="ADAL" clId="{472922F5-6393-4E2B-9054-C05837E64654}" dt="2024-11-01T07:21:48.969" v="10" actId="478"/>
          <ac:picMkLst>
            <pc:docMk/>
            <pc:sldMk cId="1433832937" sldId="257"/>
            <ac:picMk id="10" creationId="{2CEF2AD2-D61C-4671-A520-B3BAA4D2ACD5}"/>
          </ac:picMkLst>
        </pc:picChg>
      </pc:sldChg>
      <pc:sldChg chg="addSp delSp modSp mod">
        <pc:chgData name="Marian Pryszcz" userId="b640d04e-8e1a-4236-a119-e4fb30dc15ca" providerId="ADAL" clId="{472922F5-6393-4E2B-9054-C05837E64654}" dt="2024-11-01T07:35:25.007" v="53" actId="14100"/>
        <pc:sldMkLst>
          <pc:docMk/>
          <pc:sldMk cId="800547340" sldId="321"/>
        </pc:sldMkLst>
        <pc:spChg chg="mod">
          <ac:chgData name="Marian Pryszcz" userId="b640d04e-8e1a-4236-a119-e4fb30dc15ca" providerId="ADAL" clId="{472922F5-6393-4E2B-9054-C05837E64654}" dt="2024-11-01T07:30:37.928" v="49" actId="20577"/>
          <ac:spMkLst>
            <pc:docMk/>
            <pc:sldMk cId="800547340" sldId="321"/>
            <ac:spMk id="5" creationId="{00000000-0000-0000-0000-000000000000}"/>
          </ac:spMkLst>
        </pc:spChg>
        <pc:spChg chg="mod">
          <ac:chgData name="Marian Pryszcz" userId="b640d04e-8e1a-4236-a119-e4fb30dc15ca" providerId="ADAL" clId="{472922F5-6393-4E2B-9054-C05837E64654}" dt="2024-11-01T07:34:56.159" v="50" actId="6549"/>
          <ac:spMkLst>
            <pc:docMk/>
            <pc:sldMk cId="800547340" sldId="321"/>
            <ac:spMk id="8" creationId="{00000000-0000-0000-0000-000000000000}"/>
          </ac:spMkLst>
        </pc:spChg>
        <pc:picChg chg="add mod">
          <ac:chgData name="Marian Pryszcz" userId="b640d04e-8e1a-4236-a119-e4fb30dc15ca" providerId="ADAL" clId="{472922F5-6393-4E2B-9054-C05837E64654}" dt="2024-11-01T07:35:25.007" v="53" actId="14100"/>
          <ac:picMkLst>
            <pc:docMk/>
            <pc:sldMk cId="800547340" sldId="321"/>
            <ac:picMk id="3" creationId="{F3CE2264-9243-4F33-B300-70368B3AA25E}"/>
          </ac:picMkLst>
        </pc:picChg>
        <pc:picChg chg="del">
          <ac:chgData name="Marian Pryszcz" userId="b640d04e-8e1a-4236-a119-e4fb30dc15ca" providerId="ADAL" clId="{472922F5-6393-4E2B-9054-C05837E64654}" dt="2024-11-01T07:22:09.116" v="14" actId="478"/>
          <ac:picMkLst>
            <pc:docMk/>
            <pc:sldMk cId="800547340" sldId="321"/>
            <ac:picMk id="6" creationId="{CB1D698E-DBAB-47DD-9C3B-527333F27370}"/>
          </ac:picMkLst>
        </pc:picChg>
      </pc:sldChg>
      <pc:sldChg chg="del">
        <pc:chgData name="Marian Pryszcz" userId="b640d04e-8e1a-4236-a119-e4fb30dc15ca" providerId="ADAL" clId="{472922F5-6393-4E2B-9054-C05837E64654}" dt="2024-11-01T08:41:05.067" v="351" actId="47"/>
        <pc:sldMkLst>
          <pc:docMk/>
          <pc:sldMk cId="3323108303" sldId="323"/>
        </pc:sldMkLst>
      </pc:sldChg>
      <pc:sldChg chg="del">
        <pc:chgData name="Marian Pryszcz" userId="b640d04e-8e1a-4236-a119-e4fb30dc15ca" providerId="ADAL" clId="{472922F5-6393-4E2B-9054-C05837E64654}" dt="2024-11-01T08:41:05.067" v="351" actId="47"/>
        <pc:sldMkLst>
          <pc:docMk/>
          <pc:sldMk cId="591287074" sldId="324"/>
        </pc:sldMkLst>
      </pc:sldChg>
      <pc:sldChg chg="del">
        <pc:chgData name="Marian Pryszcz" userId="b640d04e-8e1a-4236-a119-e4fb30dc15ca" providerId="ADAL" clId="{472922F5-6393-4E2B-9054-C05837E64654}" dt="2024-11-01T08:41:05.067" v="351" actId="47"/>
        <pc:sldMkLst>
          <pc:docMk/>
          <pc:sldMk cId="1700354339" sldId="325"/>
        </pc:sldMkLst>
      </pc:sldChg>
      <pc:sldChg chg="del">
        <pc:chgData name="Marian Pryszcz" userId="b640d04e-8e1a-4236-a119-e4fb30dc15ca" providerId="ADAL" clId="{472922F5-6393-4E2B-9054-C05837E64654}" dt="2024-11-01T08:41:05.067" v="351" actId="47"/>
        <pc:sldMkLst>
          <pc:docMk/>
          <pc:sldMk cId="3580691528" sldId="326"/>
        </pc:sldMkLst>
      </pc:sldChg>
      <pc:sldChg chg="del">
        <pc:chgData name="Marian Pryszcz" userId="b640d04e-8e1a-4236-a119-e4fb30dc15ca" providerId="ADAL" clId="{472922F5-6393-4E2B-9054-C05837E64654}" dt="2024-11-01T08:41:05.067" v="351" actId="47"/>
        <pc:sldMkLst>
          <pc:docMk/>
          <pc:sldMk cId="528254645" sldId="327"/>
        </pc:sldMkLst>
      </pc:sldChg>
      <pc:sldChg chg="del">
        <pc:chgData name="Marian Pryszcz" userId="b640d04e-8e1a-4236-a119-e4fb30dc15ca" providerId="ADAL" clId="{472922F5-6393-4E2B-9054-C05837E64654}" dt="2024-11-01T08:41:05.067" v="351" actId="47"/>
        <pc:sldMkLst>
          <pc:docMk/>
          <pc:sldMk cId="3227539232" sldId="329"/>
        </pc:sldMkLst>
      </pc:sldChg>
      <pc:sldChg chg="del">
        <pc:chgData name="Marian Pryszcz" userId="b640d04e-8e1a-4236-a119-e4fb30dc15ca" providerId="ADAL" clId="{472922F5-6393-4E2B-9054-C05837E64654}" dt="2024-11-01T08:41:05.067" v="351" actId="47"/>
        <pc:sldMkLst>
          <pc:docMk/>
          <pc:sldMk cId="3776316568" sldId="330"/>
        </pc:sldMkLst>
      </pc:sldChg>
      <pc:sldChg chg="addSp delSp modSp add mod">
        <pc:chgData name="Marian Pryszcz" userId="b640d04e-8e1a-4236-a119-e4fb30dc15ca" providerId="ADAL" clId="{472922F5-6393-4E2B-9054-C05837E64654}" dt="2024-11-01T07:37:38.834" v="59" actId="14100"/>
        <pc:sldMkLst>
          <pc:docMk/>
          <pc:sldMk cId="531358494" sldId="331"/>
        </pc:sldMkLst>
        <pc:picChg chg="del">
          <ac:chgData name="Marian Pryszcz" userId="b640d04e-8e1a-4236-a119-e4fb30dc15ca" providerId="ADAL" clId="{472922F5-6393-4E2B-9054-C05837E64654}" dt="2024-11-01T07:37:26.359" v="55" actId="478"/>
          <ac:picMkLst>
            <pc:docMk/>
            <pc:sldMk cId="531358494" sldId="331"/>
            <ac:picMk id="3" creationId="{F3CE2264-9243-4F33-B300-70368B3AA25E}"/>
          </ac:picMkLst>
        </pc:picChg>
        <pc:picChg chg="add mod">
          <ac:chgData name="Marian Pryszcz" userId="b640d04e-8e1a-4236-a119-e4fb30dc15ca" providerId="ADAL" clId="{472922F5-6393-4E2B-9054-C05837E64654}" dt="2024-11-01T07:37:38.834" v="59" actId="14100"/>
          <ac:picMkLst>
            <pc:docMk/>
            <pc:sldMk cId="531358494" sldId="331"/>
            <ac:picMk id="6" creationId="{D4CF8AAB-1DA9-4AC6-8BBF-1EF44C932762}"/>
          </ac:picMkLst>
        </pc:picChg>
      </pc:sldChg>
      <pc:sldChg chg="addSp delSp modSp add mod">
        <pc:chgData name="Marian Pryszcz" userId="b640d04e-8e1a-4236-a119-e4fb30dc15ca" providerId="ADAL" clId="{472922F5-6393-4E2B-9054-C05837E64654}" dt="2024-11-01T07:42:20.161" v="83" actId="22"/>
        <pc:sldMkLst>
          <pc:docMk/>
          <pc:sldMk cId="4028834597" sldId="332"/>
        </pc:sldMkLst>
        <pc:picChg chg="add del mod">
          <ac:chgData name="Marian Pryszcz" userId="b640d04e-8e1a-4236-a119-e4fb30dc15ca" providerId="ADAL" clId="{472922F5-6393-4E2B-9054-C05837E64654}" dt="2024-11-01T07:38:59.584" v="65" actId="478"/>
          <ac:picMkLst>
            <pc:docMk/>
            <pc:sldMk cId="4028834597" sldId="332"/>
            <ac:picMk id="3" creationId="{95D27D3D-3C18-46F6-BEF5-6A8991F9393A}"/>
          </ac:picMkLst>
        </pc:picChg>
        <pc:picChg chg="del">
          <ac:chgData name="Marian Pryszcz" userId="b640d04e-8e1a-4236-a119-e4fb30dc15ca" providerId="ADAL" clId="{472922F5-6393-4E2B-9054-C05837E64654}" dt="2024-11-01T07:38:47.344" v="61" actId="478"/>
          <ac:picMkLst>
            <pc:docMk/>
            <pc:sldMk cId="4028834597" sldId="332"/>
            <ac:picMk id="6" creationId="{D4CF8AAB-1DA9-4AC6-8BBF-1EF44C932762}"/>
          </ac:picMkLst>
        </pc:picChg>
        <pc:picChg chg="add del mod">
          <ac:chgData name="Marian Pryszcz" userId="b640d04e-8e1a-4236-a119-e4fb30dc15ca" providerId="ADAL" clId="{472922F5-6393-4E2B-9054-C05837E64654}" dt="2024-11-01T07:39:31.433" v="69" actId="478"/>
          <ac:picMkLst>
            <pc:docMk/>
            <pc:sldMk cId="4028834597" sldId="332"/>
            <ac:picMk id="9" creationId="{175363E6-1221-40CD-B91A-3367832ECA73}"/>
          </ac:picMkLst>
        </pc:picChg>
        <pc:picChg chg="add mod">
          <ac:chgData name="Marian Pryszcz" userId="b640d04e-8e1a-4236-a119-e4fb30dc15ca" providerId="ADAL" clId="{472922F5-6393-4E2B-9054-C05837E64654}" dt="2024-11-01T07:39:54.066" v="72" actId="14100"/>
          <ac:picMkLst>
            <pc:docMk/>
            <pc:sldMk cId="4028834597" sldId="332"/>
            <ac:picMk id="11" creationId="{8339C859-E99D-4A4B-9EBF-F86283CC0FAD}"/>
          </ac:picMkLst>
        </pc:picChg>
        <pc:picChg chg="add mod">
          <ac:chgData name="Marian Pryszcz" userId="b640d04e-8e1a-4236-a119-e4fb30dc15ca" providerId="ADAL" clId="{472922F5-6393-4E2B-9054-C05837E64654}" dt="2024-11-01T07:40:21.782" v="76" actId="1076"/>
          <ac:picMkLst>
            <pc:docMk/>
            <pc:sldMk cId="4028834597" sldId="332"/>
            <ac:picMk id="13" creationId="{C0E28441-DC7F-41CA-B4B2-5A0FE38CAA28}"/>
          </ac:picMkLst>
        </pc:picChg>
        <pc:picChg chg="add mod">
          <ac:chgData name="Marian Pryszcz" userId="b640d04e-8e1a-4236-a119-e4fb30dc15ca" providerId="ADAL" clId="{472922F5-6393-4E2B-9054-C05837E64654}" dt="2024-11-01T07:40:55.412" v="80" actId="1076"/>
          <ac:picMkLst>
            <pc:docMk/>
            <pc:sldMk cId="4028834597" sldId="332"/>
            <ac:picMk id="15" creationId="{2673DD4D-D99C-4927-966B-015BF571AF0C}"/>
          </ac:picMkLst>
        </pc:picChg>
        <pc:picChg chg="add del">
          <ac:chgData name="Marian Pryszcz" userId="b640d04e-8e1a-4236-a119-e4fb30dc15ca" providerId="ADAL" clId="{472922F5-6393-4E2B-9054-C05837E64654}" dt="2024-11-01T07:42:20.161" v="83" actId="22"/>
          <ac:picMkLst>
            <pc:docMk/>
            <pc:sldMk cId="4028834597" sldId="332"/>
            <ac:picMk id="17" creationId="{041CE32D-77B6-4F53-B91C-33F43949875E}"/>
          </ac:picMkLst>
        </pc:picChg>
      </pc:sldChg>
      <pc:sldChg chg="addSp new del mod">
        <pc:chgData name="Marian Pryszcz" userId="b640d04e-8e1a-4236-a119-e4fb30dc15ca" providerId="ADAL" clId="{472922F5-6393-4E2B-9054-C05837E64654}" dt="2024-11-01T08:04:52.104" v="139" actId="47"/>
        <pc:sldMkLst>
          <pc:docMk/>
          <pc:sldMk cId="2843259040" sldId="333"/>
        </pc:sldMkLst>
        <pc:picChg chg="add">
          <ac:chgData name="Marian Pryszcz" userId="b640d04e-8e1a-4236-a119-e4fb30dc15ca" providerId="ADAL" clId="{472922F5-6393-4E2B-9054-C05837E64654}" dt="2024-11-01T07:55:12.051" v="97" actId="22"/>
          <ac:picMkLst>
            <pc:docMk/>
            <pc:sldMk cId="2843259040" sldId="333"/>
            <ac:picMk id="5" creationId="{BAA3E269-0599-404E-818A-4719732E6F91}"/>
          </ac:picMkLst>
        </pc:picChg>
      </pc:sldChg>
      <pc:sldChg chg="addSp delSp modSp add mod">
        <pc:chgData name="Marian Pryszcz" userId="b640d04e-8e1a-4236-a119-e4fb30dc15ca" providerId="ADAL" clId="{472922F5-6393-4E2B-9054-C05837E64654}" dt="2024-11-01T07:42:35.500" v="90" actId="14100"/>
        <pc:sldMkLst>
          <pc:docMk/>
          <pc:sldMk cId="1100057174" sldId="334"/>
        </pc:sldMkLst>
        <pc:picChg chg="add mod">
          <ac:chgData name="Marian Pryszcz" userId="b640d04e-8e1a-4236-a119-e4fb30dc15ca" providerId="ADAL" clId="{472922F5-6393-4E2B-9054-C05837E64654}" dt="2024-11-01T07:42:35.500" v="90" actId="14100"/>
          <ac:picMkLst>
            <pc:docMk/>
            <pc:sldMk cId="1100057174" sldId="334"/>
            <ac:picMk id="3" creationId="{7F89D373-4ADF-4C00-8CD4-388EAA0E1526}"/>
          </ac:picMkLst>
        </pc:picChg>
        <pc:picChg chg="del">
          <ac:chgData name="Marian Pryszcz" userId="b640d04e-8e1a-4236-a119-e4fb30dc15ca" providerId="ADAL" clId="{472922F5-6393-4E2B-9054-C05837E64654}" dt="2024-11-01T07:42:29.569" v="86" actId="478"/>
          <ac:picMkLst>
            <pc:docMk/>
            <pc:sldMk cId="1100057174" sldId="334"/>
            <ac:picMk id="11" creationId="{8339C859-E99D-4A4B-9EBF-F86283CC0FAD}"/>
          </ac:picMkLst>
        </pc:picChg>
        <pc:picChg chg="del">
          <ac:chgData name="Marian Pryszcz" userId="b640d04e-8e1a-4236-a119-e4fb30dc15ca" providerId="ADAL" clId="{472922F5-6393-4E2B-9054-C05837E64654}" dt="2024-11-01T07:42:28.799" v="85" actId="478"/>
          <ac:picMkLst>
            <pc:docMk/>
            <pc:sldMk cId="1100057174" sldId="334"/>
            <ac:picMk id="13" creationId="{C0E28441-DC7F-41CA-B4B2-5A0FE38CAA28}"/>
          </ac:picMkLst>
        </pc:picChg>
        <pc:picChg chg="del">
          <ac:chgData name="Marian Pryszcz" userId="b640d04e-8e1a-4236-a119-e4fb30dc15ca" providerId="ADAL" clId="{472922F5-6393-4E2B-9054-C05837E64654}" dt="2024-11-01T07:42:30.290" v="87" actId="478"/>
          <ac:picMkLst>
            <pc:docMk/>
            <pc:sldMk cId="1100057174" sldId="334"/>
            <ac:picMk id="15" creationId="{2673DD4D-D99C-4927-966B-015BF571AF0C}"/>
          </ac:picMkLst>
        </pc:picChg>
      </pc:sldChg>
      <pc:sldChg chg="addSp delSp modSp add mod ord">
        <pc:chgData name="Marian Pryszcz" userId="b640d04e-8e1a-4236-a119-e4fb30dc15ca" providerId="ADAL" clId="{472922F5-6393-4E2B-9054-C05837E64654}" dt="2024-11-01T08:31:55.961" v="184" actId="1076"/>
        <pc:sldMkLst>
          <pc:docMk/>
          <pc:sldMk cId="1954851281" sldId="335"/>
        </pc:sldMkLst>
        <pc:spChg chg="mod">
          <ac:chgData name="Marian Pryszcz" userId="b640d04e-8e1a-4236-a119-e4fb30dc15ca" providerId="ADAL" clId="{472922F5-6393-4E2B-9054-C05837E64654}" dt="2024-11-01T08:04:46.888" v="138"/>
          <ac:spMkLst>
            <pc:docMk/>
            <pc:sldMk cId="1954851281" sldId="335"/>
            <ac:spMk id="5" creationId="{00000000-0000-0000-0000-000000000000}"/>
          </ac:spMkLst>
        </pc:spChg>
        <pc:spChg chg="add mod">
          <ac:chgData name="Marian Pryszcz" userId="b640d04e-8e1a-4236-a119-e4fb30dc15ca" providerId="ADAL" clId="{472922F5-6393-4E2B-9054-C05837E64654}" dt="2024-11-01T08:31:55.961" v="184" actId="1076"/>
          <ac:spMkLst>
            <pc:docMk/>
            <pc:sldMk cId="1954851281" sldId="335"/>
            <ac:spMk id="6" creationId="{7E77EE3C-456F-4B1E-A730-066E3C4D1794}"/>
          </ac:spMkLst>
        </pc:spChg>
        <pc:picChg chg="del">
          <ac:chgData name="Marian Pryszcz" userId="b640d04e-8e1a-4236-a119-e4fb30dc15ca" providerId="ADAL" clId="{472922F5-6393-4E2B-9054-C05837E64654}" dt="2024-11-01T07:54:54.431" v="96" actId="478"/>
          <ac:picMkLst>
            <pc:docMk/>
            <pc:sldMk cId="1954851281" sldId="335"/>
            <ac:picMk id="3" creationId="{7F89D373-4ADF-4C00-8CD4-388EAA0E1526}"/>
          </ac:picMkLst>
        </pc:picChg>
      </pc:sldChg>
      <pc:sldChg chg="addSp modSp add mod">
        <pc:chgData name="Marian Pryszcz" userId="b640d04e-8e1a-4236-a119-e4fb30dc15ca" providerId="ADAL" clId="{472922F5-6393-4E2B-9054-C05837E64654}" dt="2024-11-01T08:03:38.484" v="136" actId="6549"/>
        <pc:sldMkLst>
          <pc:docMk/>
          <pc:sldMk cId="753952386" sldId="336"/>
        </pc:sldMkLst>
        <pc:spChg chg="mod">
          <ac:chgData name="Marian Pryszcz" userId="b640d04e-8e1a-4236-a119-e4fb30dc15ca" providerId="ADAL" clId="{472922F5-6393-4E2B-9054-C05837E64654}" dt="2024-11-01T08:03:38.484" v="136" actId="6549"/>
          <ac:spMkLst>
            <pc:docMk/>
            <pc:sldMk cId="753952386" sldId="336"/>
            <ac:spMk id="5" creationId="{00000000-0000-0000-0000-000000000000}"/>
          </ac:spMkLst>
        </pc:spChg>
        <pc:picChg chg="add mod">
          <ac:chgData name="Marian Pryszcz" userId="b640d04e-8e1a-4236-a119-e4fb30dc15ca" providerId="ADAL" clId="{472922F5-6393-4E2B-9054-C05837E64654}" dt="2024-11-01T07:55:42.062" v="102" actId="14100"/>
          <ac:picMkLst>
            <pc:docMk/>
            <pc:sldMk cId="753952386" sldId="336"/>
            <ac:picMk id="3" creationId="{9600D632-9087-4FDF-A2E0-D3139B29C495}"/>
          </ac:picMkLst>
        </pc:picChg>
        <pc:picChg chg="add mod">
          <ac:chgData name="Marian Pryszcz" userId="b640d04e-8e1a-4236-a119-e4fb30dc15ca" providerId="ADAL" clId="{472922F5-6393-4E2B-9054-C05837E64654}" dt="2024-11-01T07:56:16.578" v="104" actId="1076"/>
          <ac:picMkLst>
            <pc:docMk/>
            <pc:sldMk cId="753952386" sldId="336"/>
            <ac:picMk id="7" creationId="{3BDF97BA-3CF4-4D23-BB8C-E8731A6224C0}"/>
          </ac:picMkLst>
        </pc:picChg>
      </pc:sldChg>
      <pc:sldChg chg="addSp modSp add mod ord setBg">
        <pc:chgData name="Marian Pryszcz" userId="b640d04e-8e1a-4236-a119-e4fb30dc15ca" providerId="ADAL" clId="{472922F5-6393-4E2B-9054-C05837E64654}" dt="2024-11-01T08:41:44.938" v="354" actId="1076"/>
        <pc:sldMkLst>
          <pc:docMk/>
          <pc:sldMk cId="2416679019" sldId="337"/>
        </pc:sldMkLst>
        <pc:spChg chg="mod">
          <ac:chgData name="Marian Pryszcz" userId="b640d04e-8e1a-4236-a119-e4fb30dc15ca" providerId="ADAL" clId="{472922F5-6393-4E2B-9054-C05837E64654}" dt="2024-11-01T08:03:43.440" v="137" actId="6549"/>
          <ac:spMkLst>
            <pc:docMk/>
            <pc:sldMk cId="2416679019" sldId="337"/>
            <ac:spMk id="5" creationId="{00000000-0000-0000-0000-000000000000}"/>
          </ac:spMkLst>
        </pc:spChg>
        <pc:spChg chg="add mod">
          <ac:chgData name="Marian Pryszcz" userId="b640d04e-8e1a-4236-a119-e4fb30dc15ca" providerId="ADAL" clId="{472922F5-6393-4E2B-9054-C05837E64654}" dt="2024-11-01T08:41:44.938" v="354" actId="1076"/>
          <ac:spMkLst>
            <pc:docMk/>
            <pc:sldMk cId="2416679019" sldId="337"/>
            <ac:spMk id="7" creationId="{C1874ECF-457D-453B-8374-E2D410B2152F}"/>
          </ac:spMkLst>
        </pc:spChg>
        <pc:picChg chg="add mod">
          <ac:chgData name="Marian Pryszcz" userId="b640d04e-8e1a-4236-a119-e4fb30dc15ca" providerId="ADAL" clId="{472922F5-6393-4E2B-9054-C05837E64654}" dt="2024-11-01T07:59:34.342" v="110" actId="1076"/>
          <ac:picMkLst>
            <pc:docMk/>
            <pc:sldMk cId="2416679019" sldId="337"/>
            <ac:picMk id="3" creationId="{5587936C-F9B4-44D0-9B9A-CB51A4C9A7E6}"/>
          </ac:picMkLst>
        </pc:picChg>
      </pc:sldChg>
      <pc:sldChg chg="addSp delSp modSp add del mod">
        <pc:chgData name="Marian Pryszcz" userId="b640d04e-8e1a-4236-a119-e4fb30dc15ca" providerId="ADAL" clId="{472922F5-6393-4E2B-9054-C05837E64654}" dt="2024-11-01T08:32:00.894" v="185" actId="2696"/>
        <pc:sldMkLst>
          <pc:docMk/>
          <pc:sldMk cId="1158068813" sldId="338"/>
        </pc:sldMkLst>
        <pc:spChg chg="del mod">
          <ac:chgData name="Marian Pryszcz" userId="b640d04e-8e1a-4236-a119-e4fb30dc15ca" providerId="ADAL" clId="{472922F5-6393-4E2B-9054-C05837E64654}" dt="2024-11-01T08:31:49.045" v="183" actId="478"/>
          <ac:spMkLst>
            <pc:docMk/>
            <pc:sldMk cId="1158068813" sldId="338"/>
            <ac:spMk id="6" creationId="{7E77EE3C-456F-4B1E-A730-066E3C4D1794}"/>
          </ac:spMkLst>
        </pc:spChg>
        <pc:spChg chg="add del mod">
          <ac:chgData name="Marian Pryszcz" userId="b640d04e-8e1a-4236-a119-e4fb30dc15ca" providerId="ADAL" clId="{472922F5-6393-4E2B-9054-C05837E64654}" dt="2024-11-01T08:31:45.389" v="182" actId="478"/>
          <ac:spMkLst>
            <pc:docMk/>
            <pc:sldMk cId="1158068813" sldId="338"/>
            <ac:spMk id="9" creationId="{C6A88835-37FE-4598-AB05-3E3EAC3EE79F}"/>
          </ac:spMkLst>
        </pc:spChg>
        <pc:picChg chg="add del mod">
          <ac:chgData name="Marian Pryszcz" userId="b640d04e-8e1a-4236-a119-e4fb30dc15ca" providerId="ADAL" clId="{472922F5-6393-4E2B-9054-C05837E64654}" dt="2024-11-01T08:31:20.055" v="177" actId="478"/>
          <ac:picMkLst>
            <pc:docMk/>
            <pc:sldMk cId="1158068813" sldId="338"/>
            <ac:picMk id="7" creationId="{4F6E471A-FF53-4A87-A1D1-FFD1E90CB7B5}"/>
          </ac:picMkLst>
        </pc:picChg>
      </pc:sldChg>
      <pc:sldChg chg="add del">
        <pc:chgData name="Marian Pryszcz" userId="b640d04e-8e1a-4236-a119-e4fb30dc15ca" providerId="ADAL" clId="{472922F5-6393-4E2B-9054-C05837E64654}" dt="2024-11-01T08:40:59.515" v="350" actId="47"/>
        <pc:sldMkLst>
          <pc:docMk/>
          <pc:sldMk cId="2781572977" sldId="339"/>
        </pc:sldMkLst>
      </pc:sldChg>
      <pc:sldChg chg="addSp modSp add mod">
        <pc:chgData name="Marian Pryszcz" userId="b640d04e-8e1a-4236-a119-e4fb30dc15ca" providerId="ADAL" clId="{472922F5-6393-4E2B-9054-C05837E64654}" dt="2024-11-01T08:40:38.060" v="349" actId="20577"/>
        <pc:sldMkLst>
          <pc:docMk/>
          <pc:sldMk cId="1704976616" sldId="340"/>
        </pc:sldMkLst>
        <pc:spChg chg="mod">
          <ac:chgData name="Marian Pryszcz" userId="b640d04e-8e1a-4236-a119-e4fb30dc15ca" providerId="ADAL" clId="{472922F5-6393-4E2B-9054-C05837E64654}" dt="2024-11-01T08:40:38.060" v="349" actId="20577"/>
          <ac:spMkLst>
            <pc:docMk/>
            <pc:sldMk cId="1704976616" sldId="340"/>
            <ac:spMk id="6" creationId="{7E77EE3C-456F-4B1E-A730-066E3C4D1794}"/>
          </ac:spMkLst>
        </pc:spChg>
        <pc:picChg chg="add mod">
          <ac:chgData name="Marian Pryszcz" userId="b640d04e-8e1a-4236-a119-e4fb30dc15ca" providerId="ADAL" clId="{472922F5-6393-4E2B-9054-C05837E64654}" dt="2024-11-01T08:36:53.615" v="291" actId="1076"/>
          <ac:picMkLst>
            <pc:docMk/>
            <pc:sldMk cId="1704976616" sldId="340"/>
            <ac:picMk id="7" creationId="{A74CC2D9-9270-47E6-B07C-746F083D1104}"/>
          </ac:picMkLst>
        </pc:picChg>
      </pc:sldChg>
      <pc:sldChg chg="modSp add mod">
        <pc:chgData name="Marian Pryszcz" userId="b640d04e-8e1a-4236-a119-e4fb30dc15ca" providerId="ADAL" clId="{472922F5-6393-4E2B-9054-C05837E64654}" dt="2024-11-01T11:34:11.911" v="1963" actId="108"/>
        <pc:sldMkLst>
          <pc:docMk/>
          <pc:sldMk cId="2281523191" sldId="341"/>
        </pc:sldMkLst>
        <pc:spChg chg="mod">
          <ac:chgData name="Marian Pryszcz" userId="b640d04e-8e1a-4236-a119-e4fb30dc15ca" providerId="ADAL" clId="{472922F5-6393-4E2B-9054-C05837E64654}" dt="2024-11-01T11:34:11.911" v="1963" actId="108"/>
          <ac:spMkLst>
            <pc:docMk/>
            <pc:sldMk cId="2281523191" sldId="341"/>
            <ac:spMk id="6" creationId="{7E77EE3C-456F-4B1E-A730-066E3C4D1794}"/>
          </ac:spMkLst>
        </pc:spChg>
      </pc:sldChg>
      <pc:sldChg chg="delSp modSp add mod">
        <pc:chgData name="Marian Pryszcz" userId="b640d04e-8e1a-4236-a119-e4fb30dc15ca" providerId="ADAL" clId="{472922F5-6393-4E2B-9054-C05837E64654}" dt="2024-11-01T08:48:39.413" v="370" actId="6549"/>
        <pc:sldMkLst>
          <pc:docMk/>
          <pc:sldMk cId="1814476048" sldId="342"/>
        </pc:sldMkLst>
        <pc:spChg chg="mod">
          <ac:chgData name="Marian Pryszcz" userId="b640d04e-8e1a-4236-a119-e4fb30dc15ca" providerId="ADAL" clId="{472922F5-6393-4E2B-9054-C05837E64654}" dt="2024-11-01T08:43:12.269" v="363" actId="20577"/>
          <ac:spMkLst>
            <pc:docMk/>
            <pc:sldMk cId="1814476048" sldId="342"/>
            <ac:spMk id="5" creationId="{00000000-0000-0000-0000-000000000000}"/>
          </ac:spMkLst>
        </pc:spChg>
        <pc:spChg chg="mod">
          <ac:chgData name="Marian Pryszcz" userId="b640d04e-8e1a-4236-a119-e4fb30dc15ca" providerId="ADAL" clId="{472922F5-6393-4E2B-9054-C05837E64654}" dt="2024-11-01T08:48:39.413" v="370" actId="6549"/>
          <ac:spMkLst>
            <pc:docMk/>
            <pc:sldMk cId="1814476048" sldId="342"/>
            <ac:spMk id="6" creationId="{7E77EE3C-456F-4B1E-A730-066E3C4D1794}"/>
          </ac:spMkLst>
        </pc:spChg>
        <pc:picChg chg="del">
          <ac:chgData name="Marian Pryszcz" userId="b640d04e-8e1a-4236-a119-e4fb30dc15ca" providerId="ADAL" clId="{472922F5-6393-4E2B-9054-C05837E64654}" dt="2024-11-01T08:42:44.785" v="356" actId="478"/>
          <ac:picMkLst>
            <pc:docMk/>
            <pc:sldMk cId="1814476048" sldId="342"/>
            <ac:picMk id="7" creationId="{A74CC2D9-9270-47E6-B07C-746F083D1104}"/>
          </ac:picMkLst>
        </pc:picChg>
      </pc:sldChg>
      <pc:sldChg chg="modSp add mod">
        <pc:chgData name="Marian Pryszcz" userId="b640d04e-8e1a-4236-a119-e4fb30dc15ca" providerId="ADAL" clId="{472922F5-6393-4E2B-9054-C05837E64654}" dt="2024-11-01T08:44:19.764" v="365" actId="6549"/>
        <pc:sldMkLst>
          <pc:docMk/>
          <pc:sldMk cId="4188023674" sldId="343"/>
        </pc:sldMkLst>
        <pc:spChg chg="mod">
          <ac:chgData name="Marian Pryszcz" userId="b640d04e-8e1a-4236-a119-e4fb30dc15ca" providerId="ADAL" clId="{472922F5-6393-4E2B-9054-C05837E64654}" dt="2024-11-01T08:44:19.764" v="365" actId="6549"/>
          <ac:spMkLst>
            <pc:docMk/>
            <pc:sldMk cId="4188023674" sldId="343"/>
            <ac:spMk id="6" creationId="{7E77EE3C-456F-4B1E-A730-066E3C4D1794}"/>
          </ac:spMkLst>
        </pc:spChg>
      </pc:sldChg>
      <pc:sldChg chg="modSp add mod">
        <pc:chgData name="Marian Pryszcz" userId="b640d04e-8e1a-4236-a119-e4fb30dc15ca" providerId="ADAL" clId="{472922F5-6393-4E2B-9054-C05837E64654}" dt="2024-11-01T08:50:53.069" v="395" actId="20577"/>
        <pc:sldMkLst>
          <pc:docMk/>
          <pc:sldMk cId="3935665541" sldId="344"/>
        </pc:sldMkLst>
        <pc:spChg chg="mod">
          <ac:chgData name="Marian Pryszcz" userId="b640d04e-8e1a-4236-a119-e4fb30dc15ca" providerId="ADAL" clId="{472922F5-6393-4E2B-9054-C05837E64654}" dt="2024-11-01T08:50:53.069" v="395" actId="20577"/>
          <ac:spMkLst>
            <pc:docMk/>
            <pc:sldMk cId="3935665541" sldId="344"/>
            <ac:spMk id="6" creationId="{7E77EE3C-456F-4B1E-A730-066E3C4D1794}"/>
          </ac:spMkLst>
        </pc:spChg>
      </pc:sldChg>
      <pc:sldChg chg="addSp delSp modSp add mod ord">
        <pc:chgData name="Marian Pryszcz" userId="b640d04e-8e1a-4236-a119-e4fb30dc15ca" providerId="ADAL" clId="{472922F5-6393-4E2B-9054-C05837E64654}" dt="2024-11-01T08:55:30.407" v="417" actId="20577"/>
        <pc:sldMkLst>
          <pc:docMk/>
          <pc:sldMk cId="2603748232" sldId="345"/>
        </pc:sldMkLst>
        <pc:spChg chg="mod">
          <ac:chgData name="Marian Pryszcz" userId="b640d04e-8e1a-4236-a119-e4fb30dc15ca" providerId="ADAL" clId="{472922F5-6393-4E2B-9054-C05837E64654}" dt="2024-11-01T08:55:30.407" v="417" actId="20577"/>
          <ac:spMkLst>
            <pc:docMk/>
            <pc:sldMk cId="2603748232" sldId="345"/>
            <ac:spMk id="6" creationId="{7E77EE3C-456F-4B1E-A730-066E3C4D1794}"/>
          </ac:spMkLst>
        </pc:spChg>
        <pc:picChg chg="add del mod">
          <ac:chgData name="Marian Pryszcz" userId="b640d04e-8e1a-4236-a119-e4fb30dc15ca" providerId="ADAL" clId="{472922F5-6393-4E2B-9054-C05837E64654}" dt="2024-11-01T08:54:37.437" v="411" actId="478"/>
          <ac:picMkLst>
            <pc:docMk/>
            <pc:sldMk cId="2603748232" sldId="345"/>
            <ac:picMk id="3" creationId="{0AD68095-B981-4625-B406-6F2C64A0E36C}"/>
          </ac:picMkLst>
        </pc:picChg>
        <pc:picChg chg="add mod">
          <ac:chgData name="Marian Pryszcz" userId="b640d04e-8e1a-4236-a119-e4fb30dc15ca" providerId="ADAL" clId="{472922F5-6393-4E2B-9054-C05837E64654}" dt="2024-11-01T08:55:22.763" v="413" actId="1076"/>
          <ac:picMkLst>
            <pc:docMk/>
            <pc:sldMk cId="2603748232" sldId="345"/>
            <ac:picMk id="9" creationId="{71DB5659-8526-44C5-9330-746B9AEBCDA2}"/>
          </ac:picMkLst>
        </pc:picChg>
      </pc:sldChg>
      <pc:sldChg chg="modSp add del mod">
        <pc:chgData name="Marian Pryszcz" userId="b640d04e-8e1a-4236-a119-e4fb30dc15ca" providerId="ADAL" clId="{472922F5-6393-4E2B-9054-C05837E64654}" dt="2024-11-01T08:59:20.788" v="497" actId="6549"/>
        <pc:sldMkLst>
          <pc:docMk/>
          <pc:sldMk cId="3947370794" sldId="346"/>
        </pc:sldMkLst>
        <pc:spChg chg="mod">
          <ac:chgData name="Marian Pryszcz" userId="b640d04e-8e1a-4236-a119-e4fb30dc15ca" providerId="ADAL" clId="{472922F5-6393-4E2B-9054-C05837E64654}" dt="2024-11-01T08:59:20.788" v="497" actId="6549"/>
          <ac:spMkLst>
            <pc:docMk/>
            <pc:sldMk cId="3947370794" sldId="346"/>
            <ac:spMk id="6" creationId="{7E77EE3C-456F-4B1E-A730-066E3C4D1794}"/>
          </ac:spMkLst>
        </pc:spChg>
      </pc:sldChg>
      <pc:sldChg chg="modSp add mod">
        <pc:chgData name="Marian Pryszcz" userId="b640d04e-8e1a-4236-a119-e4fb30dc15ca" providerId="ADAL" clId="{472922F5-6393-4E2B-9054-C05837E64654}" dt="2024-11-01T08:58:44.730" v="489" actId="20577"/>
        <pc:sldMkLst>
          <pc:docMk/>
          <pc:sldMk cId="3400572523" sldId="347"/>
        </pc:sldMkLst>
        <pc:spChg chg="mod">
          <ac:chgData name="Marian Pryszcz" userId="b640d04e-8e1a-4236-a119-e4fb30dc15ca" providerId="ADAL" clId="{472922F5-6393-4E2B-9054-C05837E64654}" dt="2024-11-01T08:58:44.730" v="489" actId="20577"/>
          <ac:spMkLst>
            <pc:docMk/>
            <pc:sldMk cId="3400572523" sldId="347"/>
            <ac:spMk id="6" creationId="{7E77EE3C-456F-4B1E-A730-066E3C4D1794}"/>
          </ac:spMkLst>
        </pc:spChg>
      </pc:sldChg>
      <pc:sldChg chg="modSp add mod">
        <pc:chgData name="Marian Pryszcz" userId="b640d04e-8e1a-4236-a119-e4fb30dc15ca" providerId="ADAL" clId="{472922F5-6393-4E2B-9054-C05837E64654}" dt="2024-11-01T09:14:09.134" v="731" actId="20577"/>
        <pc:sldMkLst>
          <pc:docMk/>
          <pc:sldMk cId="2089356393" sldId="348"/>
        </pc:sldMkLst>
        <pc:spChg chg="mod">
          <ac:chgData name="Marian Pryszcz" userId="b640d04e-8e1a-4236-a119-e4fb30dc15ca" providerId="ADAL" clId="{472922F5-6393-4E2B-9054-C05837E64654}" dt="2024-11-01T09:14:09.134" v="731" actId="20577"/>
          <ac:spMkLst>
            <pc:docMk/>
            <pc:sldMk cId="2089356393" sldId="348"/>
            <ac:spMk id="6" creationId="{7E77EE3C-456F-4B1E-A730-066E3C4D1794}"/>
          </ac:spMkLst>
        </pc:spChg>
      </pc:sldChg>
      <pc:sldChg chg="addSp modSp add mod">
        <pc:chgData name="Marian Pryszcz" userId="b640d04e-8e1a-4236-a119-e4fb30dc15ca" providerId="ADAL" clId="{472922F5-6393-4E2B-9054-C05837E64654}" dt="2024-11-01T09:04:02.596" v="538" actId="20577"/>
        <pc:sldMkLst>
          <pc:docMk/>
          <pc:sldMk cId="2222448300" sldId="349"/>
        </pc:sldMkLst>
        <pc:spChg chg="mod">
          <ac:chgData name="Marian Pryszcz" userId="b640d04e-8e1a-4236-a119-e4fb30dc15ca" providerId="ADAL" clId="{472922F5-6393-4E2B-9054-C05837E64654}" dt="2024-11-01T09:04:02.596" v="538" actId="20577"/>
          <ac:spMkLst>
            <pc:docMk/>
            <pc:sldMk cId="2222448300" sldId="349"/>
            <ac:spMk id="6" creationId="{7E77EE3C-456F-4B1E-A730-066E3C4D1794}"/>
          </ac:spMkLst>
        </pc:spChg>
        <pc:picChg chg="add mod">
          <ac:chgData name="Marian Pryszcz" userId="b640d04e-8e1a-4236-a119-e4fb30dc15ca" providerId="ADAL" clId="{472922F5-6393-4E2B-9054-C05837E64654}" dt="2024-11-01T09:01:36.743" v="500" actId="1076"/>
          <ac:picMkLst>
            <pc:docMk/>
            <pc:sldMk cId="2222448300" sldId="349"/>
            <ac:picMk id="3" creationId="{8468C22F-333D-4FF3-93B0-46F9C491674D}"/>
          </ac:picMkLst>
        </pc:picChg>
      </pc:sldChg>
      <pc:sldChg chg="addSp delSp modSp add mod">
        <pc:chgData name="Marian Pryszcz" userId="b640d04e-8e1a-4236-a119-e4fb30dc15ca" providerId="ADAL" clId="{472922F5-6393-4E2B-9054-C05837E64654}" dt="2024-11-01T09:06:57.658" v="576" actId="20577"/>
        <pc:sldMkLst>
          <pc:docMk/>
          <pc:sldMk cId="2723095191" sldId="350"/>
        </pc:sldMkLst>
        <pc:spChg chg="mod">
          <ac:chgData name="Marian Pryszcz" userId="b640d04e-8e1a-4236-a119-e4fb30dc15ca" providerId="ADAL" clId="{472922F5-6393-4E2B-9054-C05837E64654}" dt="2024-11-01T09:06:57.658" v="576" actId="20577"/>
          <ac:spMkLst>
            <pc:docMk/>
            <pc:sldMk cId="2723095191" sldId="350"/>
            <ac:spMk id="6" creationId="{7E77EE3C-456F-4B1E-A730-066E3C4D1794}"/>
          </ac:spMkLst>
        </pc:spChg>
        <pc:picChg chg="del">
          <ac:chgData name="Marian Pryszcz" userId="b640d04e-8e1a-4236-a119-e4fb30dc15ca" providerId="ADAL" clId="{472922F5-6393-4E2B-9054-C05837E64654}" dt="2024-11-01T09:04:37.918" v="540" actId="478"/>
          <ac:picMkLst>
            <pc:docMk/>
            <pc:sldMk cId="2723095191" sldId="350"/>
            <ac:picMk id="3" creationId="{8468C22F-333D-4FF3-93B0-46F9C491674D}"/>
          </ac:picMkLst>
        </pc:picChg>
        <pc:picChg chg="add mod">
          <ac:chgData name="Marian Pryszcz" userId="b640d04e-8e1a-4236-a119-e4fb30dc15ca" providerId="ADAL" clId="{472922F5-6393-4E2B-9054-C05837E64654}" dt="2024-11-01T09:05:05.923" v="542" actId="1076"/>
          <ac:picMkLst>
            <pc:docMk/>
            <pc:sldMk cId="2723095191" sldId="350"/>
            <ac:picMk id="7" creationId="{D445EFE1-7A78-496E-B407-0022029D59F5}"/>
          </ac:picMkLst>
        </pc:picChg>
        <pc:picChg chg="add mod">
          <ac:chgData name="Marian Pryszcz" userId="b640d04e-8e1a-4236-a119-e4fb30dc15ca" providerId="ADAL" clId="{472922F5-6393-4E2B-9054-C05837E64654}" dt="2024-11-01T09:05:28.575" v="544" actId="1076"/>
          <ac:picMkLst>
            <pc:docMk/>
            <pc:sldMk cId="2723095191" sldId="350"/>
            <ac:picMk id="10" creationId="{3F9F9C1A-60EC-4BC9-8DC2-B82701F9C741}"/>
          </ac:picMkLst>
        </pc:picChg>
      </pc:sldChg>
      <pc:sldChg chg="addSp delSp modSp add mod">
        <pc:chgData name="Marian Pryszcz" userId="b640d04e-8e1a-4236-a119-e4fb30dc15ca" providerId="ADAL" clId="{472922F5-6393-4E2B-9054-C05837E64654}" dt="2024-11-01T09:26:27.994" v="740" actId="1076"/>
        <pc:sldMkLst>
          <pc:docMk/>
          <pc:sldMk cId="1985675863" sldId="351"/>
        </pc:sldMkLst>
        <pc:spChg chg="del">
          <ac:chgData name="Marian Pryszcz" userId="b640d04e-8e1a-4236-a119-e4fb30dc15ca" providerId="ADAL" clId="{472922F5-6393-4E2B-9054-C05837E64654}" dt="2024-11-01T09:22:17.929" v="734" actId="478"/>
          <ac:spMkLst>
            <pc:docMk/>
            <pc:sldMk cId="1985675863" sldId="351"/>
            <ac:spMk id="6" creationId="{7E77EE3C-456F-4B1E-A730-066E3C4D1794}"/>
          </ac:spMkLst>
        </pc:spChg>
        <pc:spChg chg="add mod">
          <ac:chgData name="Marian Pryszcz" userId="b640d04e-8e1a-4236-a119-e4fb30dc15ca" providerId="ADAL" clId="{472922F5-6393-4E2B-9054-C05837E64654}" dt="2024-11-01T09:26:27.994" v="740" actId="1076"/>
          <ac:spMkLst>
            <pc:docMk/>
            <pc:sldMk cId="1985675863" sldId="351"/>
            <ac:spMk id="9" creationId="{A144E91E-8E54-41D3-B1CE-DDF4A91FFEAA}"/>
          </ac:spMkLst>
        </pc:spChg>
        <pc:picChg chg="add mod">
          <ac:chgData name="Marian Pryszcz" userId="b640d04e-8e1a-4236-a119-e4fb30dc15ca" providerId="ADAL" clId="{472922F5-6393-4E2B-9054-C05837E64654}" dt="2024-11-01T09:26:13.598" v="737" actId="1076"/>
          <ac:picMkLst>
            <pc:docMk/>
            <pc:sldMk cId="1985675863" sldId="351"/>
            <ac:picMk id="3" creationId="{DBBD2C06-66C7-4A3B-A0D8-3AEAF3738EE5}"/>
          </ac:picMkLst>
        </pc:picChg>
      </pc:sldChg>
      <pc:sldChg chg="addSp modSp add mod">
        <pc:chgData name="Marian Pryszcz" userId="b640d04e-8e1a-4236-a119-e4fb30dc15ca" providerId="ADAL" clId="{472922F5-6393-4E2B-9054-C05837E64654}" dt="2024-11-01T09:28:59.344" v="753" actId="1076"/>
        <pc:sldMkLst>
          <pc:docMk/>
          <pc:sldMk cId="2724947885" sldId="352"/>
        </pc:sldMkLst>
        <pc:spChg chg="mod">
          <ac:chgData name="Marian Pryszcz" userId="b640d04e-8e1a-4236-a119-e4fb30dc15ca" providerId="ADAL" clId="{472922F5-6393-4E2B-9054-C05837E64654}" dt="2024-11-01T09:26:59.293" v="741" actId="20577"/>
          <ac:spMkLst>
            <pc:docMk/>
            <pc:sldMk cId="2724947885" sldId="352"/>
            <ac:spMk id="5" creationId="{00000000-0000-0000-0000-000000000000}"/>
          </ac:spMkLst>
        </pc:spChg>
        <pc:spChg chg="mod">
          <ac:chgData name="Marian Pryszcz" userId="b640d04e-8e1a-4236-a119-e4fb30dc15ca" providerId="ADAL" clId="{472922F5-6393-4E2B-9054-C05837E64654}" dt="2024-11-01T09:27:43.416" v="743" actId="6549"/>
          <ac:spMkLst>
            <pc:docMk/>
            <pc:sldMk cId="2724947885" sldId="352"/>
            <ac:spMk id="6" creationId="{7E77EE3C-456F-4B1E-A730-066E3C4D1794}"/>
          </ac:spMkLst>
        </pc:spChg>
        <pc:picChg chg="add mod">
          <ac:chgData name="Marian Pryszcz" userId="b640d04e-8e1a-4236-a119-e4fb30dc15ca" providerId="ADAL" clId="{472922F5-6393-4E2B-9054-C05837E64654}" dt="2024-11-01T09:28:34.730" v="748" actId="14100"/>
          <ac:picMkLst>
            <pc:docMk/>
            <pc:sldMk cId="2724947885" sldId="352"/>
            <ac:picMk id="7" creationId="{5AF9EAD8-0D62-422B-8012-F903532787D6}"/>
          </ac:picMkLst>
        </pc:picChg>
        <pc:picChg chg="add mod">
          <ac:chgData name="Marian Pryszcz" userId="b640d04e-8e1a-4236-a119-e4fb30dc15ca" providerId="ADAL" clId="{472922F5-6393-4E2B-9054-C05837E64654}" dt="2024-11-01T09:28:39.809" v="750" actId="1076"/>
          <ac:picMkLst>
            <pc:docMk/>
            <pc:sldMk cId="2724947885" sldId="352"/>
            <ac:picMk id="9" creationId="{53050844-7118-46F7-8C64-4F0D1EC996DE}"/>
          </ac:picMkLst>
        </pc:picChg>
        <pc:picChg chg="add mod">
          <ac:chgData name="Marian Pryszcz" userId="b640d04e-8e1a-4236-a119-e4fb30dc15ca" providerId="ADAL" clId="{472922F5-6393-4E2B-9054-C05837E64654}" dt="2024-11-01T09:28:59.344" v="753" actId="1076"/>
          <ac:picMkLst>
            <pc:docMk/>
            <pc:sldMk cId="2724947885" sldId="352"/>
            <ac:picMk id="10" creationId="{AB270C3F-45E8-4F0E-BE09-417512CB9712}"/>
          </ac:picMkLst>
        </pc:picChg>
        <pc:picChg chg="add mod">
          <ac:chgData name="Marian Pryszcz" userId="b640d04e-8e1a-4236-a119-e4fb30dc15ca" providerId="ADAL" clId="{472922F5-6393-4E2B-9054-C05837E64654}" dt="2024-11-01T09:28:59.344" v="753" actId="1076"/>
          <ac:picMkLst>
            <pc:docMk/>
            <pc:sldMk cId="2724947885" sldId="352"/>
            <ac:picMk id="11" creationId="{C73001B6-A72A-4E4D-BA7D-92AB41122628}"/>
          </ac:picMkLst>
        </pc:picChg>
      </pc:sldChg>
      <pc:sldChg chg="delSp modSp add mod">
        <pc:chgData name="Marian Pryszcz" userId="b640d04e-8e1a-4236-a119-e4fb30dc15ca" providerId="ADAL" clId="{472922F5-6393-4E2B-9054-C05837E64654}" dt="2024-11-01T11:06:01.990" v="1961" actId="20577"/>
        <pc:sldMkLst>
          <pc:docMk/>
          <pc:sldMk cId="1483683209" sldId="353"/>
        </pc:sldMkLst>
        <pc:spChg chg="mod">
          <ac:chgData name="Marian Pryszcz" userId="b640d04e-8e1a-4236-a119-e4fb30dc15ca" providerId="ADAL" clId="{472922F5-6393-4E2B-9054-C05837E64654}" dt="2024-11-01T11:06:01.990" v="1961" actId="20577"/>
          <ac:spMkLst>
            <pc:docMk/>
            <pc:sldMk cId="1483683209" sldId="353"/>
            <ac:spMk id="6" creationId="{7E77EE3C-456F-4B1E-A730-066E3C4D1794}"/>
          </ac:spMkLst>
        </pc:spChg>
        <pc:picChg chg="del">
          <ac:chgData name="Marian Pryszcz" userId="b640d04e-8e1a-4236-a119-e4fb30dc15ca" providerId="ADAL" clId="{472922F5-6393-4E2B-9054-C05837E64654}" dt="2024-11-01T09:39:15.473" v="974" actId="478"/>
          <ac:picMkLst>
            <pc:docMk/>
            <pc:sldMk cId="1483683209" sldId="353"/>
            <ac:picMk id="7" creationId="{5AF9EAD8-0D62-422B-8012-F903532787D6}"/>
          </ac:picMkLst>
        </pc:picChg>
      </pc:sldChg>
      <pc:sldChg chg="add del">
        <pc:chgData name="Marian Pryszcz" userId="b640d04e-8e1a-4236-a119-e4fb30dc15ca" providerId="ADAL" clId="{472922F5-6393-4E2B-9054-C05837E64654}" dt="2024-11-01T11:34:31.171" v="1964" actId="47"/>
        <pc:sldMkLst>
          <pc:docMk/>
          <pc:sldMk cId="2193566856" sldId="354"/>
        </pc:sldMkLst>
      </pc:sldChg>
      <pc:sldChg chg="delSp modSp add mod">
        <pc:chgData name="Marian Pryszcz" userId="b640d04e-8e1a-4236-a119-e4fb30dc15ca" providerId="ADAL" clId="{472922F5-6393-4E2B-9054-C05837E64654}" dt="2024-11-01T09:34:16.549" v="912" actId="478"/>
        <pc:sldMkLst>
          <pc:docMk/>
          <pc:sldMk cId="618596702" sldId="355"/>
        </pc:sldMkLst>
        <pc:spChg chg="mod">
          <ac:chgData name="Marian Pryszcz" userId="b640d04e-8e1a-4236-a119-e4fb30dc15ca" providerId="ADAL" clId="{472922F5-6393-4E2B-9054-C05837E64654}" dt="2024-11-01T09:34:13.437" v="911" actId="20577"/>
          <ac:spMkLst>
            <pc:docMk/>
            <pc:sldMk cId="618596702" sldId="355"/>
            <ac:spMk id="6" creationId="{7E77EE3C-456F-4B1E-A730-066E3C4D1794}"/>
          </ac:spMkLst>
        </pc:spChg>
        <pc:picChg chg="del mod">
          <ac:chgData name="Marian Pryszcz" userId="b640d04e-8e1a-4236-a119-e4fb30dc15ca" providerId="ADAL" clId="{472922F5-6393-4E2B-9054-C05837E64654}" dt="2024-11-01T09:34:16.549" v="912" actId="478"/>
          <ac:picMkLst>
            <pc:docMk/>
            <pc:sldMk cId="618596702" sldId="355"/>
            <ac:picMk id="7" creationId="{5AF9EAD8-0D62-422B-8012-F903532787D6}"/>
          </ac:picMkLst>
        </pc:picChg>
        <pc:picChg chg="del">
          <ac:chgData name="Marian Pryszcz" userId="b640d04e-8e1a-4236-a119-e4fb30dc15ca" providerId="ADAL" clId="{472922F5-6393-4E2B-9054-C05837E64654}" dt="2024-11-01T09:29:26.577" v="757" actId="478"/>
          <ac:picMkLst>
            <pc:docMk/>
            <pc:sldMk cId="618596702" sldId="355"/>
            <ac:picMk id="9" creationId="{53050844-7118-46F7-8C64-4F0D1EC996DE}"/>
          </ac:picMkLst>
        </pc:picChg>
        <pc:picChg chg="del">
          <ac:chgData name="Marian Pryszcz" userId="b640d04e-8e1a-4236-a119-e4fb30dc15ca" providerId="ADAL" clId="{472922F5-6393-4E2B-9054-C05837E64654}" dt="2024-11-01T09:29:27.361" v="758" actId="478"/>
          <ac:picMkLst>
            <pc:docMk/>
            <pc:sldMk cId="618596702" sldId="355"/>
            <ac:picMk id="10" creationId="{AB270C3F-45E8-4F0E-BE09-417512CB9712}"/>
          </ac:picMkLst>
        </pc:picChg>
        <pc:picChg chg="del">
          <ac:chgData name="Marian Pryszcz" userId="b640d04e-8e1a-4236-a119-e4fb30dc15ca" providerId="ADAL" clId="{472922F5-6393-4E2B-9054-C05837E64654}" dt="2024-11-01T09:29:28.410" v="759" actId="478"/>
          <ac:picMkLst>
            <pc:docMk/>
            <pc:sldMk cId="618596702" sldId="355"/>
            <ac:picMk id="11" creationId="{C73001B6-A72A-4E4D-BA7D-92AB41122628}"/>
          </ac:picMkLst>
        </pc:picChg>
      </pc:sldChg>
      <pc:sldChg chg="modSp add mod">
        <pc:chgData name="Marian Pryszcz" userId="b640d04e-8e1a-4236-a119-e4fb30dc15ca" providerId="ADAL" clId="{472922F5-6393-4E2B-9054-C05837E64654}" dt="2024-11-01T11:05:14.576" v="1947" actId="20577"/>
        <pc:sldMkLst>
          <pc:docMk/>
          <pc:sldMk cId="281076353" sldId="356"/>
        </pc:sldMkLst>
        <pc:spChg chg="mod">
          <ac:chgData name="Marian Pryszcz" userId="b640d04e-8e1a-4236-a119-e4fb30dc15ca" providerId="ADAL" clId="{472922F5-6393-4E2B-9054-C05837E64654}" dt="2024-11-01T11:05:14.576" v="1947" actId="20577"/>
          <ac:spMkLst>
            <pc:docMk/>
            <pc:sldMk cId="281076353" sldId="356"/>
            <ac:spMk id="6" creationId="{7E77EE3C-456F-4B1E-A730-066E3C4D1794}"/>
          </ac:spMkLst>
        </pc:spChg>
      </pc:sldChg>
      <pc:sldChg chg="delSp modSp add mod">
        <pc:chgData name="Marian Pryszcz" userId="b640d04e-8e1a-4236-a119-e4fb30dc15ca" providerId="ADAL" clId="{472922F5-6393-4E2B-9054-C05837E64654}" dt="2024-11-01T09:58:06.499" v="1061" actId="20577"/>
        <pc:sldMkLst>
          <pc:docMk/>
          <pc:sldMk cId="2380509551" sldId="357"/>
        </pc:sldMkLst>
        <pc:spChg chg="mod">
          <ac:chgData name="Marian Pryszcz" userId="b640d04e-8e1a-4236-a119-e4fb30dc15ca" providerId="ADAL" clId="{472922F5-6393-4E2B-9054-C05837E64654}" dt="2024-11-01T09:58:06.499" v="1061" actId="20577"/>
          <ac:spMkLst>
            <pc:docMk/>
            <pc:sldMk cId="2380509551" sldId="357"/>
            <ac:spMk id="5" creationId="{00000000-0000-0000-0000-000000000000}"/>
          </ac:spMkLst>
        </pc:spChg>
        <pc:spChg chg="mod">
          <ac:chgData name="Marian Pryszcz" userId="b640d04e-8e1a-4236-a119-e4fb30dc15ca" providerId="ADAL" clId="{472922F5-6393-4E2B-9054-C05837E64654}" dt="2024-11-01T09:54:29.723" v="1052"/>
          <ac:spMkLst>
            <pc:docMk/>
            <pc:sldMk cId="2380509551" sldId="357"/>
            <ac:spMk id="6" creationId="{7E77EE3C-456F-4B1E-A730-066E3C4D1794}"/>
          </ac:spMkLst>
        </pc:spChg>
        <pc:picChg chg="del mod">
          <ac:chgData name="Marian Pryszcz" userId="b640d04e-8e1a-4236-a119-e4fb30dc15ca" providerId="ADAL" clId="{472922F5-6393-4E2B-9054-C05837E64654}" dt="2024-11-01T09:57:55.006" v="1055" actId="478"/>
          <ac:picMkLst>
            <pc:docMk/>
            <pc:sldMk cId="2380509551" sldId="357"/>
            <ac:picMk id="7" creationId="{5AF9EAD8-0D62-422B-8012-F903532787D6}"/>
          </ac:picMkLst>
        </pc:picChg>
        <pc:picChg chg="del mod">
          <ac:chgData name="Marian Pryszcz" userId="b640d04e-8e1a-4236-a119-e4fb30dc15ca" providerId="ADAL" clId="{472922F5-6393-4E2B-9054-C05837E64654}" dt="2024-11-01T09:57:58.865" v="1058" actId="478"/>
          <ac:picMkLst>
            <pc:docMk/>
            <pc:sldMk cId="2380509551" sldId="357"/>
            <ac:picMk id="9" creationId="{53050844-7118-46F7-8C64-4F0D1EC996DE}"/>
          </ac:picMkLst>
        </pc:picChg>
        <pc:picChg chg="del">
          <ac:chgData name="Marian Pryszcz" userId="b640d04e-8e1a-4236-a119-e4fb30dc15ca" providerId="ADAL" clId="{472922F5-6393-4E2B-9054-C05837E64654}" dt="2024-11-01T09:57:55.931" v="1056" actId="478"/>
          <ac:picMkLst>
            <pc:docMk/>
            <pc:sldMk cId="2380509551" sldId="357"/>
            <ac:picMk id="10" creationId="{AB270C3F-45E8-4F0E-BE09-417512CB9712}"/>
          </ac:picMkLst>
        </pc:picChg>
        <pc:picChg chg="del">
          <ac:chgData name="Marian Pryszcz" userId="b640d04e-8e1a-4236-a119-e4fb30dc15ca" providerId="ADAL" clId="{472922F5-6393-4E2B-9054-C05837E64654}" dt="2024-11-01T09:57:57.642" v="1057" actId="478"/>
          <ac:picMkLst>
            <pc:docMk/>
            <pc:sldMk cId="2380509551" sldId="357"/>
            <ac:picMk id="11" creationId="{C73001B6-A72A-4E4D-BA7D-92AB41122628}"/>
          </ac:picMkLst>
        </pc:picChg>
      </pc:sldChg>
      <pc:sldChg chg="modSp add mod">
        <pc:chgData name="Marian Pryszcz" userId="b640d04e-8e1a-4236-a119-e4fb30dc15ca" providerId="ADAL" clId="{472922F5-6393-4E2B-9054-C05837E64654}" dt="2024-11-01T10:00:31.491" v="1154" actId="20577"/>
        <pc:sldMkLst>
          <pc:docMk/>
          <pc:sldMk cId="3854637926" sldId="358"/>
        </pc:sldMkLst>
        <pc:spChg chg="mod">
          <ac:chgData name="Marian Pryszcz" userId="b640d04e-8e1a-4236-a119-e4fb30dc15ca" providerId="ADAL" clId="{472922F5-6393-4E2B-9054-C05837E64654}" dt="2024-11-01T10:00:31.491" v="1154" actId="20577"/>
          <ac:spMkLst>
            <pc:docMk/>
            <pc:sldMk cId="3854637926" sldId="358"/>
            <ac:spMk id="5" creationId="{00000000-0000-0000-0000-000000000000}"/>
          </ac:spMkLst>
        </pc:spChg>
        <pc:spChg chg="mod">
          <ac:chgData name="Marian Pryszcz" userId="b640d04e-8e1a-4236-a119-e4fb30dc15ca" providerId="ADAL" clId="{472922F5-6393-4E2B-9054-C05837E64654}" dt="2024-11-01T10:00:25.113" v="1152" actId="20577"/>
          <ac:spMkLst>
            <pc:docMk/>
            <pc:sldMk cId="3854637926" sldId="358"/>
            <ac:spMk id="6" creationId="{7E77EE3C-456F-4B1E-A730-066E3C4D1794}"/>
          </ac:spMkLst>
        </pc:spChg>
      </pc:sldChg>
      <pc:sldChg chg="addSp delSp modSp add mod ord">
        <pc:chgData name="Marian Pryszcz" userId="b640d04e-8e1a-4236-a119-e4fb30dc15ca" providerId="ADAL" clId="{472922F5-6393-4E2B-9054-C05837E64654}" dt="2024-11-01T11:37:35.405" v="1980"/>
        <pc:sldMkLst>
          <pc:docMk/>
          <pc:sldMk cId="3203991159" sldId="359"/>
        </pc:sldMkLst>
        <pc:spChg chg="mod">
          <ac:chgData name="Marian Pryszcz" userId="b640d04e-8e1a-4236-a119-e4fb30dc15ca" providerId="ADAL" clId="{472922F5-6393-4E2B-9054-C05837E64654}" dt="2024-11-01T11:37:35.405" v="1980"/>
          <ac:spMkLst>
            <pc:docMk/>
            <pc:sldMk cId="3203991159" sldId="359"/>
            <ac:spMk id="6" creationId="{7E77EE3C-456F-4B1E-A730-066E3C4D1794}"/>
          </ac:spMkLst>
        </pc:spChg>
        <pc:picChg chg="add del mod">
          <ac:chgData name="Marian Pryszcz" userId="b640d04e-8e1a-4236-a119-e4fb30dc15ca" providerId="ADAL" clId="{472922F5-6393-4E2B-9054-C05837E64654}" dt="2024-11-01T11:36:40.724" v="1970" actId="478"/>
          <ac:picMkLst>
            <pc:docMk/>
            <pc:sldMk cId="3203991159" sldId="359"/>
            <ac:picMk id="7" creationId="{1048A47F-C8B4-4FF3-ADA7-A8221532660E}"/>
          </ac:picMkLst>
        </pc:picChg>
      </pc:sldChg>
      <pc:sldChg chg="delSp modSp add mod">
        <pc:chgData name="Marian Pryszcz" userId="b640d04e-8e1a-4236-a119-e4fb30dc15ca" providerId="ADAL" clId="{472922F5-6393-4E2B-9054-C05837E64654}" dt="2024-11-01T11:47:13.420" v="2031" actId="6549"/>
        <pc:sldMkLst>
          <pc:docMk/>
          <pc:sldMk cId="841104670" sldId="360"/>
        </pc:sldMkLst>
        <pc:spChg chg="mod">
          <ac:chgData name="Marian Pryszcz" userId="b640d04e-8e1a-4236-a119-e4fb30dc15ca" providerId="ADAL" clId="{472922F5-6393-4E2B-9054-C05837E64654}" dt="2024-11-01T11:47:13.420" v="2031" actId="6549"/>
          <ac:spMkLst>
            <pc:docMk/>
            <pc:sldMk cId="841104670" sldId="360"/>
            <ac:spMk id="6" creationId="{7E77EE3C-456F-4B1E-A730-066E3C4D1794}"/>
          </ac:spMkLst>
        </pc:spChg>
        <pc:picChg chg="del">
          <ac:chgData name="Marian Pryszcz" userId="b640d04e-8e1a-4236-a119-e4fb30dc15ca" providerId="ADAL" clId="{472922F5-6393-4E2B-9054-C05837E64654}" dt="2024-11-01T10:30:09.951" v="1352" actId="478"/>
          <ac:picMkLst>
            <pc:docMk/>
            <pc:sldMk cId="841104670" sldId="360"/>
            <ac:picMk id="7" creationId="{1048A47F-C8B4-4FF3-ADA7-A8221532660E}"/>
          </ac:picMkLst>
        </pc:picChg>
      </pc:sldChg>
      <pc:sldChg chg="addSp delSp modSp add mod">
        <pc:chgData name="Marian Pryszcz" userId="b640d04e-8e1a-4236-a119-e4fb30dc15ca" providerId="ADAL" clId="{472922F5-6393-4E2B-9054-C05837E64654}" dt="2024-11-01T12:23:36.172" v="2358" actId="478"/>
        <pc:sldMkLst>
          <pc:docMk/>
          <pc:sldMk cId="3038444418" sldId="361"/>
        </pc:sldMkLst>
        <pc:spChg chg="mod">
          <ac:chgData name="Marian Pryszcz" userId="b640d04e-8e1a-4236-a119-e4fb30dc15ca" providerId="ADAL" clId="{472922F5-6393-4E2B-9054-C05837E64654}" dt="2024-11-01T10:52:43.017" v="1846" actId="20577"/>
          <ac:spMkLst>
            <pc:docMk/>
            <pc:sldMk cId="3038444418" sldId="361"/>
            <ac:spMk id="5" creationId="{00000000-0000-0000-0000-000000000000}"/>
          </ac:spMkLst>
        </pc:spChg>
        <pc:spChg chg="mod">
          <ac:chgData name="Marian Pryszcz" userId="b640d04e-8e1a-4236-a119-e4fb30dc15ca" providerId="ADAL" clId="{472922F5-6393-4E2B-9054-C05837E64654}" dt="2024-11-01T10:52:59.333" v="1847"/>
          <ac:spMkLst>
            <pc:docMk/>
            <pc:sldMk cId="3038444418" sldId="361"/>
            <ac:spMk id="6" creationId="{7E77EE3C-456F-4B1E-A730-066E3C4D1794}"/>
          </ac:spMkLst>
        </pc:spChg>
        <pc:picChg chg="add del mod">
          <ac:chgData name="Marian Pryszcz" userId="b640d04e-8e1a-4236-a119-e4fb30dc15ca" providerId="ADAL" clId="{472922F5-6393-4E2B-9054-C05837E64654}" dt="2024-11-01T12:23:36.172" v="2358" actId="478"/>
          <ac:picMkLst>
            <pc:docMk/>
            <pc:sldMk cId="3038444418" sldId="361"/>
            <ac:picMk id="3" creationId="{923AB65C-6AD7-413C-8AB0-5BF95A471AC7}"/>
          </ac:picMkLst>
        </pc:picChg>
      </pc:sldChg>
      <pc:sldChg chg="modSp add mod">
        <pc:chgData name="Marian Pryszcz" userId="b640d04e-8e1a-4236-a119-e4fb30dc15ca" providerId="ADAL" clId="{472922F5-6393-4E2B-9054-C05837E64654}" dt="2024-11-01T11:57:18.529" v="2076"/>
        <pc:sldMkLst>
          <pc:docMk/>
          <pc:sldMk cId="1787131568" sldId="362"/>
        </pc:sldMkLst>
        <pc:spChg chg="mod">
          <ac:chgData name="Marian Pryszcz" userId="b640d04e-8e1a-4236-a119-e4fb30dc15ca" providerId="ADAL" clId="{472922F5-6393-4E2B-9054-C05837E64654}" dt="2024-11-01T11:57:18.529" v="2076"/>
          <ac:spMkLst>
            <pc:docMk/>
            <pc:sldMk cId="1787131568" sldId="362"/>
            <ac:spMk id="6" creationId="{7E77EE3C-456F-4B1E-A730-066E3C4D1794}"/>
          </ac:spMkLst>
        </pc:spChg>
      </pc:sldChg>
      <pc:sldChg chg="delSp modSp add mod">
        <pc:chgData name="Marian Pryszcz" userId="b640d04e-8e1a-4236-a119-e4fb30dc15ca" providerId="ADAL" clId="{472922F5-6393-4E2B-9054-C05837E64654}" dt="2024-11-06T13:47:59.080" v="3287" actId="20577"/>
        <pc:sldMkLst>
          <pc:docMk/>
          <pc:sldMk cId="281512684" sldId="363"/>
        </pc:sldMkLst>
        <pc:spChg chg="mod">
          <ac:chgData name="Marian Pryszcz" userId="b640d04e-8e1a-4236-a119-e4fb30dc15ca" providerId="ADAL" clId="{472922F5-6393-4E2B-9054-C05837E64654}" dt="2024-11-06T13:47:59.080" v="3287" actId="20577"/>
          <ac:spMkLst>
            <pc:docMk/>
            <pc:sldMk cId="281512684" sldId="363"/>
            <ac:spMk id="6" creationId="{7E77EE3C-456F-4B1E-A730-066E3C4D1794}"/>
          </ac:spMkLst>
        </pc:spChg>
        <pc:picChg chg="del mod">
          <ac:chgData name="Marian Pryszcz" userId="b640d04e-8e1a-4236-a119-e4fb30dc15ca" providerId="ADAL" clId="{472922F5-6393-4E2B-9054-C05837E64654}" dt="2024-11-01T12:14:16.244" v="2172" actId="478"/>
          <ac:picMkLst>
            <pc:docMk/>
            <pc:sldMk cId="281512684" sldId="363"/>
            <ac:picMk id="3" creationId="{923AB65C-6AD7-413C-8AB0-5BF95A471AC7}"/>
          </ac:picMkLst>
        </pc:picChg>
      </pc:sldChg>
      <pc:sldChg chg="add del">
        <pc:chgData name="Marian Pryszcz" userId="b640d04e-8e1a-4236-a119-e4fb30dc15ca" providerId="ADAL" clId="{472922F5-6393-4E2B-9054-C05837E64654}" dt="2024-11-01T12:41:59.476" v="2647" actId="2696"/>
        <pc:sldMkLst>
          <pc:docMk/>
          <pc:sldMk cId="1830774214" sldId="364"/>
        </pc:sldMkLst>
      </pc:sldChg>
      <pc:sldChg chg="addSp modSp add mod ord">
        <pc:chgData name="Marian Pryszcz" userId="b640d04e-8e1a-4236-a119-e4fb30dc15ca" providerId="ADAL" clId="{472922F5-6393-4E2B-9054-C05837E64654}" dt="2024-11-01T12:57:10.884" v="2900" actId="113"/>
        <pc:sldMkLst>
          <pc:docMk/>
          <pc:sldMk cId="1134418817" sldId="365"/>
        </pc:sldMkLst>
        <pc:spChg chg="mod">
          <ac:chgData name="Marian Pryszcz" userId="b640d04e-8e1a-4236-a119-e4fb30dc15ca" providerId="ADAL" clId="{472922F5-6393-4E2B-9054-C05837E64654}" dt="2024-11-01T12:57:10.884" v="2900" actId="113"/>
          <ac:spMkLst>
            <pc:docMk/>
            <pc:sldMk cId="1134418817" sldId="365"/>
            <ac:spMk id="6" creationId="{7E77EE3C-456F-4B1E-A730-066E3C4D1794}"/>
          </ac:spMkLst>
        </pc:spChg>
        <pc:picChg chg="add mod">
          <ac:chgData name="Marian Pryszcz" userId="b640d04e-8e1a-4236-a119-e4fb30dc15ca" providerId="ADAL" clId="{472922F5-6393-4E2B-9054-C05837E64654}" dt="2024-11-01T12:42:07.256" v="2648" actId="1076"/>
          <ac:picMkLst>
            <pc:docMk/>
            <pc:sldMk cId="1134418817" sldId="365"/>
            <ac:picMk id="7" creationId="{683A207E-32E2-4232-82FB-4FA22D55EFEF}"/>
          </ac:picMkLst>
        </pc:picChg>
      </pc:sldChg>
      <pc:sldChg chg="delSp modSp add mod">
        <pc:chgData name="Marian Pryszcz" userId="b640d04e-8e1a-4236-a119-e4fb30dc15ca" providerId="ADAL" clId="{472922F5-6393-4E2B-9054-C05837E64654}" dt="2024-11-01T12:57:27.191" v="2902" actId="113"/>
        <pc:sldMkLst>
          <pc:docMk/>
          <pc:sldMk cId="2485091880" sldId="366"/>
        </pc:sldMkLst>
        <pc:spChg chg="mod">
          <ac:chgData name="Marian Pryszcz" userId="b640d04e-8e1a-4236-a119-e4fb30dc15ca" providerId="ADAL" clId="{472922F5-6393-4E2B-9054-C05837E64654}" dt="2024-11-01T12:57:27.191" v="2902" actId="113"/>
          <ac:spMkLst>
            <pc:docMk/>
            <pc:sldMk cId="2485091880" sldId="366"/>
            <ac:spMk id="6" creationId="{7E77EE3C-456F-4B1E-A730-066E3C4D1794}"/>
          </ac:spMkLst>
        </pc:spChg>
        <pc:picChg chg="del">
          <ac:chgData name="Marian Pryszcz" userId="b640d04e-8e1a-4236-a119-e4fb30dc15ca" providerId="ADAL" clId="{472922F5-6393-4E2B-9054-C05837E64654}" dt="2024-11-01T12:43:42.645" v="2649" actId="478"/>
          <ac:picMkLst>
            <pc:docMk/>
            <pc:sldMk cId="2485091880" sldId="366"/>
            <ac:picMk id="7" creationId="{683A207E-32E2-4232-82FB-4FA22D55EFEF}"/>
          </ac:picMkLst>
        </pc:picChg>
      </pc:sldChg>
      <pc:sldChg chg="modSp add mod">
        <pc:chgData name="Marian Pryszcz" userId="b640d04e-8e1a-4236-a119-e4fb30dc15ca" providerId="ADAL" clId="{472922F5-6393-4E2B-9054-C05837E64654}" dt="2024-11-06T13:47:42.272" v="3283" actId="20577"/>
        <pc:sldMkLst>
          <pc:docMk/>
          <pc:sldMk cId="1112354315" sldId="367"/>
        </pc:sldMkLst>
        <pc:spChg chg="mod">
          <ac:chgData name="Marian Pryszcz" userId="b640d04e-8e1a-4236-a119-e4fb30dc15ca" providerId="ADAL" clId="{472922F5-6393-4E2B-9054-C05837E64654}" dt="2024-11-06T13:47:42.272" v="3283" actId="20577"/>
          <ac:spMkLst>
            <pc:docMk/>
            <pc:sldMk cId="1112354315" sldId="367"/>
            <ac:spMk id="6" creationId="{7E77EE3C-456F-4B1E-A730-066E3C4D1794}"/>
          </ac:spMkLst>
        </pc:spChg>
      </pc:sldChg>
    </pc:docChg>
  </pc:docChgLst>
  <pc:docChgLst>
    <pc:chgData name="Marian Pryszcz" userId="b640d04e-8e1a-4236-a119-e4fb30dc15ca" providerId="ADAL" clId="{AAE5850A-0975-4B16-BCE9-01A23E9E73AE}"/>
    <pc:docChg chg="undo redo custSel addSld delSld modSld sldOrd">
      <pc:chgData name="Marian Pryszcz" userId="b640d04e-8e1a-4236-a119-e4fb30dc15ca" providerId="ADAL" clId="{AAE5850A-0975-4B16-BCE9-01A23E9E73AE}" dt="2024-11-11T10:52:05.519" v="452" actId="113"/>
      <pc:docMkLst>
        <pc:docMk/>
      </pc:docMkLst>
      <pc:sldChg chg="modSp mod">
        <pc:chgData name="Marian Pryszcz" userId="b640d04e-8e1a-4236-a119-e4fb30dc15ca" providerId="ADAL" clId="{AAE5850A-0975-4B16-BCE9-01A23E9E73AE}" dt="2024-11-11T06:38:00.993" v="410" actId="20577"/>
        <pc:sldMkLst>
          <pc:docMk/>
          <pc:sldMk cId="1433832937" sldId="257"/>
        </pc:sldMkLst>
        <pc:spChg chg="mod">
          <ac:chgData name="Marian Pryszcz" userId="b640d04e-8e1a-4236-a119-e4fb30dc15ca" providerId="ADAL" clId="{AAE5850A-0975-4B16-BCE9-01A23E9E73AE}" dt="2024-11-11T06:38:00.993" v="410" actId="20577"/>
          <ac:spMkLst>
            <pc:docMk/>
            <pc:sldMk cId="1433832937" sldId="257"/>
            <ac:spMk id="2" creationId="{00000000-0000-0000-0000-000000000000}"/>
          </ac:spMkLst>
        </pc:spChg>
      </pc:sldChg>
      <pc:sldChg chg="addSp delSp modSp mod">
        <pc:chgData name="Marian Pryszcz" userId="b640d04e-8e1a-4236-a119-e4fb30dc15ca" providerId="ADAL" clId="{AAE5850A-0975-4B16-BCE9-01A23E9E73AE}" dt="2024-11-08T12:46:12.278" v="10" actId="1076"/>
        <pc:sldMkLst>
          <pc:docMk/>
          <pc:sldMk cId="800547340" sldId="321"/>
        </pc:sldMkLst>
        <pc:picChg chg="add mod">
          <ac:chgData name="Marian Pryszcz" userId="b640d04e-8e1a-4236-a119-e4fb30dc15ca" providerId="ADAL" clId="{AAE5850A-0975-4B16-BCE9-01A23E9E73AE}" dt="2024-11-08T12:45:42.080" v="5" actId="14100"/>
          <ac:picMkLst>
            <pc:docMk/>
            <pc:sldMk cId="800547340" sldId="321"/>
            <ac:picMk id="2" creationId="{8538A729-FEC3-4B82-934D-B5FD01636C2E}"/>
          </ac:picMkLst>
        </pc:picChg>
        <pc:picChg chg="del">
          <ac:chgData name="Marian Pryszcz" userId="b640d04e-8e1a-4236-a119-e4fb30dc15ca" providerId="ADAL" clId="{AAE5850A-0975-4B16-BCE9-01A23E9E73AE}" dt="2024-11-08T12:45:32.861" v="2" actId="478"/>
          <ac:picMkLst>
            <pc:docMk/>
            <pc:sldMk cId="800547340" sldId="321"/>
            <ac:picMk id="3" creationId="{F3CE2264-9243-4F33-B300-70368B3AA25E}"/>
          </ac:picMkLst>
        </pc:picChg>
        <pc:picChg chg="add mod">
          <ac:chgData name="Marian Pryszcz" userId="b640d04e-8e1a-4236-a119-e4fb30dc15ca" providerId="ADAL" clId="{AAE5850A-0975-4B16-BCE9-01A23E9E73AE}" dt="2024-11-08T12:46:12.278" v="10" actId="1076"/>
          <ac:picMkLst>
            <pc:docMk/>
            <pc:sldMk cId="800547340" sldId="321"/>
            <ac:picMk id="7" creationId="{E0D0AD4C-CD2B-416F-BAAC-C2C1D2DDA346}"/>
          </ac:picMkLst>
        </pc:picChg>
      </pc:sldChg>
      <pc:sldChg chg="addSp delSp modSp mod">
        <pc:chgData name="Marian Pryszcz" userId="b640d04e-8e1a-4236-a119-e4fb30dc15ca" providerId="ADAL" clId="{AAE5850A-0975-4B16-BCE9-01A23E9E73AE}" dt="2024-11-08T12:47:32.885" v="21" actId="1076"/>
        <pc:sldMkLst>
          <pc:docMk/>
          <pc:sldMk cId="531358494" sldId="331"/>
        </pc:sldMkLst>
        <pc:spChg chg="add mod">
          <ac:chgData name="Marian Pryszcz" userId="b640d04e-8e1a-4236-a119-e4fb30dc15ca" providerId="ADAL" clId="{AAE5850A-0975-4B16-BCE9-01A23E9E73AE}" dt="2024-11-08T12:47:32.885" v="21" actId="1076"/>
          <ac:spMkLst>
            <pc:docMk/>
            <pc:sldMk cId="531358494" sldId="331"/>
            <ac:spMk id="7" creationId="{72C79DC8-DC47-4761-92BF-204E487DBA79}"/>
          </ac:spMkLst>
        </pc:spChg>
        <pc:picChg chg="add mod">
          <ac:chgData name="Marian Pryszcz" userId="b640d04e-8e1a-4236-a119-e4fb30dc15ca" providerId="ADAL" clId="{AAE5850A-0975-4B16-BCE9-01A23E9E73AE}" dt="2024-11-08T12:46:29.807" v="14" actId="14100"/>
          <ac:picMkLst>
            <pc:docMk/>
            <pc:sldMk cId="531358494" sldId="331"/>
            <ac:picMk id="2" creationId="{8FFB36E8-7300-4348-89B3-091622D5919A}"/>
          </ac:picMkLst>
        </pc:picChg>
        <pc:picChg chg="del">
          <ac:chgData name="Marian Pryszcz" userId="b640d04e-8e1a-4236-a119-e4fb30dc15ca" providerId="ADAL" clId="{AAE5850A-0975-4B16-BCE9-01A23E9E73AE}" dt="2024-11-08T12:46:19.689" v="11" actId="478"/>
          <ac:picMkLst>
            <pc:docMk/>
            <pc:sldMk cId="531358494" sldId="331"/>
            <ac:picMk id="6" creationId="{D4CF8AAB-1DA9-4AC6-8BBF-1EF44C932762}"/>
          </ac:picMkLst>
        </pc:picChg>
      </pc:sldChg>
      <pc:sldChg chg="del">
        <pc:chgData name="Marian Pryszcz" userId="b640d04e-8e1a-4236-a119-e4fb30dc15ca" providerId="ADAL" clId="{AAE5850A-0975-4B16-BCE9-01A23E9E73AE}" dt="2024-11-08T12:47:52.323" v="22" actId="2696"/>
        <pc:sldMkLst>
          <pc:docMk/>
          <pc:sldMk cId="4028834597" sldId="332"/>
        </pc:sldMkLst>
      </pc:sldChg>
      <pc:sldChg chg="del">
        <pc:chgData name="Marian Pryszcz" userId="b640d04e-8e1a-4236-a119-e4fb30dc15ca" providerId="ADAL" clId="{AAE5850A-0975-4B16-BCE9-01A23E9E73AE}" dt="2024-11-08T12:47:56.904" v="23" actId="2696"/>
        <pc:sldMkLst>
          <pc:docMk/>
          <pc:sldMk cId="1100057174" sldId="334"/>
        </pc:sldMkLst>
      </pc:sldChg>
      <pc:sldChg chg="modSp mod">
        <pc:chgData name="Marian Pryszcz" userId="b640d04e-8e1a-4236-a119-e4fb30dc15ca" providerId="ADAL" clId="{AAE5850A-0975-4B16-BCE9-01A23E9E73AE}" dt="2024-11-08T12:51:42.204" v="57" actId="20577"/>
        <pc:sldMkLst>
          <pc:docMk/>
          <pc:sldMk cId="1954851281" sldId="335"/>
        </pc:sldMkLst>
        <pc:spChg chg="mod">
          <ac:chgData name="Marian Pryszcz" userId="b640d04e-8e1a-4236-a119-e4fb30dc15ca" providerId="ADAL" clId="{AAE5850A-0975-4B16-BCE9-01A23E9E73AE}" dt="2024-11-08T12:51:42.204" v="57" actId="20577"/>
          <ac:spMkLst>
            <pc:docMk/>
            <pc:sldMk cId="1954851281" sldId="335"/>
            <ac:spMk id="5" creationId="{00000000-0000-0000-0000-000000000000}"/>
          </ac:spMkLst>
        </pc:spChg>
        <pc:spChg chg="mod">
          <ac:chgData name="Marian Pryszcz" userId="b640d04e-8e1a-4236-a119-e4fb30dc15ca" providerId="ADAL" clId="{AAE5850A-0975-4B16-BCE9-01A23E9E73AE}" dt="2024-11-08T12:49:48.190" v="32"/>
          <ac:spMkLst>
            <pc:docMk/>
            <pc:sldMk cId="1954851281" sldId="335"/>
            <ac:spMk id="6" creationId="{7E77EE3C-456F-4B1E-A730-066E3C4D1794}"/>
          </ac:spMkLst>
        </pc:spChg>
      </pc:sldChg>
      <pc:sldChg chg="del">
        <pc:chgData name="Marian Pryszcz" userId="b640d04e-8e1a-4236-a119-e4fb30dc15ca" providerId="ADAL" clId="{AAE5850A-0975-4B16-BCE9-01A23E9E73AE}" dt="2024-11-08T12:48:01.599" v="24" actId="2696"/>
        <pc:sldMkLst>
          <pc:docMk/>
          <pc:sldMk cId="753952386" sldId="336"/>
        </pc:sldMkLst>
      </pc:sldChg>
      <pc:sldChg chg="del">
        <pc:chgData name="Marian Pryszcz" userId="b640d04e-8e1a-4236-a119-e4fb30dc15ca" providerId="ADAL" clId="{AAE5850A-0975-4B16-BCE9-01A23E9E73AE}" dt="2024-11-08T12:48:05.777" v="25" actId="2696"/>
        <pc:sldMkLst>
          <pc:docMk/>
          <pc:sldMk cId="2416679019" sldId="337"/>
        </pc:sldMkLst>
      </pc:sldChg>
      <pc:sldChg chg="addSp delSp modSp mod">
        <pc:chgData name="Marian Pryszcz" userId="b640d04e-8e1a-4236-a119-e4fb30dc15ca" providerId="ADAL" clId="{AAE5850A-0975-4B16-BCE9-01A23E9E73AE}" dt="2024-11-08T13:03:06.698" v="131" actId="14100"/>
        <pc:sldMkLst>
          <pc:docMk/>
          <pc:sldMk cId="1704976616" sldId="340"/>
        </pc:sldMkLst>
        <pc:spChg chg="mod">
          <ac:chgData name="Marian Pryszcz" userId="b640d04e-8e1a-4236-a119-e4fb30dc15ca" providerId="ADAL" clId="{AAE5850A-0975-4B16-BCE9-01A23E9E73AE}" dt="2024-11-08T13:00:42.211" v="121" actId="20577"/>
          <ac:spMkLst>
            <pc:docMk/>
            <pc:sldMk cId="1704976616" sldId="340"/>
            <ac:spMk id="5" creationId="{00000000-0000-0000-0000-000000000000}"/>
          </ac:spMkLst>
        </pc:spChg>
        <pc:spChg chg="mod">
          <ac:chgData name="Marian Pryszcz" userId="b640d04e-8e1a-4236-a119-e4fb30dc15ca" providerId="ADAL" clId="{AAE5850A-0975-4B16-BCE9-01A23E9E73AE}" dt="2024-11-08T13:02:35.939" v="123" actId="6549"/>
          <ac:spMkLst>
            <pc:docMk/>
            <pc:sldMk cId="1704976616" sldId="340"/>
            <ac:spMk id="6" creationId="{7E77EE3C-456F-4B1E-A730-066E3C4D1794}"/>
          </ac:spMkLst>
        </pc:spChg>
        <pc:picChg chg="del">
          <ac:chgData name="Marian Pryszcz" userId="b640d04e-8e1a-4236-a119-e4fb30dc15ca" providerId="ADAL" clId="{AAE5850A-0975-4B16-BCE9-01A23E9E73AE}" dt="2024-11-08T13:00:45.985" v="122" actId="478"/>
          <ac:picMkLst>
            <pc:docMk/>
            <pc:sldMk cId="1704976616" sldId="340"/>
            <ac:picMk id="7" creationId="{A74CC2D9-9270-47E6-B07C-746F083D1104}"/>
          </ac:picMkLst>
        </pc:picChg>
        <pc:picChg chg="add mod">
          <ac:chgData name="Marian Pryszcz" userId="b640d04e-8e1a-4236-a119-e4fb30dc15ca" providerId="ADAL" clId="{AAE5850A-0975-4B16-BCE9-01A23E9E73AE}" dt="2024-11-08T13:02:46.479" v="128" actId="1076"/>
          <ac:picMkLst>
            <pc:docMk/>
            <pc:sldMk cId="1704976616" sldId="340"/>
            <ac:picMk id="9" creationId="{A5723313-ACEB-40EF-844C-0AB01E8C750D}"/>
          </ac:picMkLst>
        </pc:picChg>
        <pc:picChg chg="add mod">
          <ac:chgData name="Marian Pryszcz" userId="b640d04e-8e1a-4236-a119-e4fb30dc15ca" providerId="ADAL" clId="{AAE5850A-0975-4B16-BCE9-01A23E9E73AE}" dt="2024-11-08T13:03:06.698" v="131" actId="14100"/>
          <ac:picMkLst>
            <pc:docMk/>
            <pc:sldMk cId="1704976616" sldId="340"/>
            <ac:picMk id="10" creationId="{1298793C-0E3E-4C6A-A40C-FE4508AD522B}"/>
          </ac:picMkLst>
        </pc:picChg>
      </pc:sldChg>
      <pc:sldChg chg="modSp mod">
        <pc:chgData name="Marian Pryszcz" userId="b640d04e-8e1a-4236-a119-e4fb30dc15ca" providerId="ADAL" clId="{AAE5850A-0975-4B16-BCE9-01A23E9E73AE}" dt="2024-11-08T12:54:18.494" v="88" actId="6549"/>
        <pc:sldMkLst>
          <pc:docMk/>
          <pc:sldMk cId="2281523191" sldId="341"/>
        </pc:sldMkLst>
        <pc:spChg chg="mod">
          <ac:chgData name="Marian Pryszcz" userId="b640d04e-8e1a-4236-a119-e4fb30dc15ca" providerId="ADAL" clId="{AAE5850A-0975-4B16-BCE9-01A23E9E73AE}" dt="2024-11-08T12:54:08.713" v="87" actId="20577"/>
          <ac:spMkLst>
            <pc:docMk/>
            <pc:sldMk cId="2281523191" sldId="341"/>
            <ac:spMk id="5" creationId="{00000000-0000-0000-0000-000000000000}"/>
          </ac:spMkLst>
        </pc:spChg>
        <pc:spChg chg="mod">
          <ac:chgData name="Marian Pryszcz" userId="b640d04e-8e1a-4236-a119-e4fb30dc15ca" providerId="ADAL" clId="{AAE5850A-0975-4B16-BCE9-01A23E9E73AE}" dt="2024-11-08T12:54:18.494" v="88" actId="6549"/>
          <ac:spMkLst>
            <pc:docMk/>
            <pc:sldMk cId="2281523191" sldId="341"/>
            <ac:spMk id="6" creationId="{7E77EE3C-456F-4B1E-A730-066E3C4D1794}"/>
          </ac:spMkLst>
        </pc:spChg>
      </pc:sldChg>
      <pc:sldChg chg="addSp modSp mod">
        <pc:chgData name="Marian Pryszcz" userId="b640d04e-8e1a-4236-a119-e4fb30dc15ca" providerId="ADAL" clId="{AAE5850A-0975-4B16-BCE9-01A23E9E73AE}" dt="2024-11-08T13:07:50.739" v="188" actId="14100"/>
        <pc:sldMkLst>
          <pc:docMk/>
          <pc:sldMk cId="1814476048" sldId="342"/>
        </pc:sldMkLst>
        <pc:spChg chg="mod">
          <ac:chgData name="Marian Pryszcz" userId="b640d04e-8e1a-4236-a119-e4fb30dc15ca" providerId="ADAL" clId="{AAE5850A-0975-4B16-BCE9-01A23E9E73AE}" dt="2024-11-08T13:07:16.601" v="184" actId="20577"/>
          <ac:spMkLst>
            <pc:docMk/>
            <pc:sldMk cId="1814476048" sldId="342"/>
            <ac:spMk id="5" creationId="{00000000-0000-0000-0000-000000000000}"/>
          </ac:spMkLst>
        </pc:spChg>
        <pc:spChg chg="mod">
          <ac:chgData name="Marian Pryszcz" userId="b640d04e-8e1a-4236-a119-e4fb30dc15ca" providerId="ADAL" clId="{AAE5850A-0975-4B16-BCE9-01A23E9E73AE}" dt="2024-11-08T13:07:33.654" v="185"/>
          <ac:spMkLst>
            <pc:docMk/>
            <pc:sldMk cId="1814476048" sldId="342"/>
            <ac:spMk id="6" creationId="{7E77EE3C-456F-4B1E-A730-066E3C4D1794}"/>
          </ac:spMkLst>
        </pc:spChg>
        <pc:picChg chg="add mod">
          <ac:chgData name="Marian Pryszcz" userId="b640d04e-8e1a-4236-a119-e4fb30dc15ca" providerId="ADAL" clId="{AAE5850A-0975-4B16-BCE9-01A23E9E73AE}" dt="2024-11-08T13:07:50.739" v="188" actId="14100"/>
          <ac:picMkLst>
            <pc:docMk/>
            <pc:sldMk cId="1814476048" sldId="342"/>
            <ac:picMk id="7" creationId="{3144591D-48A9-4030-AD8C-0AC6FA3FE65E}"/>
          </ac:picMkLst>
        </pc:picChg>
      </pc:sldChg>
      <pc:sldChg chg="addSp modSp mod">
        <pc:chgData name="Marian Pryszcz" userId="b640d04e-8e1a-4236-a119-e4fb30dc15ca" providerId="ADAL" clId="{AAE5850A-0975-4B16-BCE9-01A23E9E73AE}" dt="2024-11-08T13:19:37.435" v="329" actId="1076"/>
        <pc:sldMkLst>
          <pc:docMk/>
          <pc:sldMk cId="4188023674" sldId="343"/>
        </pc:sldMkLst>
        <pc:spChg chg="mod">
          <ac:chgData name="Marian Pryszcz" userId="b640d04e-8e1a-4236-a119-e4fb30dc15ca" providerId="ADAL" clId="{AAE5850A-0975-4B16-BCE9-01A23E9E73AE}" dt="2024-11-08T13:15:46.268" v="304" actId="20577"/>
          <ac:spMkLst>
            <pc:docMk/>
            <pc:sldMk cId="4188023674" sldId="343"/>
            <ac:spMk id="5" creationId="{00000000-0000-0000-0000-000000000000}"/>
          </ac:spMkLst>
        </pc:spChg>
        <pc:spChg chg="mod">
          <ac:chgData name="Marian Pryszcz" userId="b640d04e-8e1a-4236-a119-e4fb30dc15ca" providerId="ADAL" clId="{AAE5850A-0975-4B16-BCE9-01A23E9E73AE}" dt="2024-11-08T13:17:51.684" v="308" actId="404"/>
          <ac:spMkLst>
            <pc:docMk/>
            <pc:sldMk cId="4188023674" sldId="343"/>
            <ac:spMk id="6" creationId="{7E77EE3C-456F-4B1E-A730-066E3C4D1794}"/>
          </ac:spMkLst>
        </pc:spChg>
        <pc:picChg chg="add mod">
          <ac:chgData name="Marian Pryszcz" userId="b640d04e-8e1a-4236-a119-e4fb30dc15ca" providerId="ADAL" clId="{AAE5850A-0975-4B16-BCE9-01A23E9E73AE}" dt="2024-11-08T13:19:37.435" v="329" actId="1076"/>
          <ac:picMkLst>
            <pc:docMk/>
            <pc:sldMk cId="4188023674" sldId="343"/>
            <ac:picMk id="7" creationId="{DFF3780B-E0E6-4DEC-AE35-63DEC602B21C}"/>
          </ac:picMkLst>
        </pc:picChg>
        <pc:picChg chg="add mod">
          <ac:chgData name="Marian Pryszcz" userId="b640d04e-8e1a-4236-a119-e4fb30dc15ca" providerId="ADAL" clId="{AAE5850A-0975-4B16-BCE9-01A23E9E73AE}" dt="2024-11-08T13:19:28.066" v="326" actId="1076"/>
          <ac:picMkLst>
            <pc:docMk/>
            <pc:sldMk cId="4188023674" sldId="343"/>
            <ac:picMk id="9" creationId="{1779D9CC-79A8-4D04-B949-E9AB38CBA3FB}"/>
          </ac:picMkLst>
        </pc:picChg>
        <pc:picChg chg="add mod">
          <ac:chgData name="Marian Pryszcz" userId="b640d04e-8e1a-4236-a119-e4fb30dc15ca" providerId="ADAL" clId="{AAE5850A-0975-4B16-BCE9-01A23E9E73AE}" dt="2024-11-08T13:19:33.501" v="328" actId="1076"/>
          <ac:picMkLst>
            <pc:docMk/>
            <pc:sldMk cId="4188023674" sldId="343"/>
            <ac:picMk id="10" creationId="{D10316E8-AB05-473B-AAF1-0D96F726D760}"/>
          </ac:picMkLst>
        </pc:picChg>
        <pc:picChg chg="add mod">
          <ac:chgData name="Marian Pryszcz" userId="b640d04e-8e1a-4236-a119-e4fb30dc15ca" providerId="ADAL" clId="{AAE5850A-0975-4B16-BCE9-01A23E9E73AE}" dt="2024-11-08T13:19:15.213" v="322" actId="14100"/>
          <ac:picMkLst>
            <pc:docMk/>
            <pc:sldMk cId="4188023674" sldId="343"/>
            <ac:picMk id="11" creationId="{DED7EF6E-4276-4ADA-84EA-B0C292E4BF3F}"/>
          </ac:picMkLst>
        </pc:picChg>
      </pc:sldChg>
      <pc:sldChg chg="addSp modSp del mod">
        <pc:chgData name="Marian Pryszcz" userId="b640d04e-8e1a-4236-a119-e4fb30dc15ca" providerId="ADAL" clId="{AAE5850A-0975-4B16-BCE9-01A23E9E73AE}" dt="2024-11-08T13:27:20.942" v="403" actId="2696"/>
        <pc:sldMkLst>
          <pc:docMk/>
          <pc:sldMk cId="3935665541" sldId="344"/>
        </pc:sldMkLst>
        <pc:spChg chg="mod">
          <ac:chgData name="Marian Pryszcz" userId="b640d04e-8e1a-4236-a119-e4fb30dc15ca" providerId="ADAL" clId="{AAE5850A-0975-4B16-BCE9-01A23E9E73AE}" dt="2024-11-08T13:25:25.613" v="382" actId="20577"/>
          <ac:spMkLst>
            <pc:docMk/>
            <pc:sldMk cId="3935665541" sldId="344"/>
            <ac:spMk id="5" creationId="{00000000-0000-0000-0000-000000000000}"/>
          </ac:spMkLst>
        </pc:spChg>
        <pc:spChg chg="mod">
          <ac:chgData name="Marian Pryszcz" userId="b640d04e-8e1a-4236-a119-e4fb30dc15ca" providerId="ADAL" clId="{AAE5850A-0975-4B16-BCE9-01A23E9E73AE}" dt="2024-11-08T13:25:41.298" v="384"/>
          <ac:spMkLst>
            <pc:docMk/>
            <pc:sldMk cId="3935665541" sldId="344"/>
            <ac:spMk id="6" creationId="{7E77EE3C-456F-4B1E-A730-066E3C4D1794}"/>
          </ac:spMkLst>
        </pc:spChg>
        <pc:picChg chg="add mod">
          <ac:chgData name="Marian Pryszcz" userId="b640d04e-8e1a-4236-a119-e4fb30dc15ca" providerId="ADAL" clId="{AAE5850A-0975-4B16-BCE9-01A23E9E73AE}" dt="2024-11-08T13:26:09.946" v="388" actId="1076"/>
          <ac:picMkLst>
            <pc:docMk/>
            <pc:sldMk cId="3935665541" sldId="344"/>
            <ac:picMk id="7" creationId="{02EF48DD-18E1-4A0D-A8FA-931980EC3616}"/>
          </ac:picMkLst>
        </pc:picChg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2603748232" sldId="345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3947370794" sldId="346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3400572523" sldId="347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2089356393" sldId="348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2222448300" sldId="349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2723095191" sldId="350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1985675863" sldId="351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2724947885" sldId="352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1483683209" sldId="353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618596702" sldId="355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281076353" sldId="356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2380509551" sldId="357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3854637926" sldId="358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3203991159" sldId="359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841104670" sldId="360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3038444418" sldId="361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1787131568" sldId="362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281512684" sldId="363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1134418817" sldId="365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2485091880" sldId="366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1112354315" sldId="367"/>
        </pc:sldMkLst>
      </pc:sldChg>
      <pc:sldChg chg="addSp modSp add mod">
        <pc:chgData name="Marian Pryszcz" userId="b640d04e-8e1a-4236-a119-e4fb30dc15ca" providerId="ADAL" clId="{AAE5850A-0975-4B16-BCE9-01A23E9E73AE}" dt="2024-11-08T12:51:15.007" v="46"/>
        <pc:sldMkLst>
          <pc:docMk/>
          <pc:sldMk cId="1082273407" sldId="368"/>
        </pc:sldMkLst>
        <pc:spChg chg="mod">
          <ac:chgData name="Marian Pryszcz" userId="b640d04e-8e1a-4236-a119-e4fb30dc15ca" providerId="ADAL" clId="{AAE5850A-0975-4B16-BCE9-01A23E9E73AE}" dt="2024-11-08T12:51:15.007" v="46"/>
          <ac:spMkLst>
            <pc:docMk/>
            <pc:sldMk cId="1082273407" sldId="368"/>
            <ac:spMk id="6" creationId="{7E77EE3C-456F-4B1E-A730-066E3C4D1794}"/>
          </ac:spMkLst>
        </pc:spChg>
        <pc:picChg chg="add mod">
          <ac:chgData name="Marian Pryszcz" userId="b640d04e-8e1a-4236-a119-e4fb30dc15ca" providerId="ADAL" clId="{AAE5850A-0975-4B16-BCE9-01A23E9E73AE}" dt="2024-11-08T12:50:11.632" v="36" actId="1076"/>
          <ac:picMkLst>
            <pc:docMk/>
            <pc:sldMk cId="1082273407" sldId="368"/>
            <ac:picMk id="7" creationId="{258CC068-CD4E-4448-B1BF-B26630F1E457}"/>
          </ac:picMkLst>
        </pc:picChg>
        <pc:picChg chg="add mod">
          <ac:chgData name="Marian Pryszcz" userId="b640d04e-8e1a-4236-a119-e4fb30dc15ca" providerId="ADAL" clId="{AAE5850A-0975-4B16-BCE9-01A23E9E73AE}" dt="2024-11-08T12:50:36.586" v="41" actId="1076"/>
          <ac:picMkLst>
            <pc:docMk/>
            <pc:sldMk cId="1082273407" sldId="368"/>
            <ac:picMk id="9" creationId="{17EB00E9-470B-4AA8-BFCF-B43AE1499E42}"/>
          </ac:picMkLst>
        </pc:picChg>
      </pc:sldChg>
      <pc:sldChg chg="addSp modSp add mod ord">
        <pc:chgData name="Marian Pryszcz" userId="b640d04e-8e1a-4236-a119-e4fb30dc15ca" providerId="ADAL" clId="{AAE5850A-0975-4B16-BCE9-01A23E9E73AE}" dt="2024-11-08T12:52:47.862" v="66"/>
        <pc:sldMkLst>
          <pc:docMk/>
          <pc:sldMk cId="693985657" sldId="369"/>
        </pc:sldMkLst>
        <pc:spChg chg="mod">
          <ac:chgData name="Marian Pryszcz" userId="b640d04e-8e1a-4236-a119-e4fb30dc15ca" providerId="ADAL" clId="{AAE5850A-0975-4B16-BCE9-01A23E9E73AE}" dt="2024-11-08T12:52:47.862" v="66"/>
          <ac:spMkLst>
            <pc:docMk/>
            <pc:sldMk cId="693985657" sldId="369"/>
            <ac:spMk id="6" creationId="{7E77EE3C-456F-4B1E-A730-066E3C4D1794}"/>
          </ac:spMkLst>
        </pc:spChg>
        <pc:picChg chg="add mod">
          <ac:chgData name="Marian Pryszcz" userId="b640d04e-8e1a-4236-a119-e4fb30dc15ca" providerId="ADAL" clId="{AAE5850A-0975-4B16-BCE9-01A23E9E73AE}" dt="2024-11-08T12:52:14.751" v="61" actId="14100"/>
          <ac:picMkLst>
            <pc:docMk/>
            <pc:sldMk cId="693985657" sldId="369"/>
            <ac:picMk id="2" creationId="{20E4D67A-DC3A-4329-AA5C-3F93CE54331F}"/>
          </ac:picMkLst>
        </pc:picChg>
      </pc:sldChg>
      <pc:sldChg chg="addSp modSp add mod">
        <pc:chgData name="Marian Pryszcz" userId="b640d04e-8e1a-4236-a119-e4fb30dc15ca" providerId="ADAL" clId="{AAE5850A-0975-4B16-BCE9-01A23E9E73AE}" dt="2024-11-11T10:52:05.519" v="452" actId="113"/>
        <pc:sldMkLst>
          <pc:docMk/>
          <pc:sldMk cId="1733817084" sldId="370"/>
        </pc:sldMkLst>
        <pc:spChg chg="mod">
          <ac:chgData name="Marian Pryszcz" userId="b640d04e-8e1a-4236-a119-e4fb30dc15ca" providerId="ADAL" clId="{AAE5850A-0975-4B16-BCE9-01A23E9E73AE}" dt="2024-11-11T10:52:05.519" v="452" actId="113"/>
          <ac:spMkLst>
            <pc:docMk/>
            <pc:sldMk cId="1733817084" sldId="370"/>
            <ac:spMk id="6" creationId="{7E77EE3C-456F-4B1E-A730-066E3C4D1794}"/>
          </ac:spMkLst>
        </pc:spChg>
        <pc:picChg chg="add mod">
          <ac:chgData name="Marian Pryszcz" userId="b640d04e-8e1a-4236-a119-e4fb30dc15ca" providerId="ADAL" clId="{AAE5850A-0975-4B16-BCE9-01A23E9E73AE}" dt="2024-11-08T12:54:44.671" v="92" actId="1076"/>
          <ac:picMkLst>
            <pc:docMk/>
            <pc:sldMk cId="1733817084" sldId="370"/>
            <ac:picMk id="2" creationId="{516E93F3-D557-4114-A284-C327E475C8E9}"/>
          </ac:picMkLst>
        </pc:picChg>
        <pc:picChg chg="add mod">
          <ac:chgData name="Marian Pryszcz" userId="b640d04e-8e1a-4236-a119-e4fb30dc15ca" providerId="ADAL" clId="{AAE5850A-0975-4B16-BCE9-01A23E9E73AE}" dt="2024-11-08T12:54:56.599" v="94" actId="1076"/>
          <ac:picMkLst>
            <pc:docMk/>
            <pc:sldMk cId="1733817084" sldId="370"/>
            <ac:picMk id="7" creationId="{BD6B87DA-C3FF-46D9-A8E9-5B991D22BBF6}"/>
          </ac:picMkLst>
        </pc:picChg>
        <pc:picChg chg="add mod">
          <ac:chgData name="Marian Pryszcz" userId="b640d04e-8e1a-4236-a119-e4fb30dc15ca" providerId="ADAL" clId="{AAE5850A-0975-4B16-BCE9-01A23E9E73AE}" dt="2024-11-08T12:55:06.439" v="96" actId="1076"/>
          <ac:picMkLst>
            <pc:docMk/>
            <pc:sldMk cId="1733817084" sldId="370"/>
            <ac:picMk id="9" creationId="{97D29B4C-541D-4EDF-8567-C7C4796CC083}"/>
          </ac:picMkLst>
        </pc:picChg>
      </pc:sldChg>
      <pc:sldChg chg="delSp modSp add mod">
        <pc:chgData name="Marian Pryszcz" userId="b640d04e-8e1a-4236-a119-e4fb30dc15ca" providerId="ADAL" clId="{AAE5850A-0975-4B16-BCE9-01A23E9E73AE}" dt="2024-11-11T09:32:27.657" v="429" actId="113"/>
        <pc:sldMkLst>
          <pc:docMk/>
          <pc:sldMk cId="1710963328" sldId="371"/>
        </pc:sldMkLst>
        <pc:spChg chg="mod">
          <ac:chgData name="Marian Pryszcz" userId="b640d04e-8e1a-4236-a119-e4fb30dc15ca" providerId="ADAL" clId="{AAE5850A-0975-4B16-BCE9-01A23E9E73AE}" dt="2024-11-11T09:32:27.657" v="429" actId="113"/>
          <ac:spMkLst>
            <pc:docMk/>
            <pc:sldMk cId="1710963328" sldId="371"/>
            <ac:spMk id="6" creationId="{7E77EE3C-456F-4B1E-A730-066E3C4D1794}"/>
          </ac:spMkLst>
        </pc:spChg>
        <pc:picChg chg="mod">
          <ac:chgData name="Marian Pryszcz" userId="b640d04e-8e1a-4236-a119-e4fb30dc15ca" providerId="ADAL" clId="{AAE5850A-0975-4B16-BCE9-01A23E9E73AE}" dt="2024-11-08T13:03:59.829" v="139" actId="1076"/>
          <ac:picMkLst>
            <pc:docMk/>
            <pc:sldMk cId="1710963328" sldId="371"/>
            <ac:picMk id="9" creationId="{A5723313-ACEB-40EF-844C-0AB01E8C750D}"/>
          </ac:picMkLst>
        </pc:picChg>
        <pc:picChg chg="del">
          <ac:chgData name="Marian Pryszcz" userId="b640d04e-8e1a-4236-a119-e4fb30dc15ca" providerId="ADAL" clId="{AAE5850A-0975-4B16-BCE9-01A23E9E73AE}" dt="2024-11-08T13:03:19.832" v="134" actId="478"/>
          <ac:picMkLst>
            <pc:docMk/>
            <pc:sldMk cId="1710963328" sldId="371"/>
            <ac:picMk id="10" creationId="{1298793C-0E3E-4C6A-A40C-FE4508AD522B}"/>
          </ac:picMkLst>
        </pc:picChg>
      </pc:sldChg>
      <pc:sldChg chg="addSp delSp modSp add mod ord">
        <pc:chgData name="Marian Pryszcz" userId="b640d04e-8e1a-4236-a119-e4fb30dc15ca" providerId="ADAL" clId="{AAE5850A-0975-4B16-BCE9-01A23E9E73AE}" dt="2024-11-11T09:33:28.866" v="436" actId="113"/>
        <pc:sldMkLst>
          <pc:docMk/>
          <pc:sldMk cId="2263103136" sldId="372"/>
        </pc:sldMkLst>
        <pc:spChg chg="mod">
          <ac:chgData name="Marian Pryszcz" userId="b640d04e-8e1a-4236-a119-e4fb30dc15ca" providerId="ADAL" clId="{AAE5850A-0975-4B16-BCE9-01A23E9E73AE}" dt="2024-11-11T09:33:28.866" v="436" actId="113"/>
          <ac:spMkLst>
            <pc:docMk/>
            <pc:sldMk cId="2263103136" sldId="372"/>
            <ac:spMk id="6" creationId="{7E77EE3C-456F-4B1E-A730-066E3C4D1794}"/>
          </ac:spMkLst>
        </pc:spChg>
        <pc:picChg chg="del">
          <ac:chgData name="Marian Pryszcz" userId="b640d04e-8e1a-4236-a119-e4fb30dc15ca" providerId="ADAL" clId="{AAE5850A-0975-4B16-BCE9-01A23E9E73AE}" dt="2024-11-08T13:04:31.234" v="151" actId="478"/>
          <ac:picMkLst>
            <pc:docMk/>
            <pc:sldMk cId="2263103136" sldId="372"/>
            <ac:picMk id="9" creationId="{A5723313-ACEB-40EF-844C-0AB01E8C750D}"/>
          </ac:picMkLst>
        </pc:picChg>
        <pc:picChg chg="add del mod">
          <ac:chgData name="Marian Pryszcz" userId="b640d04e-8e1a-4236-a119-e4fb30dc15ca" providerId="ADAL" clId="{AAE5850A-0975-4B16-BCE9-01A23E9E73AE}" dt="2024-11-08T13:04:34.570" v="152" actId="1076"/>
          <ac:picMkLst>
            <pc:docMk/>
            <pc:sldMk cId="2263103136" sldId="372"/>
            <ac:picMk id="10" creationId="{1298793C-0E3E-4C6A-A40C-FE4508AD522B}"/>
          </ac:picMkLst>
        </pc:picChg>
      </pc:sldChg>
      <pc:sldChg chg="modSp add del mod ord">
        <pc:chgData name="Marian Pryszcz" userId="b640d04e-8e1a-4236-a119-e4fb30dc15ca" providerId="ADAL" clId="{AAE5850A-0975-4B16-BCE9-01A23E9E73AE}" dt="2024-11-08T13:06:46.681" v="174" actId="47"/>
        <pc:sldMkLst>
          <pc:docMk/>
          <pc:sldMk cId="4173443661" sldId="373"/>
        </pc:sldMkLst>
        <pc:spChg chg="mod">
          <ac:chgData name="Marian Pryszcz" userId="b640d04e-8e1a-4236-a119-e4fb30dc15ca" providerId="ADAL" clId="{AAE5850A-0975-4B16-BCE9-01A23E9E73AE}" dt="2024-11-08T13:06:33.260" v="172" actId="1076"/>
          <ac:spMkLst>
            <pc:docMk/>
            <pc:sldMk cId="4173443661" sldId="373"/>
            <ac:spMk id="6" creationId="{7E77EE3C-456F-4B1E-A730-066E3C4D1794}"/>
          </ac:spMkLst>
        </pc:spChg>
      </pc:sldChg>
      <pc:sldChg chg="modSp add mod">
        <pc:chgData name="Marian Pryszcz" userId="b640d04e-8e1a-4236-a119-e4fb30dc15ca" providerId="ADAL" clId="{AAE5850A-0975-4B16-BCE9-01A23E9E73AE}" dt="2024-11-08T13:06:42.004" v="173"/>
        <pc:sldMkLst>
          <pc:docMk/>
          <pc:sldMk cId="4173946145" sldId="374"/>
        </pc:sldMkLst>
        <pc:spChg chg="mod">
          <ac:chgData name="Marian Pryszcz" userId="b640d04e-8e1a-4236-a119-e4fb30dc15ca" providerId="ADAL" clId="{AAE5850A-0975-4B16-BCE9-01A23E9E73AE}" dt="2024-11-08T13:06:42.004" v="173"/>
          <ac:spMkLst>
            <pc:docMk/>
            <pc:sldMk cId="4173946145" sldId="374"/>
            <ac:spMk id="6" creationId="{7E77EE3C-456F-4B1E-A730-066E3C4D1794}"/>
          </ac:spMkLst>
        </pc:spChg>
      </pc:sldChg>
      <pc:sldChg chg="addSp modSp add mod">
        <pc:chgData name="Marian Pryszcz" userId="b640d04e-8e1a-4236-a119-e4fb30dc15ca" providerId="ADAL" clId="{AAE5850A-0975-4B16-BCE9-01A23E9E73AE}" dt="2024-11-08T13:10:19.109" v="256" actId="20577"/>
        <pc:sldMkLst>
          <pc:docMk/>
          <pc:sldMk cId="1801838417" sldId="375"/>
        </pc:sldMkLst>
        <pc:spChg chg="mod">
          <ac:chgData name="Marian Pryszcz" userId="b640d04e-8e1a-4236-a119-e4fb30dc15ca" providerId="ADAL" clId="{AAE5850A-0975-4B16-BCE9-01A23E9E73AE}" dt="2024-11-08T13:10:19.109" v="256" actId="20577"/>
          <ac:spMkLst>
            <pc:docMk/>
            <pc:sldMk cId="1801838417" sldId="375"/>
            <ac:spMk id="6" creationId="{7E77EE3C-456F-4B1E-A730-066E3C4D1794}"/>
          </ac:spMkLst>
        </pc:spChg>
        <pc:picChg chg="mod">
          <ac:chgData name="Marian Pryszcz" userId="b640d04e-8e1a-4236-a119-e4fb30dc15ca" providerId="ADAL" clId="{AAE5850A-0975-4B16-BCE9-01A23E9E73AE}" dt="2024-11-08T13:09:39.257" v="212" actId="1076"/>
          <ac:picMkLst>
            <pc:docMk/>
            <pc:sldMk cId="1801838417" sldId="375"/>
            <ac:picMk id="7" creationId="{3144591D-48A9-4030-AD8C-0AC6FA3FE65E}"/>
          </ac:picMkLst>
        </pc:picChg>
        <pc:picChg chg="add mod">
          <ac:chgData name="Marian Pryszcz" userId="b640d04e-8e1a-4236-a119-e4fb30dc15ca" providerId="ADAL" clId="{AAE5850A-0975-4B16-BCE9-01A23E9E73AE}" dt="2024-11-08T13:09:36.422" v="211" actId="1076"/>
          <ac:picMkLst>
            <pc:docMk/>
            <pc:sldMk cId="1801838417" sldId="375"/>
            <ac:picMk id="9" creationId="{F99A3E40-30CF-4BA4-A607-E047ED9DE2D3}"/>
          </ac:picMkLst>
        </pc:picChg>
      </pc:sldChg>
      <pc:sldChg chg="add ord">
        <pc:chgData name="Marian Pryszcz" userId="b640d04e-8e1a-4236-a119-e4fb30dc15ca" providerId="ADAL" clId="{AAE5850A-0975-4B16-BCE9-01A23E9E73AE}" dt="2024-11-08T13:10:44.628" v="259"/>
        <pc:sldMkLst>
          <pc:docMk/>
          <pc:sldMk cId="3130515170" sldId="376"/>
        </pc:sldMkLst>
      </pc:sldChg>
      <pc:sldChg chg="addSp modSp add mod">
        <pc:chgData name="Marian Pryszcz" userId="b640d04e-8e1a-4236-a119-e4fb30dc15ca" providerId="ADAL" clId="{AAE5850A-0975-4B16-BCE9-01A23E9E73AE}" dt="2024-11-08T13:12:25.813" v="270" actId="20577"/>
        <pc:sldMkLst>
          <pc:docMk/>
          <pc:sldMk cId="1755911529" sldId="377"/>
        </pc:sldMkLst>
        <pc:spChg chg="mod">
          <ac:chgData name="Marian Pryszcz" userId="b640d04e-8e1a-4236-a119-e4fb30dc15ca" providerId="ADAL" clId="{AAE5850A-0975-4B16-BCE9-01A23E9E73AE}" dt="2024-11-08T13:12:25.813" v="270" actId="20577"/>
          <ac:spMkLst>
            <pc:docMk/>
            <pc:sldMk cId="1755911529" sldId="377"/>
            <ac:spMk id="6" creationId="{7E77EE3C-456F-4B1E-A730-066E3C4D1794}"/>
          </ac:spMkLst>
        </pc:spChg>
        <pc:picChg chg="mod">
          <ac:chgData name="Marian Pryszcz" userId="b640d04e-8e1a-4236-a119-e4fb30dc15ca" providerId="ADAL" clId="{AAE5850A-0975-4B16-BCE9-01A23E9E73AE}" dt="2024-11-08T13:11:43.952" v="261" actId="1076"/>
          <ac:picMkLst>
            <pc:docMk/>
            <pc:sldMk cId="1755911529" sldId="377"/>
            <ac:picMk id="7" creationId="{3144591D-48A9-4030-AD8C-0AC6FA3FE65E}"/>
          </ac:picMkLst>
        </pc:picChg>
        <pc:picChg chg="add mod">
          <ac:chgData name="Marian Pryszcz" userId="b640d04e-8e1a-4236-a119-e4fb30dc15ca" providerId="ADAL" clId="{AAE5850A-0975-4B16-BCE9-01A23E9E73AE}" dt="2024-11-08T13:11:54.263" v="263" actId="1076"/>
          <ac:picMkLst>
            <pc:docMk/>
            <pc:sldMk cId="1755911529" sldId="377"/>
            <ac:picMk id="9" creationId="{5F2D800E-74EA-405F-931D-4F9D1EB6A4D4}"/>
          </ac:picMkLst>
        </pc:picChg>
      </pc:sldChg>
      <pc:sldChg chg="delSp modSp add mod">
        <pc:chgData name="Marian Pryszcz" userId="b640d04e-8e1a-4236-a119-e4fb30dc15ca" providerId="ADAL" clId="{AAE5850A-0975-4B16-BCE9-01A23E9E73AE}" dt="2024-11-08T13:14:38.200" v="287" actId="14100"/>
        <pc:sldMkLst>
          <pc:docMk/>
          <pc:sldMk cId="722830868" sldId="378"/>
        </pc:sldMkLst>
        <pc:spChg chg="mod">
          <ac:chgData name="Marian Pryszcz" userId="b640d04e-8e1a-4236-a119-e4fb30dc15ca" providerId="ADAL" clId="{AAE5850A-0975-4B16-BCE9-01A23E9E73AE}" dt="2024-11-08T13:14:38.200" v="287" actId="14100"/>
          <ac:spMkLst>
            <pc:docMk/>
            <pc:sldMk cId="722830868" sldId="378"/>
            <ac:spMk id="6" creationId="{7E77EE3C-456F-4B1E-A730-066E3C4D1794}"/>
          </ac:spMkLst>
        </pc:spChg>
        <pc:picChg chg="mod">
          <ac:chgData name="Marian Pryszcz" userId="b640d04e-8e1a-4236-a119-e4fb30dc15ca" providerId="ADAL" clId="{AAE5850A-0975-4B16-BCE9-01A23E9E73AE}" dt="2024-11-08T13:12:57.896" v="274" actId="1076"/>
          <ac:picMkLst>
            <pc:docMk/>
            <pc:sldMk cId="722830868" sldId="378"/>
            <ac:picMk id="7" creationId="{3144591D-48A9-4030-AD8C-0AC6FA3FE65E}"/>
          </ac:picMkLst>
        </pc:picChg>
        <pc:picChg chg="del">
          <ac:chgData name="Marian Pryszcz" userId="b640d04e-8e1a-4236-a119-e4fb30dc15ca" providerId="ADAL" clId="{AAE5850A-0975-4B16-BCE9-01A23E9E73AE}" dt="2024-11-08T13:12:55.274" v="273" actId="478"/>
          <ac:picMkLst>
            <pc:docMk/>
            <pc:sldMk cId="722830868" sldId="378"/>
            <ac:picMk id="9" creationId="{5F2D800E-74EA-405F-931D-4F9D1EB6A4D4}"/>
          </ac:picMkLst>
        </pc:picChg>
      </pc:sldChg>
      <pc:sldChg chg="addSp modSp add mod">
        <pc:chgData name="Marian Pryszcz" userId="b640d04e-8e1a-4236-a119-e4fb30dc15ca" providerId="ADAL" clId="{AAE5850A-0975-4B16-BCE9-01A23E9E73AE}" dt="2024-11-08T13:15:15.045" v="295"/>
        <pc:sldMkLst>
          <pc:docMk/>
          <pc:sldMk cId="259222185" sldId="379"/>
        </pc:sldMkLst>
        <pc:spChg chg="mod">
          <ac:chgData name="Marian Pryszcz" userId="b640d04e-8e1a-4236-a119-e4fb30dc15ca" providerId="ADAL" clId="{AAE5850A-0975-4B16-BCE9-01A23E9E73AE}" dt="2024-11-08T13:14:55.497" v="294" actId="14100"/>
          <ac:spMkLst>
            <pc:docMk/>
            <pc:sldMk cId="259222185" sldId="379"/>
            <ac:spMk id="6" creationId="{7E77EE3C-456F-4B1E-A730-066E3C4D1794}"/>
          </ac:spMkLst>
        </pc:spChg>
        <pc:spChg chg="add mod">
          <ac:chgData name="Marian Pryszcz" userId="b640d04e-8e1a-4236-a119-e4fb30dc15ca" providerId="ADAL" clId="{AAE5850A-0975-4B16-BCE9-01A23E9E73AE}" dt="2024-11-08T13:15:15.045" v="295"/>
          <ac:spMkLst>
            <pc:docMk/>
            <pc:sldMk cId="259222185" sldId="379"/>
            <ac:spMk id="9" creationId="{22D405CF-4F2F-473D-8494-63EE83D3A1BF}"/>
          </ac:spMkLst>
        </pc:spChg>
      </pc:sldChg>
      <pc:sldChg chg="add del">
        <pc:chgData name="Marian Pryszcz" userId="b640d04e-8e1a-4236-a119-e4fb30dc15ca" providerId="ADAL" clId="{AAE5850A-0975-4B16-BCE9-01A23E9E73AE}" dt="2024-11-08T13:16:23.034" v="307" actId="2696"/>
        <pc:sldMkLst>
          <pc:docMk/>
          <pc:sldMk cId="390366904" sldId="380"/>
        </pc:sldMkLst>
      </pc:sldChg>
      <pc:sldChg chg="delSp modSp add mod">
        <pc:chgData name="Marian Pryszcz" userId="b640d04e-8e1a-4236-a119-e4fb30dc15ca" providerId="ADAL" clId="{AAE5850A-0975-4B16-BCE9-01A23E9E73AE}" dt="2024-11-08T13:20:55.524" v="342" actId="20577"/>
        <pc:sldMkLst>
          <pc:docMk/>
          <pc:sldMk cId="1353668676" sldId="380"/>
        </pc:sldMkLst>
        <pc:spChg chg="mod">
          <ac:chgData name="Marian Pryszcz" userId="b640d04e-8e1a-4236-a119-e4fb30dc15ca" providerId="ADAL" clId="{AAE5850A-0975-4B16-BCE9-01A23E9E73AE}" dt="2024-11-08T13:20:55.524" v="342" actId="20577"/>
          <ac:spMkLst>
            <pc:docMk/>
            <pc:sldMk cId="1353668676" sldId="380"/>
            <ac:spMk id="6" creationId="{7E77EE3C-456F-4B1E-A730-066E3C4D1794}"/>
          </ac:spMkLst>
        </pc:spChg>
        <pc:picChg chg="mod">
          <ac:chgData name="Marian Pryszcz" userId="b640d04e-8e1a-4236-a119-e4fb30dc15ca" providerId="ADAL" clId="{AAE5850A-0975-4B16-BCE9-01A23E9E73AE}" dt="2024-11-08T13:20:46.645" v="338" actId="1076"/>
          <ac:picMkLst>
            <pc:docMk/>
            <pc:sldMk cId="1353668676" sldId="380"/>
            <ac:picMk id="7" creationId="{DFF3780B-E0E6-4DEC-AE35-63DEC602B21C}"/>
          </ac:picMkLst>
        </pc:picChg>
        <pc:picChg chg="mod">
          <ac:chgData name="Marian Pryszcz" userId="b640d04e-8e1a-4236-a119-e4fb30dc15ca" providerId="ADAL" clId="{AAE5850A-0975-4B16-BCE9-01A23E9E73AE}" dt="2024-11-08T13:20:43.682" v="337" actId="1076"/>
          <ac:picMkLst>
            <pc:docMk/>
            <pc:sldMk cId="1353668676" sldId="380"/>
            <ac:picMk id="9" creationId="{1779D9CC-79A8-4D04-B949-E9AB38CBA3FB}"/>
          </ac:picMkLst>
        </pc:picChg>
        <pc:picChg chg="mod">
          <ac:chgData name="Marian Pryszcz" userId="b640d04e-8e1a-4236-a119-e4fb30dc15ca" providerId="ADAL" clId="{AAE5850A-0975-4B16-BCE9-01A23E9E73AE}" dt="2024-11-08T13:20:41.457" v="336" actId="1076"/>
          <ac:picMkLst>
            <pc:docMk/>
            <pc:sldMk cId="1353668676" sldId="380"/>
            <ac:picMk id="10" creationId="{D10316E8-AB05-473B-AAF1-0D96F726D760}"/>
          </ac:picMkLst>
        </pc:picChg>
        <pc:picChg chg="del">
          <ac:chgData name="Marian Pryszcz" userId="b640d04e-8e1a-4236-a119-e4fb30dc15ca" providerId="ADAL" clId="{AAE5850A-0975-4B16-BCE9-01A23E9E73AE}" dt="2024-11-08T13:20:37.849" v="335" actId="478"/>
          <ac:picMkLst>
            <pc:docMk/>
            <pc:sldMk cId="1353668676" sldId="380"/>
            <ac:picMk id="11" creationId="{DED7EF6E-4276-4ADA-84EA-B0C292E4BF3F}"/>
          </ac:picMkLst>
        </pc:picChg>
      </pc:sldChg>
      <pc:sldChg chg="delSp modSp add mod ord">
        <pc:chgData name="Marian Pryszcz" userId="b640d04e-8e1a-4236-a119-e4fb30dc15ca" providerId="ADAL" clId="{AAE5850A-0975-4B16-BCE9-01A23E9E73AE}" dt="2024-11-11T09:46:50.486" v="437"/>
        <pc:sldMkLst>
          <pc:docMk/>
          <pc:sldMk cId="1747094756" sldId="381"/>
        </pc:sldMkLst>
        <pc:spChg chg="mod">
          <ac:chgData name="Marian Pryszcz" userId="b640d04e-8e1a-4236-a119-e4fb30dc15ca" providerId="ADAL" clId="{AAE5850A-0975-4B16-BCE9-01A23E9E73AE}" dt="2024-11-11T09:46:50.486" v="437"/>
          <ac:spMkLst>
            <pc:docMk/>
            <pc:sldMk cId="1747094756" sldId="381"/>
            <ac:spMk id="6" creationId="{7E77EE3C-456F-4B1E-A730-066E3C4D1794}"/>
          </ac:spMkLst>
        </pc:spChg>
        <pc:picChg chg="del">
          <ac:chgData name="Marian Pryszcz" userId="b640d04e-8e1a-4236-a119-e4fb30dc15ca" providerId="ADAL" clId="{AAE5850A-0975-4B16-BCE9-01A23E9E73AE}" dt="2024-11-08T13:21:36.709" v="352" actId="478"/>
          <ac:picMkLst>
            <pc:docMk/>
            <pc:sldMk cId="1747094756" sldId="381"/>
            <ac:picMk id="7" creationId="{DFF3780B-E0E6-4DEC-AE35-63DEC602B21C}"/>
          </ac:picMkLst>
        </pc:picChg>
        <pc:picChg chg="del">
          <ac:chgData name="Marian Pryszcz" userId="b640d04e-8e1a-4236-a119-e4fb30dc15ca" providerId="ADAL" clId="{AAE5850A-0975-4B16-BCE9-01A23E9E73AE}" dt="2024-11-08T13:21:30.766" v="350" actId="478"/>
          <ac:picMkLst>
            <pc:docMk/>
            <pc:sldMk cId="1747094756" sldId="381"/>
            <ac:picMk id="9" creationId="{1779D9CC-79A8-4D04-B949-E9AB38CBA3FB}"/>
          </ac:picMkLst>
        </pc:picChg>
        <pc:picChg chg="del">
          <ac:chgData name="Marian Pryszcz" userId="b640d04e-8e1a-4236-a119-e4fb30dc15ca" providerId="ADAL" clId="{AAE5850A-0975-4B16-BCE9-01A23E9E73AE}" dt="2024-11-08T13:21:33.588" v="351" actId="478"/>
          <ac:picMkLst>
            <pc:docMk/>
            <pc:sldMk cId="1747094756" sldId="381"/>
            <ac:picMk id="10" creationId="{D10316E8-AB05-473B-AAF1-0D96F726D760}"/>
          </ac:picMkLst>
        </pc:picChg>
      </pc:sldChg>
      <pc:sldChg chg="delSp modSp add mod ord">
        <pc:chgData name="Marian Pryszcz" userId="b640d04e-8e1a-4236-a119-e4fb30dc15ca" providerId="ADAL" clId="{AAE5850A-0975-4B16-BCE9-01A23E9E73AE}" dt="2024-11-08T13:24:55.881" v="373" actId="20577"/>
        <pc:sldMkLst>
          <pc:docMk/>
          <pc:sldMk cId="556484275" sldId="382"/>
        </pc:sldMkLst>
        <pc:spChg chg="mod">
          <ac:chgData name="Marian Pryszcz" userId="b640d04e-8e1a-4236-a119-e4fb30dc15ca" providerId="ADAL" clId="{AAE5850A-0975-4B16-BCE9-01A23E9E73AE}" dt="2024-11-08T13:24:55.881" v="373" actId="20577"/>
          <ac:spMkLst>
            <pc:docMk/>
            <pc:sldMk cId="556484275" sldId="382"/>
            <ac:spMk id="6" creationId="{7E77EE3C-456F-4B1E-A730-066E3C4D1794}"/>
          </ac:spMkLst>
        </pc:spChg>
        <pc:picChg chg="del">
          <ac:chgData name="Marian Pryszcz" userId="b640d04e-8e1a-4236-a119-e4fb30dc15ca" providerId="ADAL" clId="{AAE5850A-0975-4B16-BCE9-01A23E9E73AE}" dt="2024-11-08T13:23:26.434" v="365" actId="478"/>
          <ac:picMkLst>
            <pc:docMk/>
            <pc:sldMk cId="556484275" sldId="382"/>
            <ac:picMk id="7" creationId="{DFF3780B-E0E6-4DEC-AE35-63DEC602B21C}"/>
          </ac:picMkLst>
        </pc:picChg>
        <pc:picChg chg="del">
          <ac:chgData name="Marian Pryszcz" userId="b640d04e-8e1a-4236-a119-e4fb30dc15ca" providerId="ADAL" clId="{AAE5850A-0975-4B16-BCE9-01A23E9E73AE}" dt="2024-11-08T13:23:05.934" v="362" actId="478"/>
          <ac:picMkLst>
            <pc:docMk/>
            <pc:sldMk cId="556484275" sldId="382"/>
            <ac:picMk id="9" creationId="{1779D9CC-79A8-4D04-B949-E9AB38CBA3FB}"/>
          </ac:picMkLst>
        </pc:picChg>
        <pc:picChg chg="del">
          <ac:chgData name="Marian Pryszcz" userId="b640d04e-8e1a-4236-a119-e4fb30dc15ca" providerId="ADAL" clId="{AAE5850A-0975-4B16-BCE9-01A23E9E73AE}" dt="2024-11-08T13:23:08.355" v="363" actId="478"/>
          <ac:picMkLst>
            <pc:docMk/>
            <pc:sldMk cId="556484275" sldId="382"/>
            <ac:picMk id="10" creationId="{D10316E8-AB05-473B-AAF1-0D96F726D760}"/>
          </ac:picMkLst>
        </pc:picChg>
        <pc:picChg chg="del">
          <ac:chgData name="Marian Pryszcz" userId="b640d04e-8e1a-4236-a119-e4fb30dc15ca" providerId="ADAL" clId="{AAE5850A-0975-4B16-BCE9-01A23E9E73AE}" dt="2024-11-08T13:23:10.477" v="364" actId="478"/>
          <ac:picMkLst>
            <pc:docMk/>
            <pc:sldMk cId="556484275" sldId="382"/>
            <ac:picMk id="11" creationId="{DED7EF6E-4276-4ADA-84EA-B0C292E4BF3F}"/>
          </ac:picMkLst>
        </pc:picChg>
      </pc:sldChg>
      <pc:sldChg chg="modSp add mod">
        <pc:chgData name="Marian Pryszcz" userId="b640d04e-8e1a-4236-a119-e4fb30dc15ca" providerId="ADAL" clId="{AAE5850A-0975-4B16-BCE9-01A23E9E73AE}" dt="2024-11-08T13:27:42.076" v="408" actId="6549"/>
        <pc:sldMkLst>
          <pc:docMk/>
          <pc:sldMk cId="4159743233" sldId="383"/>
        </pc:sldMkLst>
        <pc:spChg chg="mod">
          <ac:chgData name="Marian Pryszcz" userId="b640d04e-8e1a-4236-a119-e4fb30dc15ca" providerId="ADAL" clId="{AAE5850A-0975-4B16-BCE9-01A23E9E73AE}" dt="2024-11-08T13:27:42.076" v="408" actId="6549"/>
          <ac:spMkLst>
            <pc:docMk/>
            <pc:sldMk cId="4159743233" sldId="383"/>
            <ac:spMk id="6" creationId="{7E77EE3C-456F-4B1E-A730-066E3C4D1794}"/>
          </ac:spMkLst>
        </pc:spChg>
        <pc:picChg chg="mod">
          <ac:chgData name="Marian Pryszcz" userId="b640d04e-8e1a-4236-a119-e4fb30dc15ca" providerId="ADAL" clId="{AAE5850A-0975-4B16-BCE9-01A23E9E73AE}" dt="2024-11-08T13:27:30.725" v="406" actId="1076"/>
          <ac:picMkLst>
            <pc:docMk/>
            <pc:sldMk cId="4159743233" sldId="383"/>
            <ac:picMk id="7" creationId="{02EF48DD-18E1-4A0D-A8FA-931980EC3616}"/>
          </ac:picMkLst>
        </pc:picChg>
      </pc:sldChg>
      <pc:sldChg chg="add">
        <pc:chgData name="Marian Pryszcz" userId="b640d04e-8e1a-4236-a119-e4fb30dc15ca" providerId="ADAL" clId="{AAE5850A-0975-4B16-BCE9-01A23E9E73AE}" dt="2024-11-08T13:27:36.119" v="407" actId="2890"/>
        <pc:sldMkLst>
          <pc:docMk/>
          <pc:sldMk cId="2138668777" sldId="384"/>
        </pc:sldMkLst>
      </pc:sldChg>
    </pc:docChg>
  </pc:docChgLst>
  <pc:docChgLst>
    <pc:chgData name="Marian Pryszcz" userId="b640d04e-8e1a-4236-a119-e4fb30dc15ca" providerId="ADAL" clId="{9B0FAF5F-4BED-4D75-9D97-E380BCDB0B1C}"/>
    <pc:docChg chg="custSel delSld modSld">
      <pc:chgData name="Marian Pryszcz" userId="b640d04e-8e1a-4236-a119-e4fb30dc15ca" providerId="ADAL" clId="{9B0FAF5F-4BED-4D75-9D97-E380BCDB0B1C}" dt="2024-10-17T09:27:23.366" v="83" actId="6549"/>
      <pc:docMkLst>
        <pc:docMk/>
      </pc:docMkLst>
      <pc:sldChg chg="modSp mod">
        <pc:chgData name="Marian Pryszcz" userId="b640d04e-8e1a-4236-a119-e4fb30dc15ca" providerId="ADAL" clId="{9B0FAF5F-4BED-4D75-9D97-E380BCDB0B1C}" dt="2024-10-17T09:26:04.804" v="30" actId="20577"/>
        <pc:sldMkLst>
          <pc:docMk/>
          <pc:sldMk cId="1433832937" sldId="257"/>
        </pc:sldMkLst>
        <pc:spChg chg="mod">
          <ac:chgData name="Marian Pryszcz" userId="b640d04e-8e1a-4236-a119-e4fb30dc15ca" providerId="ADAL" clId="{9B0FAF5F-4BED-4D75-9D97-E380BCDB0B1C}" dt="2024-10-17T09:25:58.399" v="23" actId="20577"/>
          <ac:spMkLst>
            <pc:docMk/>
            <pc:sldMk cId="1433832937" sldId="257"/>
            <ac:spMk id="2" creationId="{00000000-0000-0000-0000-000000000000}"/>
          </ac:spMkLst>
        </pc:spChg>
        <pc:spChg chg="mod">
          <ac:chgData name="Marian Pryszcz" userId="b640d04e-8e1a-4236-a119-e4fb30dc15ca" providerId="ADAL" clId="{9B0FAF5F-4BED-4D75-9D97-E380BCDB0B1C}" dt="2024-10-17T09:26:04.804" v="30" actId="20577"/>
          <ac:spMkLst>
            <pc:docMk/>
            <pc:sldMk cId="1433832937" sldId="257"/>
            <ac:spMk id="3" creationId="{00000000-0000-0000-0000-000000000000}"/>
          </ac:spMkLst>
        </pc:spChg>
        <pc:spChg chg="mod">
          <ac:chgData name="Marian Pryszcz" userId="b640d04e-8e1a-4236-a119-e4fb30dc15ca" providerId="ADAL" clId="{9B0FAF5F-4BED-4D75-9D97-E380BCDB0B1C}" dt="2024-10-17T09:25:48.607" v="17" actId="6549"/>
          <ac:spMkLst>
            <pc:docMk/>
            <pc:sldMk cId="1433832937" sldId="257"/>
            <ac:spMk id="9" creationId="{00000000-0000-0000-0000-000000000000}"/>
          </ac:spMkLst>
        </pc:spChg>
      </pc:sldChg>
      <pc:sldChg chg="del">
        <pc:chgData name="Marian Pryszcz" userId="b640d04e-8e1a-4236-a119-e4fb30dc15ca" providerId="ADAL" clId="{9B0FAF5F-4BED-4D75-9D97-E380BCDB0B1C}" dt="2024-10-17T09:25:15.639" v="0" actId="2696"/>
        <pc:sldMkLst>
          <pc:docMk/>
          <pc:sldMk cId="1300492598" sldId="291"/>
        </pc:sldMkLst>
      </pc:sldChg>
      <pc:sldChg chg="modSp mod">
        <pc:chgData name="Marian Pryszcz" userId="b640d04e-8e1a-4236-a119-e4fb30dc15ca" providerId="ADAL" clId="{9B0FAF5F-4BED-4D75-9D97-E380BCDB0B1C}" dt="2024-10-17T09:27:23.366" v="83" actId="6549"/>
        <pc:sldMkLst>
          <pc:docMk/>
          <pc:sldMk cId="800547340" sldId="321"/>
        </pc:sldMkLst>
        <pc:spChg chg="mod">
          <ac:chgData name="Marian Pryszcz" userId="b640d04e-8e1a-4236-a119-e4fb30dc15ca" providerId="ADAL" clId="{9B0FAF5F-4BED-4D75-9D97-E380BCDB0B1C}" dt="2024-10-17T09:26:12.141" v="36" actId="20577"/>
          <ac:spMkLst>
            <pc:docMk/>
            <pc:sldMk cId="800547340" sldId="321"/>
            <ac:spMk id="5" creationId="{00000000-0000-0000-0000-000000000000}"/>
          </ac:spMkLst>
        </pc:spChg>
        <pc:spChg chg="mod">
          <ac:chgData name="Marian Pryszcz" userId="b640d04e-8e1a-4236-a119-e4fb30dc15ca" providerId="ADAL" clId="{9B0FAF5F-4BED-4D75-9D97-E380BCDB0B1C}" dt="2024-10-17T09:27:23.366" v="83" actId="6549"/>
          <ac:spMkLst>
            <pc:docMk/>
            <pc:sldMk cId="800547340" sldId="321"/>
            <ac:spMk id="8" creationId="{00000000-0000-0000-0000-000000000000}"/>
          </ac:spMkLst>
        </pc:spChg>
      </pc:sldChg>
      <pc:sldChg chg="del">
        <pc:chgData name="Marian Pryszcz" userId="b640d04e-8e1a-4236-a119-e4fb30dc15ca" providerId="ADAL" clId="{9B0FAF5F-4BED-4D75-9D97-E380BCDB0B1C}" dt="2024-10-17T09:25:27.852" v="2" actId="2696"/>
        <pc:sldMkLst>
          <pc:docMk/>
          <pc:sldMk cId="1414780825" sldId="345"/>
        </pc:sldMkLst>
      </pc:sldChg>
      <pc:sldChg chg="del">
        <pc:chgData name="Marian Pryszcz" userId="b640d04e-8e1a-4236-a119-e4fb30dc15ca" providerId="ADAL" clId="{9B0FAF5F-4BED-4D75-9D97-E380BCDB0B1C}" dt="2024-10-17T09:25:27.852" v="2" actId="2696"/>
        <pc:sldMkLst>
          <pc:docMk/>
          <pc:sldMk cId="3846588294" sldId="346"/>
        </pc:sldMkLst>
      </pc:sldChg>
      <pc:sldChg chg="del">
        <pc:chgData name="Marian Pryszcz" userId="b640d04e-8e1a-4236-a119-e4fb30dc15ca" providerId="ADAL" clId="{9B0FAF5F-4BED-4D75-9D97-E380BCDB0B1C}" dt="2024-10-17T09:25:27.852" v="2" actId="2696"/>
        <pc:sldMkLst>
          <pc:docMk/>
          <pc:sldMk cId="2069878483" sldId="347"/>
        </pc:sldMkLst>
      </pc:sldChg>
      <pc:sldChg chg="del">
        <pc:chgData name="Marian Pryszcz" userId="b640d04e-8e1a-4236-a119-e4fb30dc15ca" providerId="ADAL" clId="{9B0FAF5F-4BED-4D75-9D97-E380BCDB0B1C}" dt="2024-10-17T09:25:27.852" v="2" actId="2696"/>
        <pc:sldMkLst>
          <pc:docMk/>
          <pc:sldMk cId="2086029110" sldId="348"/>
        </pc:sldMkLst>
      </pc:sldChg>
      <pc:sldChg chg="del">
        <pc:chgData name="Marian Pryszcz" userId="b640d04e-8e1a-4236-a119-e4fb30dc15ca" providerId="ADAL" clId="{9B0FAF5F-4BED-4D75-9D97-E380BCDB0B1C}" dt="2024-10-17T09:25:27.852" v="2" actId="2696"/>
        <pc:sldMkLst>
          <pc:docMk/>
          <pc:sldMk cId="1933818083" sldId="349"/>
        </pc:sldMkLst>
      </pc:sldChg>
      <pc:sldChg chg="del">
        <pc:chgData name="Marian Pryszcz" userId="b640d04e-8e1a-4236-a119-e4fb30dc15ca" providerId="ADAL" clId="{9B0FAF5F-4BED-4D75-9D97-E380BCDB0B1C}" dt="2024-10-17T09:25:27.852" v="2" actId="2696"/>
        <pc:sldMkLst>
          <pc:docMk/>
          <pc:sldMk cId="1456991969" sldId="350"/>
        </pc:sldMkLst>
      </pc:sldChg>
      <pc:sldChg chg="del">
        <pc:chgData name="Marian Pryszcz" userId="b640d04e-8e1a-4236-a119-e4fb30dc15ca" providerId="ADAL" clId="{9B0FAF5F-4BED-4D75-9D97-E380BCDB0B1C}" dt="2024-10-17T09:25:27.852" v="2" actId="2696"/>
        <pc:sldMkLst>
          <pc:docMk/>
          <pc:sldMk cId="3745729929" sldId="351"/>
        </pc:sldMkLst>
      </pc:sldChg>
      <pc:sldChg chg="del">
        <pc:chgData name="Marian Pryszcz" userId="b640d04e-8e1a-4236-a119-e4fb30dc15ca" providerId="ADAL" clId="{9B0FAF5F-4BED-4D75-9D97-E380BCDB0B1C}" dt="2024-10-17T09:25:27.852" v="2" actId="2696"/>
        <pc:sldMkLst>
          <pc:docMk/>
          <pc:sldMk cId="686754255" sldId="352"/>
        </pc:sldMkLst>
      </pc:sldChg>
      <pc:sldChg chg="del">
        <pc:chgData name="Marian Pryszcz" userId="b640d04e-8e1a-4236-a119-e4fb30dc15ca" providerId="ADAL" clId="{9B0FAF5F-4BED-4D75-9D97-E380BCDB0B1C}" dt="2024-10-17T09:25:27.852" v="2" actId="2696"/>
        <pc:sldMkLst>
          <pc:docMk/>
          <pc:sldMk cId="448235696" sldId="353"/>
        </pc:sldMkLst>
      </pc:sldChg>
      <pc:sldChg chg="del">
        <pc:chgData name="Marian Pryszcz" userId="b640d04e-8e1a-4236-a119-e4fb30dc15ca" providerId="ADAL" clId="{9B0FAF5F-4BED-4D75-9D97-E380BCDB0B1C}" dt="2024-10-17T09:25:27.852" v="2" actId="2696"/>
        <pc:sldMkLst>
          <pc:docMk/>
          <pc:sldMk cId="1737034613" sldId="354"/>
        </pc:sldMkLst>
      </pc:sldChg>
      <pc:sldChg chg="del">
        <pc:chgData name="Marian Pryszcz" userId="b640d04e-8e1a-4236-a119-e4fb30dc15ca" providerId="ADAL" clId="{9B0FAF5F-4BED-4D75-9D97-E380BCDB0B1C}" dt="2024-10-17T09:25:27.852" v="2" actId="2696"/>
        <pc:sldMkLst>
          <pc:docMk/>
          <pc:sldMk cId="2969868908" sldId="355"/>
        </pc:sldMkLst>
      </pc:sldChg>
      <pc:sldChg chg="del">
        <pc:chgData name="Marian Pryszcz" userId="b640d04e-8e1a-4236-a119-e4fb30dc15ca" providerId="ADAL" clId="{9B0FAF5F-4BED-4D75-9D97-E380BCDB0B1C}" dt="2024-10-17T09:25:27.852" v="2" actId="2696"/>
        <pc:sldMkLst>
          <pc:docMk/>
          <pc:sldMk cId="1872772182" sldId="356"/>
        </pc:sldMkLst>
      </pc:sldChg>
      <pc:sldChg chg="del">
        <pc:chgData name="Marian Pryszcz" userId="b640d04e-8e1a-4236-a119-e4fb30dc15ca" providerId="ADAL" clId="{9B0FAF5F-4BED-4D75-9D97-E380BCDB0B1C}" dt="2024-10-17T09:25:27.852" v="2" actId="2696"/>
        <pc:sldMkLst>
          <pc:docMk/>
          <pc:sldMk cId="736405674" sldId="357"/>
        </pc:sldMkLst>
      </pc:sldChg>
      <pc:sldChg chg="del">
        <pc:chgData name="Marian Pryszcz" userId="b640d04e-8e1a-4236-a119-e4fb30dc15ca" providerId="ADAL" clId="{9B0FAF5F-4BED-4D75-9D97-E380BCDB0B1C}" dt="2024-10-17T09:25:27.852" v="2" actId="2696"/>
        <pc:sldMkLst>
          <pc:docMk/>
          <pc:sldMk cId="654882702" sldId="358"/>
        </pc:sldMkLst>
      </pc:sldChg>
      <pc:sldChg chg="del">
        <pc:chgData name="Marian Pryszcz" userId="b640d04e-8e1a-4236-a119-e4fb30dc15ca" providerId="ADAL" clId="{9B0FAF5F-4BED-4D75-9D97-E380BCDB0B1C}" dt="2024-10-17T09:25:27.852" v="2" actId="2696"/>
        <pc:sldMkLst>
          <pc:docMk/>
          <pc:sldMk cId="1975713239" sldId="359"/>
        </pc:sldMkLst>
      </pc:sldChg>
      <pc:sldChg chg="del">
        <pc:chgData name="Marian Pryszcz" userId="b640d04e-8e1a-4236-a119-e4fb30dc15ca" providerId="ADAL" clId="{9B0FAF5F-4BED-4D75-9D97-E380BCDB0B1C}" dt="2024-10-17T09:25:18.136" v="1" actId="2696"/>
        <pc:sldMkLst>
          <pc:docMk/>
          <pc:sldMk cId="3901081054" sldId="36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B350D-6AF5-47D6-992B-C4C58B8C0976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4B226-95B6-4FB4-8FC9-EDA107599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549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888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15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231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68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99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74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684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368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94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16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513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1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9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451738" y="356659"/>
            <a:ext cx="8599130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>
              <a:ln w="12700">
                <a:solidFill>
                  <a:srgbClr val="44546A">
                    <a:satMod val="1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51738" y="429226"/>
            <a:ext cx="7488832" cy="144641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4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7</a:t>
            </a:r>
            <a:br>
              <a:rPr lang="cs-CZ" sz="5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 výroba</a:t>
            </a:r>
            <a:endParaRPr lang="en-GB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321965" y="4193309"/>
            <a:ext cx="3641064" cy="2308033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Ekonomika podniku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defRPr/>
            </a:pP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Marian Pryszcz</a:t>
            </a:r>
            <a:endParaRPr lang="nl-NL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defRPr/>
            </a:pPr>
            <a:endParaRPr lang="nl-NL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3038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3 (sami)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4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Výroba probíhá 200 dní v roce, 8 hodin denně s plánovanými prostoji 19 %. Pracnost 1 výrobku je 50 minut. 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 1: 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	Jaká je kapacita zařízení? 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Tpp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200 *8  – (200*8*0,19)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Tpp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1296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hodin</a:t>
            </a: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tkp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50/60 = 0,833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Qp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Tpp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/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tkp</a:t>
            </a: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Qp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1296 / 0,833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Qp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155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8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 = 155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kusů</a:t>
            </a: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9" name="Obrázek 8" descr="Obsah obrázku text, Písmo, snímek obrazovky, účtenka&#10;&#10;Popis byl vytvořen automaticky">
            <a:extLst>
              <a:ext uri="{FF2B5EF4-FFF2-40B4-BE49-F238E27FC236}">
                <a16:creationId xmlns:a16="http://schemas.microsoft.com/office/drawing/2014/main" id="{A5723313-ACEB-40EF-844C-0AB01E8C750D}"/>
              </a:ext>
            </a:extLst>
          </p:cNvPr>
          <p:cNvPicPr/>
          <p:nvPr/>
        </p:nvPicPr>
        <p:blipFill rotWithShape="1">
          <a:blip r:embed="rId3"/>
          <a:srcRect t="17501"/>
          <a:stretch/>
        </p:blipFill>
        <p:spPr bwMode="auto">
          <a:xfrm>
            <a:off x="5483805" y="2781285"/>
            <a:ext cx="5067655" cy="221428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10963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3038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3 (sami)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4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Výroba probíhá 200 dní v roce, 8 hodin denně s plánovanými prostoji 19 %. Pracnost 1 výrobku je 50 minut. 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 1: 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	Jaké je využití kapacity, je-li skutečně vyrobených výrobků 1 500 ks? 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kc = Qs/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Qp</a:t>
            </a: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kc = 1500/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1555,82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* 100</a:t>
            </a: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kc = 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96,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46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%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1298793C-0E3E-4C6A-A40C-FE4508AD522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663" y="3040082"/>
            <a:ext cx="4267200" cy="1227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103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3038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3 (sami)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4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Výroba probíhá 200 dní v roce, 8 hodin denně s plánovanými prostoji 19 %. Pracnost 1 výrobku je 50 minut. 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 1: 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	Jaké je využití kapacity, je-li skutečně vyrobených výrobků 1 500 ks? 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kc = Qs/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Qp</a:t>
            </a: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kc = 1500/1552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* 100</a:t>
            </a: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kc = 96,65%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	Zhodnoťte, jestli je kapacita využívána optimálně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1298793C-0E3E-4C6A-A40C-FE4508AD522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663" y="3040082"/>
            <a:ext cx="4267200" cy="1227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946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3903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4 (spolu)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4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 podnik plánuje výrobní kapacitu na příští měsíc (30 dní, z toho 8 dnů volna). Podnik funguje v jednosměnném 8 hodinovém provozu. Prostoje jsou průměrně v rozsahu 12 % z nominálního časového fondu. Podnik je složen ze 4 výrobních zařízení. Ty jsou zobrazeny na obrázku níže a znázorňují výrobní proces. Výrobní zařízení 1 vyrábí polotovary pro výrobní zařízení 2 a 3 (paralelní řazení), které jsou stejného typu. Finální je výrobní zařízení 4, které produkuje finální výrobky.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 jednotlivých zařízení je: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 zařízení 1: 15 ks za hodinu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 zařízení 2: 5 ks za hodinu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 zařízení 3: 5 ks za hodinu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 zařízení 4: 20 ks za hodinu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Obrázek 6" descr="Obsah obrázku černá, tma&#10;&#10;Popis byl vytvořen automaticky">
            <a:extLst>
              <a:ext uri="{FF2B5EF4-FFF2-40B4-BE49-F238E27FC236}">
                <a16:creationId xmlns:a16="http://schemas.microsoft.com/office/drawing/2014/main" id="{3144591D-48A9-4030-AD8C-0AC6FA3FE65E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674" r="38100" b="18358"/>
          <a:stretch/>
        </p:blipFill>
        <p:spPr bwMode="auto">
          <a:xfrm>
            <a:off x="4969566" y="2446785"/>
            <a:ext cx="5061940" cy="24389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14476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3903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4 (spolu)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4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Nutné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nejdříve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jednoduše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vysvětlit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sériové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paralelní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řazení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výrobních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agregátů</a:t>
            </a: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Výroba je v principu tok materiálů, tok materiálu je jak průtok vody. Jestliže mám </a:t>
            </a:r>
            <a:r>
              <a:rPr kumimoji="0" lang="cs-CZ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uzké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místo (</a:t>
            </a:r>
            <a:r>
              <a:rPr kumimoji="0" lang="cs-CZ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bottle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neck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musím ho odstranit, jedna z možnosti je přidání identického stroje. Na obrázku zařízení 3 a 2.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				</a:t>
            </a:r>
            <a:r>
              <a:rPr kumimoji="0" lang="cs-CZ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Jáke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jsou další možnosti? - diskuze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Obrázek 6" descr="Obsah obrázku černá, tma&#10;&#10;Popis byl vytvořen automaticky">
            <a:extLst>
              <a:ext uri="{FF2B5EF4-FFF2-40B4-BE49-F238E27FC236}">
                <a16:creationId xmlns:a16="http://schemas.microsoft.com/office/drawing/2014/main" id="{3144591D-48A9-4030-AD8C-0AC6FA3FE65E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674" r="38100" b="18358"/>
          <a:stretch/>
        </p:blipFill>
        <p:spPr bwMode="auto">
          <a:xfrm>
            <a:off x="539915" y="680169"/>
            <a:ext cx="5061940" cy="24389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Obrázek 8" descr="Bottleneck">
            <a:extLst>
              <a:ext uri="{FF2B5EF4-FFF2-40B4-BE49-F238E27FC236}">
                <a16:creationId xmlns:a16="http://schemas.microsoft.com/office/drawing/2014/main" id="{F99A3E40-30CF-4BA4-A607-E047ED9DE2D3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745" y="3954962"/>
            <a:ext cx="3593465" cy="20307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1838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3903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4 (spolu)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4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 podnik plánuje výrobní kapacitu na příští měsíc (30 dní, z toho 8 dnů volna). Podnik funguje v jednosměnném 8 hodinovém provozu. Prostoje jsou průměrně v rozsahu 12 % z nominálního časového fondu. Podnik je složen ze 4 výrobních zařízení. Ty jsou zobrazeny na obrázku níže a znázorňují výrobní proces. Výrobní zařízení 1 vyrábí polotovary pro výrobní zařízení 2 a 3 (paralelní řazení), které jsou stejného typu. Finální je výrobní zařízení 4, které produkuje finální výrobky.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 jednotlivých zařízení je: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 zařízení 1: 15 ks za hodinu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 zařízení 2: 5 ks za hodinu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 zařízení 3: 5 ks za hodinu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 zařízení 4: 20 ks za hodinu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Obrázek 6" descr="Obsah obrázku černá, tma&#10;&#10;Popis byl vytvořen automaticky">
            <a:extLst>
              <a:ext uri="{FF2B5EF4-FFF2-40B4-BE49-F238E27FC236}">
                <a16:creationId xmlns:a16="http://schemas.microsoft.com/office/drawing/2014/main" id="{3144591D-48A9-4030-AD8C-0AC6FA3FE65E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674" r="38100" b="18358"/>
          <a:stretch/>
        </p:blipFill>
        <p:spPr bwMode="auto">
          <a:xfrm>
            <a:off x="4969566" y="2446785"/>
            <a:ext cx="5061940" cy="24389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30515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3903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4 (spolu)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4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 podnik plánuje výrobní kapacitu na příští měsíc (30 dní, z toho 8 dnů volna). Podnik funguje v jednosměnném 8 hodinovém provozu. Prostoje jsou průměrně v rozsahu 12 % z nominálního časového fondu. Podnik je složen ze 4 výrobních zařízení. Ty jsou zobrazeny na obrázku níže a znázorňují výrobní proces. Výrobní zařízení 1 vyrábí polotovary pro výrobní zařízení 2 a 3 (paralelní řazení), které jsou stejného typu. Finální je výrobní zařízení 4, které produkuje finální výrobky.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 jednotlivých zařízení je: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 zařízení 1: 15 ks za hodinu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 zařízení 2: 5 ks za hodinu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 zařízení 3: 5 ks za hodinu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 zařízení 4: 20 ks za hodinu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Tn = (30-8)*8 - ((30-8)*8*0,12) </a:t>
            </a: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Tn= 154,88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jestli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chci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zaokrouhlit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musím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dolů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154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hodin</a:t>
            </a: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Obrázek 6" descr="Obsah obrázku černá, tma&#10;&#10;Popis byl vytvořen automaticky">
            <a:extLst>
              <a:ext uri="{FF2B5EF4-FFF2-40B4-BE49-F238E27FC236}">
                <a16:creationId xmlns:a16="http://schemas.microsoft.com/office/drawing/2014/main" id="{3144591D-48A9-4030-AD8C-0AC6FA3FE65E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674" r="38100" b="18358"/>
          <a:stretch/>
        </p:blipFill>
        <p:spPr bwMode="auto">
          <a:xfrm>
            <a:off x="4978531" y="1855114"/>
            <a:ext cx="5061940" cy="24389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5F2D800E-74EA-405F-931D-4F9D1EB6A4D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023" y="4591390"/>
            <a:ext cx="1724025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911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3903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4 (spolu)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3"/>
            <a:ext cx="9694948" cy="55065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 podnik plánuje výrobní kapacitu na příští měsíc (30 dní, z toho 8 dnů volna). Podnik funguje v jednosměnném 8 hodinovém provozu. Prostoje jsou průměrně v rozsahu 12 % z nominálního časového fondu. Podnik je složen ze 4 výrobních zařízení. Ty jsou zobrazeny na obrázku níže a znázorňují výrobní proces. Výrobní zařízení 1 vyrábí polotovary pro výrobní zařízení 2 a 3 (paralelní řazení), které jsou stejného typu. Finální je výrobní zařízení 4, které produkuje finální výrobky.</a:t>
            </a:r>
          </a:p>
          <a:p>
            <a:pPr marL="0" indent="0">
              <a:buNone/>
              <a:defRPr/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 jednotlivých zařízení je:</a:t>
            </a:r>
          </a:p>
          <a:p>
            <a:pPr marL="0" indent="0">
              <a:buNone/>
              <a:defRPr/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 zařízení 1: 15 ks za hodinu</a:t>
            </a:r>
          </a:p>
          <a:p>
            <a:pPr marL="0" indent="0">
              <a:buNone/>
              <a:defRPr/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 zařízení 2: 5 ks za hodinu</a:t>
            </a:r>
          </a:p>
          <a:p>
            <a:pPr marL="0" indent="0">
              <a:buNone/>
              <a:defRPr/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 zařízení 3: 5 ks za hodinu</a:t>
            </a:r>
          </a:p>
          <a:p>
            <a:pPr marL="0" indent="0">
              <a:buNone/>
              <a:defRPr/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 zařízení 4: 20 ks za hodinu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Qp1 = 154,88*15= 2323,2ks</a:t>
            </a: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Qp2 = 154,88*5 = 774,4ks</a:t>
            </a: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Qp3 = Qp2 = 774,4ks</a:t>
            </a: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Qp4 = 154,88*20 = 3097,6ks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Qpcelkem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Qp2+Qp3 = 1548,8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ks</a:t>
            </a: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Obrázek 6" descr="Obsah obrázku černá, tma&#10;&#10;Popis byl vytvořen automaticky">
            <a:extLst>
              <a:ext uri="{FF2B5EF4-FFF2-40B4-BE49-F238E27FC236}">
                <a16:creationId xmlns:a16="http://schemas.microsoft.com/office/drawing/2014/main" id="{3144591D-48A9-4030-AD8C-0AC6FA3FE65E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674" r="38100" b="18358"/>
          <a:stretch/>
        </p:blipFill>
        <p:spPr bwMode="auto">
          <a:xfrm>
            <a:off x="4037237" y="1356183"/>
            <a:ext cx="5061940" cy="24389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228308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3903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4 (spolu)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4"/>
            <a:ext cx="9694948" cy="5633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 podnik plánuje výrobní kapacitu na příští měsíc (30 dní, z toho 8 dnů volna). Podnik funguje v jednosměnném 8 hodinovém provozu. Prostoje jsou průměrně v rozsahu 12 % z nominálního časového fondu. Podnik je složen ze 4 výrobních zařízení. Ty jsou zobrazeny na obrázku níže a znázorňují výrobní proces. Výrobní zařízení 1 vyrábí polotovary pro výrobní zařízení 2 a 3 (paralelní řazení), které jsou stejného typu. Finální je výrobní zařízení 4, které produkuje finální výrobky.</a:t>
            </a:r>
          </a:p>
          <a:p>
            <a:pPr marL="0" indent="0">
              <a:buNone/>
              <a:defRPr/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 jednotlivých zařízení je:</a:t>
            </a:r>
          </a:p>
          <a:p>
            <a:pPr marL="0" indent="0">
              <a:buNone/>
              <a:defRPr/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 zařízení 1: 15 ks za hodinu</a:t>
            </a:r>
          </a:p>
          <a:p>
            <a:pPr marL="0" indent="0">
              <a:buNone/>
              <a:defRPr/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 zařízení 2: 5 ks za hodinu</a:t>
            </a:r>
          </a:p>
          <a:p>
            <a:pPr marL="0" indent="0">
              <a:buNone/>
              <a:defRPr/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 zařízení 3: 5 ks za hodinu</a:t>
            </a:r>
          </a:p>
          <a:p>
            <a:pPr marL="0" indent="0">
              <a:buNone/>
              <a:defRPr/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 zařízení 4: 20 ks za hodinu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Qp1 = 154,88*15= 2323,2ks</a:t>
            </a: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Qp2 = 154,88*5 = 774,4ks</a:t>
            </a: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Qp3 = Qp2 = 774,4ks</a:t>
            </a: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Qp4 = 154,88*20 = 3097,6ks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Qpcelkem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Qp2+Qp3 = 1548,8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ks</a:t>
            </a: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Obrázek 6" descr="Obsah obrázku černá, tma&#10;&#10;Popis byl vytvořen automaticky">
            <a:extLst>
              <a:ext uri="{FF2B5EF4-FFF2-40B4-BE49-F238E27FC236}">
                <a16:creationId xmlns:a16="http://schemas.microsoft.com/office/drawing/2014/main" id="{3144591D-48A9-4030-AD8C-0AC6FA3FE65E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674" r="38100" b="18358"/>
          <a:stretch/>
        </p:blipFill>
        <p:spPr bwMode="auto">
          <a:xfrm>
            <a:off x="4037237" y="1356183"/>
            <a:ext cx="5061940" cy="24389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2D405CF-4F2F-473D-8494-63EE83D3A1BF}"/>
              </a:ext>
            </a:extLst>
          </p:cNvPr>
          <p:cNvSpPr txBox="1">
            <a:spLocks/>
          </p:cNvSpPr>
          <p:nvPr/>
        </p:nvSpPr>
        <p:spPr>
          <a:xfrm>
            <a:off x="5656729" y="3795163"/>
            <a:ext cx="4730534" cy="25032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 kapacita celku je dána výrobní kapacitou nejslabšího článku a tím jsou výrobní zařízení 2 a 3, které i když jsou paralelně řazeny dosahují nejnižšího výkonu a to konkrétně 1550 ks. Což je rovněž výrobní kapacita podniku.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Musíme navýšit výrobní kapacitu stroje 2+3</a:t>
            </a:r>
          </a:p>
        </p:txBody>
      </p:sp>
    </p:spTree>
    <p:extLst>
      <p:ext uri="{BB962C8B-B14F-4D97-AF65-F5344CB8AC3E}">
        <p14:creationId xmlns:p14="http://schemas.microsoft.com/office/powerpoint/2010/main" val="2592221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3038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5 (sami)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4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Celková plocha dílny je 300 m2. Plocha potřebná na opracování jednoho výrobku je 5 m2.  Nominální časový fond pracoviště je 262 dní.  Prostoje se plánují ve výši 4 % z nominálního časového fondu. Průměrná doba dovolené na 1 pracovníka je 22 dní. Pracuje se v průměru na 2 směny, přičemž jedna směna je 8 hodin. Doba výroby jednoho výrobku je 30 </a:t>
            </a:r>
            <a:r>
              <a:rPr lang="cs-CZ" alt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normominut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  <a:defRPr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Úkol:</a:t>
            </a:r>
          </a:p>
          <a:p>
            <a:pPr marL="0" indent="0">
              <a:buNone/>
              <a:defRPr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	Určete výrobní kapacitu dílny, </a:t>
            </a:r>
          </a:p>
          <a:p>
            <a:pPr marL="0" indent="0">
              <a:buNone/>
              <a:defRPr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	Určete plánovaný počet výrobků, které má vyrobit pracovník za rok. </a:t>
            </a:r>
          </a:p>
          <a:p>
            <a:pPr marL="0" indent="0">
              <a:buNone/>
              <a:defRPr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	Kolik budu potřebovat pracovníků abych vytížil dílnu z 90%?</a:t>
            </a:r>
          </a:p>
          <a:p>
            <a:pPr marL="0" indent="0">
              <a:buNone/>
              <a:defRPr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Předpokládejte přitom, že stroj nemá dovolenou, ale z důvodu pravidelných oprav jsou plánovány jeho prostoje. Zároveň předpokládejte, že pracovník má dovolenou a nejsou mu plánovány žádné prostoje.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FF3780B-E0E6-4DEC-AE35-63DEC602B21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2035" y="5806886"/>
            <a:ext cx="1724025" cy="419100"/>
          </a:xfrm>
          <a:prstGeom prst="rect">
            <a:avLst/>
          </a:prstGeom>
        </p:spPr>
      </p:pic>
      <p:pic>
        <p:nvPicPr>
          <p:cNvPr id="9" name="Obrázek 8" descr="Obsah obrázku text, Písmo, snímek obrazovky, účtenka&#10;&#10;Popis byl vytvořen automaticky">
            <a:extLst>
              <a:ext uri="{FF2B5EF4-FFF2-40B4-BE49-F238E27FC236}">
                <a16:creationId xmlns:a16="http://schemas.microsoft.com/office/drawing/2014/main" id="{1779D9CC-79A8-4D04-B949-E9AB38CBA3FB}"/>
              </a:ext>
            </a:extLst>
          </p:cNvPr>
          <p:cNvPicPr/>
          <p:nvPr/>
        </p:nvPicPr>
        <p:blipFill rotWithShape="1">
          <a:blip r:embed="rId4"/>
          <a:srcRect t="17501"/>
          <a:stretch/>
        </p:blipFill>
        <p:spPr bwMode="auto">
          <a:xfrm>
            <a:off x="539915" y="4298311"/>
            <a:ext cx="4449961" cy="174906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D10316E8-AB05-473B-AAF1-0D96F726D76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418" y="6094724"/>
            <a:ext cx="2315075" cy="337947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DED7EF6E-4276-4ADA-84EA-B0C292E4BF3F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2431" y="4232493"/>
            <a:ext cx="4454134" cy="1446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023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859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Teorie opakování: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8538A729-FEC3-4B82-934D-B5FD01636C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1" y="1236526"/>
            <a:ext cx="8858113" cy="1246697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E0D0AD4C-CD2B-416F-BAAC-C2C1D2DDA346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192091" y="3012935"/>
            <a:ext cx="9143492" cy="2112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5473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3038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5 (sami)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4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Celková plocha dílny je 300 m2. Plocha potřebná na opracování jednoho výrobku je 5 m2.  Nominální časový fond pracoviště je 262 dní.  Prostoje se plánují ve výši 4 % z nominálního časového fondu. Průměrná doba dovolené na 1 pracovníka je 22 dní. Pracuje se v průměru na 2 směny, přičemž jedna směna je 8 hodin. Doba výroby jednoho výrobku je 30 </a:t>
            </a:r>
            <a:r>
              <a:rPr lang="cs-CZ" alt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normominut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  <a:defRPr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Úkol:</a:t>
            </a:r>
          </a:p>
          <a:p>
            <a:pPr marL="0" indent="0">
              <a:buNone/>
              <a:defRPr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	Určete výrobní kapacitu dílny,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Tpp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262*2*8 - (262*2*8*0,04)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Tpp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4 024,32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hodin</a:t>
            </a: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tkp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0,5h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Qp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Tpp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/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tkp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*(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počet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pracovišť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Qp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4024,32/0,5*(300/5)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Qp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=482 918,4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ks</a:t>
            </a: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FF3780B-E0E6-4DEC-AE35-63DEC602B21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035" y="2639587"/>
            <a:ext cx="1724025" cy="419100"/>
          </a:xfrm>
          <a:prstGeom prst="rect">
            <a:avLst/>
          </a:prstGeom>
        </p:spPr>
      </p:pic>
      <p:pic>
        <p:nvPicPr>
          <p:cNvPr id="9" name="Obrázek 8" descr="Obsah obrázku text, Písmo, snímek obrazovky, účtenka&#10;&#10;Popis byl vytvořen automaticky">
            <a:extLst>
              <a:ext uri="{FF2B5EF4-FFF2-40B4-BE49-F238E27FC236}">
                <a16:creationId xmlns:a16="http://schemas.microsoft.com/office/drawing/2014/main" id="{1779D9CC-79A8-4D04-B949-E9AB38CBA3FB}"/>
              </a:ext>
            </a:extLst>
          </p:cNvPr>
          <p:cNvPicPr/>
          <p:nvPr/>
        </p:nvPicPr>
        <p:blipFill rotWithShape="1">
          <a:blip r:embed="rId4"/>
          <a:srcRect t="17501"/>
          <a:stretch/>
        </p:blipFill>
        <p:spPr bwMode="auto">
          <a:xfrm>
            <a:off x="6096000" y="3174922"/>
            <a:ext cx="4449961" cy="174906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D10316E8-AB05-473B-AAF1-0D96F726D76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1018" y="5020422"/>
            <a:ext cx="2315075" cy="337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6686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3038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5 (sami)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4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Celková plocha dílny je 300 m2. Plocha potřebná na opracování jednoho výrobku je 5 m2.  Nominální časový fond pracoviště je 262 dní.  Prostoje se plánují ve výši 4 % z nominálního časového fondu. Průměrná doba dovolené na 1 pracovníka je 22 dní. Pracuje se v průměru na 2 směny, přičemž jedna směna je 8 hodin. Doba výroby jednoho výrobku je 30 </a:t>
            </a:r>
            <a:r>
              <a:rPr lang="cs-CZ" alt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normominut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  <a:defRPr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Úkol:</a:t>
            </a:r>
          </a:p>
          <a:p>
            <a:pPr marL="0" indent="0">
              <a:buNone/>
              <a:defRPr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	Určete plánovaný počet výrobků, které má vyrobit pracovník za rok.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Tpp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(262 – 22) *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16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840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‬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hodin</a:t>
            </a: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Qp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840 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‬*(60/30) =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7680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ks</a:t>
            </a: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DED7EF6E-4276-4ADA-84EA-B0C292E4BF3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2431" y="4232493"/>
            <a:ext cx="4454134" cy="1446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0947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3038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5 (sami)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4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Celková plocha dílny je 300 m2. Plocha potřebná na opracování jednoho výrobku je 5 m2.  Nominální časový fond pracoviště je 262 dní.  Prostoje se plánují ve výši 4 % z nominálního časového fondu. Průměrná doba dovolené na 1 pracovníka je 22 dní. Pracuje se v průměru na 2 směny, přičemž jedna směna je 8 hodin. Doba výroby jednoho výrobku je 30 </a:t>
            </a:r>
            <a:r>
              <a:rPr lang="cs-CZ" alt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normominut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  <a:defRPr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Úkol:</a:t>
            </a:r>
          </a:p>
          <a:p>
            <a:pPr marL="342900" indent="-342900">
              <a:buAutoNum type="arabicParenR" startAt="3"/>
              <a:defRPr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Kolik budu potřebovat pracovníků abych vytížil dílnu z 90%?</a:t>
            </a:r>
          </a:p>
          <a:p>
            <a:pPr marL="0" indent="0">
              <a:buNone/>
              <a:defRPr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kapacita dílny 482 918,4</a:t>
            </a:r>
          </a:p>
          <a:p>
            <a:pPr marL="0" indent="0">
              <a:buNone/>
              <a:defRPr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90% kapacit dílny = 482 918,4 * 0,9 = 434 626,56</a:t>
            </a:r>
          </a:p>
          <a:p>
            <a:pPr marL="0" indent="0">
              <a:buNone/>
              <a:defRPr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počet pracovníků </a:t>
            </a:r>
          </a:p>
          <a:p>
            <a:pPr marL="0" indent="0">
              <a:buNone/>
              <a:defRPr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90% kapacita dílny / </a:t>
            </a:r>
            <a:r>
              <a:rPr lang="cs-CZ" alt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Qp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praconíka</a:t>
            </a:r>
            <a:endParaRPr lang="cs-CZ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434 626,56/7 680</a:t>
            </a:r>
          </a:p>
          <a:p>
            <a:pPr marL="0" indent="0">
              <a:buNone/>
              <a:defRPr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56,59 pracovníků</a:t>
            </a:r>
          </a:p>
          <a:p>
            <a:pPr marL="0" indent="0">
              <a:buNone/>
              <a:defRPr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	Budu potřebovat 56 pracovníků, ale musí udělat přesčasy</a:t>
            </a:r>
          </a:p>
          <a:p>
            <a:pPr marL="0" indent="0">
              <a:buNone/>
              <a:defRPr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	Budu potřebovat 57 pracovníků, ale nebudou na 100% vytížení</a:t>
            </a:r>
          </a:p>
          <a:p>
            <a:pPr marL="0" indent="0">
              <a:buNone/>
              <a:defRPr/>
            </a:pPr>
            <a:endParaRPr lang="cs-CZ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4842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3038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6 (sami)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4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dány následující údaje: práce ve dvousměnném provozu, 250 pracovních dnů/rok, doba směny 7,5 hod./stroj, celozávodní dovolená 10 pracovních dnů/rok, plánované generální opravy pro 100 strojů celkem 1 150 hod za rok, ostatní plánované opravy pro všechny stroje 1 502 hod / rok, poruchové opravy (odhad plánovaný) pro jeden stroj 350 hod / rok.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Úkol: Vypočítejte, jaký využitelný časový fond technologického zařízení (100 strojů) v hodinách máte k dispozici.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2EF48DD-18E1-4A0D-A8FA-931980EC361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3499" y="2899812"/>
            <a:ext cx="2294964" cy="895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7432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3038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6 (sami)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4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dány následující údaje: práce ve dvousměnném provozu, 250 pracovních dnů/rok, doba směny 7,5 hod./stroj, celozávodní dovolená 10 pracovních dnů/rok, plánované generální opravy pro 100 strojů celkem 1 150 hod za rok, ostatní plánované opravy pro všechny stroje 1 502 hod / rok, poruchové opravy (odhad plánovaný) pro jeden stroj 350 hod / rok.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Úkol: Vypočítejte, jaký využitelný časový fond technologického zařízení (100 strojů) v hodinách máte k dispozici.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TN (100 strojů) = ((250*7,5*2)*100) - (10*7,5*2)*100 -1150 -1502 –(350*100) 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TN (100 strojů) = 322 348 hodin/ rok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2EF48DD-18E1-4A0D-A8FA-931980EC361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3499" y="2899812"/>
            <a:ext cx="2294964" cy="895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66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859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Teorie opakování: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8FFB36E8-7300-4348-89B3-091622D591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590" y="1276867"/>
            <a:ext cx="8734563" cy="2070415"/>
          </a:xfrm>
          <a:prstGeom prst="rect">
            <a:avLst/>
          </a:prstGeom>
        </p:spPr>
      </p:pic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72C79DC8-DC47-4761-92BF-204E487DBA79}"/>
              </a:ext>
            </a:extLst>
          </p:cNvPr>
          <p:cNvSpPr txBox="1">
            <a:spLocks/>
          </p:cNvSpPr>
          <p:nvPr/>
        </p:nvSpPr>
        <p:spPr>
          <a:xfrm>
            <a:off x="539915" y="3795163"/>
            <a:ext cx="9694948" cy="812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ovlivňuje výrobní kapacity v podniku? STROJ / MATERIÁL / LIDÉ</a:t>
            </a: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35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3903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1 (spolu)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4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Stáčecí linka naplní za hodinu 850 lahví šťávy, která má objem 0,5l. Je v provozu celoročně (365 dní) na 3 směny; 12 % časového fondu se plánuje na prostoje (plánované opravy a údržba).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Úkol: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	Vypočtěte výrobní kapacitu stáčecí linky šťávy v počtu lahví.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Zhodnoťte skutečné využití kapacity stáčecí linky v procentech, jestliže v daném roce podnik vyrobil a prodal 6 mil. lahví šťávy.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851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4061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1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4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Stáčecí linka naplní za hodinu 850 lahví šťávy, která má objem 0,5l. Je v provozu celoročně (365 dní) na 3 směny; 12 % časového fondu se plánuje na prostoje (plánované opravy a údržba).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Úkol: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	Vypočtěte výrobní kapacitu stáčecí linky šťávy v počtu lahví.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Tn=Tk-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Tklidu</a:t>
            </a: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Tn= (365*24) – (365*24*0,12)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Tn= 7708,8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hodin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Qp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Tpp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</a:t>
            </a: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Qp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7708,8*850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Qp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6 552 480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Láhví</a:t>
            </a: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58CC068-CD4E-4448-B1BF-B26630F1E45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3376" y="2699497"/>
            <a:ext cx="1724025" cy="41910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17EB00E9-470B-4AA8-BFCF-B43AE1499E4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482" y="3236309"/>
            <a:ext cx="5450541" cy="1765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273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4061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1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4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Stáčecí linka naplní za hodinu 850 lahví šťávy, která má objem 0,5l. Je v provozu celoročně (365 dní) na 3 směny; 12 % časového fondu se plánuje na prostoje (plánované opravy a údržba).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Úkol:</a:t>
            </a:r>
          </a:p>
          <a:p>
            <a:pPr marL="457200" indent="-457200">
              <a:buAutoNum type="arabicPeriod" startAt="2"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Zhodnoťte skutečné využití kapacity stáčecí linky v procentech, jestliže v daném roce podnik vyrobil a prodal 6 mil. lahví šťávy.</a:t>
            </a:r>
          </a:p>
          <a:p>
            <a:pPr marL="457200" indent="-457200">
              <a:buAutoNum type="arabicPeriod" startAt="2"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kc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Qs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Qp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kc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6 000 000 / 6 552 480 * 100</a:t>
            </a:r>
          </a:p>
          <a:p>
            <a:pPr marL="0" indent="0">
              <a:buNone/>
              <a:defRPr/>
            </a:pP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kc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91,57%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20E4D67A-DC3A-4329-AA5C-3F93CE5433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0912" y="3151447"/>
            <a:ext cx="5109600" cy="1178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985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60485" y="449337"/>
            <a:ext cx="23903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2 (spolu)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4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Plocha montážního provozu je 6 000 m2. Rozměry výrobku jsou 50 x 2 m. Celková plocha potřebná pro montáž jednoho výrobku (včetně pracovní zóny) představuje 110% plochy obsazené výrobkem. Kapacitní norma průběžného času montáže je 8 pracovních dnů. Pomocná plocha představuje 55 % plochy provozu. Montáž pracuje 248 pracovních dnů za rok po dvou osmihodinových směnách.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Úkol: Vypočítejte roční výrobní kapacitu montážního provozu v kusech.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523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60485" y="449337"/>
            <a:ext cx="23903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2 (spolu)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4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Plocha montážního provozu je 6 000 m2. Rozměry výrobku jsou 50 x 2 m. Celková plocha potřebná pro montáž jednoho výrobku (včetně pracovní zóny) představuje 110% plochy obsazené výrobkem. Kapacitní norma průběžného času montáže je 8 pracovních dnů. Pomocná plocha představuje 55 % plochy provozu. Montáž pracuje 248 pracovních dnů za rok po dvou osmihodinových směnách.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Úkol: Vypočítejte roční výrobní kapacitu montážního provozu v kusech. 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Počítám ve dnech</a:t>
            </a:r>
          </a:p>
          <a:p>
            <a:pPr marL="0" indent="0">
              <a:buNone/>
              <a:defRPr/>
            </a:pP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Tpp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248 dní,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tKP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8 dní M= 6 000 m2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= 110% z rozměru výrobku, tj. 50 x 2 m, 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výpočet= 1,1* 50*2 = 110m2</a:t>
            </a:r>
          </a:p>
          <a:p>
            <a:pPr marL="0" indent="0">
              <a:buNone/>
              <a:defRPr/>
            </a:pP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Mpc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55% plochy haly tj. 0,55 * 6000 = 3 300 m2</a:t>
            </a:r>
          </a:p>
          <a:p>
            <a:pPr marL="0" indent="0">
              <a:buNone/>
              <a:defRPr/>
            </a:pPr>
            <a:r>
              <a:rPr lang="pl-PL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Qp = 248/8 * (6000-3300)/110</a:t>
            </a:r>
          </a:p>
          <a:p>
            <a:pPr marL="0" indent="0">
              <a:buNone/>
              <a:defRPr/>
            </a:pPr>
            <a:r>
              <a:rPr lang="pl-PL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Qp = 760,91 zaokrouhlím na 760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516E93F3-D557-4114-A284-C327E475C8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3665" y="2900413"/>
            <a:ext cx="5145470" cy="1646063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BD6B87DA-C3FF-46D9-A8E9-5B991D22BBF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7876" y="4583450"/>
            <a:ext cx="5715635" cy="257175"/>
          </a:xfrm>
          <a:prstGeom prst="rect">
            <a:avLst/>
          </a:prstGeom>
          <a:noFill/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97D29B4C-541D-4EDF-8567-C7C4796CC08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702" y="4894356"/>
            <a:ext cx="272415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817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3038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3 (sami)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4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Výroba probíhá 200 dní v roce, 8 hodin denně s plánovanými prostoji 19 %. Pracnost 1 výrobku je 50 minut. 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 1: 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	Jaká je kapacita zařízení? 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	Jaké je využití kapacity, je-li skutečně vyrobených výrobků 1 500 ks? 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	Zhodnoťte, jestli je kapacita využívána optimálně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9" name="Obrázek 8" descr="Obsah obrázku text, Písmo, snímek obrazovky, účtenka&#10;&#10;Popis byl vytvořen automaticky">
            <a:extLst>
              <a:ext uri="{FF2B5EF4-FFF2-40B4-BE49-F238E27FC236}">
                <a16:creationId xmlns:a16="http://schemas.microsoft.com/office/drawing/2014/main" id="{A5723313-ACEB-40EF-844C-0AB01E8C750D}"/>
              </a:ext>
            </a:extLst>
          </p:cNvPr>
          <p:cNvPicPr/>
          <p:nvPr/>
        </p:nvPicPr>
        <p:blipFill rotWithShape="1">
          <a:blip r:embed="rId3"/>
          <a:srcRect t="17501"/>
          <a:stretch/>
        </p:blipFill>
        <p:spPr bwMode="auto">
          <a:xfrm>
            <a:off x="6371310" y="3615003"/>
            <a:ext cx="5067655" cy="221428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1298793C-0E3E-4C6A-A40C-FE4508AD522B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47" y="3918623"/>
            <a:ext cx="4267200" cy="1227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9766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16157</TotalTime>
  <Words>2382</Words>
  <Application>Microsoft Office PowerPoint</Application>
  <PresentationFormat>Širokoúhlá obrazovka</PresentationFormat>
  <Paragraphs>375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Motiv Office</vt:lpstr>
      <vt:lpstr>Seminář 7 Proces výroba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Project Management Triangle   2. Developing a Project – My schedule tomorrow</dc:title>
  <dc:creator>Lucie Reczkova</dc:creator>
  <cp:lastModifiedBy>Marian Pryszcz</cp:lastModifiedBy>
  <cp:revision>125</cp:revision>
  <dcterms:created xsi:type="dcterms:W3CDTF">2022-09-20T14:18:12Z</dcterms:created>
  <dcterms:modified xsi:type="dcterms:W3CDTF">2024-11-11T10:52:08Z</dcterms:modified>
</cp:coreProperties>
</file>