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331" r:id="rId3"/>
    <p:sldId id="335" r:id="rId4"/>
    <p:sldId id="385" r:id="rId5"/>
    <p:sldId id="368" r:id="rId6"/>
    <p:sldId id="386" r:id="rId7"/>
    <p:sldId id="388" r:id="rId8"/>
    <p:sldId id="389" r:id="rId9"/>
    <p:sldId id="387" r:id="rId10"/>
    <p:sldId id="390" r:id="rId11"/>
    <p:sldId id="391" r:id="rId12"/>
    <p:sldId id="369" r:id="rId13"/>
    <p:sldId id="397" r:id="rId14"/>
    <p:sldId id="392" r:id="rId15"/>
    <p:sldId id="393" r:id="rId16"/>
    <p:sldId id="394" r:id="rId17"/>
    <p:sldId id="395" r:id="rId18"/>
    <p:sldId id="39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85" d="100"/>
          <a:sy n="85" d="100"/>
        </p:scale>
        <p:origin x="42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61EEBFAC-CE8B-4F76-9EBF-2C7241E9BFED}"/>
    <pc:docChg chg="undo custSel addSld delSld modSld sldOrd">
      <pc:chgData name="Marian Pryszcz" userId="b640d04e-8e1a-4236-a119-e4fb30dc15ca" providerId="ADAL" clId="{61EEBFAC-CE8B-4F76-9EBF-2C7241E9BFED}" dt="2024-10-21T08:14:50.410" v="232" actId="2696"/>
      <pc:docMkLst>
        <pc:docMk/>
      </pc:docMkLst>
      <pc:sldChg chg="addSp modSp mod">
        <pc:chgData name="Marian Pryszcz" userId="b640d04e-8e1a-4236-a119-e4fb30dc15ca" providerId="ADAL" clId="{61EEBFAC-CE8B-4F76-9EBF-2C7241E9BFED}" dt="2024-10-17T09:29:46.454" v="42" actId="1076"/>
        <pc:sldMkLst>
          <pc:docMk/>
          <pc:sldMk cId="1433832937" sldId="257"/>
        </pc:sldMkLst>
        <pc:spChg chg="mod">
          <ac:chgData name="Marian Pryszcz" userId="b640d04e-8e1a-4236-a119-e4fb30dc15ca" providerId="ADAL" clId="{61EEBFAC-CE8B-4F76-9EBF-2C7241E9BFED}" dt="2024-10-17T09:29:27.722" v="38" actId="1076"/>
          <ac:spMkLst>
            <pc:docMk/>
            <pc:sldMk cId="1433832937" sldId="257"/>
            <ac:spMk id="2" creationId="{00000000-0000-0000-0000-000000000000}"/>
          </ac:spMkLst>
        </pc:spChg>
        <pc:spChg chg="mod">
          <ac:chgData name="Marian Pryszcz" userId="b640d04e-8e1a-4236-a119-e4fb30dc15ca" providerId="ADAL" clId="{61EEBFAC-CE8B-4F76-9EBF-2C7241E9BFED}" dt="2024-10-17T09:29:32.575" v="39" actId="1076"/>
          <ac:spMkLst>
            <pc:docMk/>
            <pc:sldMk cId="1433832937" sldId="257"/>
            <ac:spMk id="3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29:46.454" v="42" actId="1076"/>
          <ac:picMkLst>
            <pc:docMk/>
            <pc:sldMk cId="1433832937" sldId="257"/>
            <ac:picMk id="10" creationId="{2CEF2AD2-D61C-4671-A520-B3BAA4D2ACD5}"/>
          </ac:picMkLst>
        </pc:picChg>
      </pc:sldChg>
      <pc:sldChg chg="addSp modSp mod">
        <pc:chgData name="Marian Pryszcz" userId="b640d04e-8e1a-4236-a119-e4fb30dc15ca" providerId="ADAL" clId="{61EEBFAC-CE8B-4F76-9EBF-2C7241E9BFED}" dt="2024-10-17T09:31:35.215" v="60" actId="1076"/>
        <pc:sldMkLst>
          <pc:docMk/>
          <pc:sldMk cId="800547340" sldId="321"/>
        </pc:sldMkLst>
        <pc:spChg chg="mod">
          <ac:chgData name="Marian Pryszcz" userId="b640d04e-8e1a-4236-a119-e4fb30dc15ca" providerId="ADAL" clId="{61EEBFAC-CE8B-4F76-9EBF-2C7241E9BFED}" dt="2024-10-17T09:30:26.204" v="46"/>
          <ac:spMkLst>
            <pc:docMk/>
            <pc:sldMk cId="800547340" sldId="321"/>
            <ac:spMk id="5" creationId="{00000000-0000-0000-0000-000000000000}"/>
          </ac:spMkLst>
        </pc:spChg>
        <pc:spChg chg="mod">
          <ac:chgData name="Marian Pryszcz" userId="b640d04e-8e1a-4236-a119-e4fb30dc15ca" providerId="ADAL" clId="{61EEBFAC-CE8B-4F76-9EBF-2C7241E9BFED}" dt="2024-10-17T09:31:18.010" v="55"/>
          <ac:spMkLst>
            <pc:docMk/>
            <pc:sldMk cId="800547340" sldId="321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1:35.215" v="60" actId="1076"/>
          <ac:picMkLst>
            <pc:docMk/>
            <pc:sldMk cId="800547340" sldId="321"/>
            <ac:picMk id="6" creationId="{CB1D698E-DBAB-47DD-9C3B-527333F27370}"/>
          </ac:picMkLst>
        </pc:picChg>
      </pc:sldChg>
      <pc:sldChg chg="add del">
        <pc:chgData name="Marian Pryszcz" userId="b640d04e-8e1a-4236-a119-e4fb30dc15ca" providerId="ADAL" clId="{61EEBFAC-CE8B-4F76-9EBF-2C7241E9BFED}" dt="2024-10-17T09:32:36.846" v="83" actId="2696"/>
        <pc:sldMkLst>
          <pc:docMk/>
          <pc:sldMk cId="698651824" sldId="322"/>
        </pc:sldMkLst>
      </pc:sldChg>
      <pc:sldChg chg="new del">
        <pc:chgData name="Marian Pryszcz" userId="b640d04e-8e1a-4236-a119-e4fb30dc15ca" providerId="ADAL" clId="{61EEBFAC-CE8B-4F76-9EBF-2C7241E9BFED}" dt="2024-10-17T09:30:08.855" v="44" actId="2696"/>
        <pc:sldMkLst>
          <pc:docMk/>
          <pc:sldMk cId="2709298541" sldId="322"/>
        </pc:sldMkLst>
      </pc:sldChg>
      <pc:sldChg chg="addSp delSp modSp add mod ord">
        <pc:chgData name="Marian Pryszcz" userId="b640d04e-8e1a-4236-a119-e4fb30dc15ca" providerId="ADAL" clId="{61EEBFAC-CE8B-4F76-9EBF-2C7241E9BFED}" dt="2024-10-17T09:32:50.807" v="86" actId="1076"/>
        <pc:sldMkLst>
          <pc:docMk/>
          <pc:sldMk cId="3323108303" sldId="323"/>
        </pc:sldMkLst>
        <pc:spChg chg="mod">
          <ac:chgData name="Marian Pryszcz" userId="b640d04e-8e1a-4236-a119-e4fb30dc15ca" providerId="ADAL" clId="{61EEBFAC-CE8B-4F76-9EBF-2C7241E9BFED}" dt="2024-10-17T09:32:08.760" v="66" actId="1076"/>
          <ac:spMkLst>
            <pc:docMk/>
            <pc:sldMk cId="3323108303" sldId="323"/>
            <ac:spMk id="4" creationId="{00000000-0000-0000-0000-000000000000}"/>
          </ac:spMkLst>
        </pc:spChg>
        <pc:spChg chg="mod">
          <ac:chgData name="Marian Pryszcz" userId="b640d04e-8e1a-4236-a119-e4fb30dc15ca" providerId="ADAL" clId="{61EEBFAC-CE8B-4F76-9EBF-2C7241E9BFED}" dt="2024-10-17T09:32:18.170" v="81" actId="20577"/>
          <ac:spMkLst>
            <pc:docMk/>
            <pc:sldMk cId="3323108303" sldId="323"/>
            <ac:spMk id="5" creationId="{00000000-0000-0000-0000-000000000000}"/>
          </ac:spMkLst>
        </pc:spChg>
        <pc:spChg chg="del">
          <ac:chgData name="Marian Pryszcz" userId="b640d04e-8e1a-4236-a119-e4fb30dc15ca" providerId="ADAL" clId="{61EEBFAC-CE8B-4F76-9EBF-2C7241E9BFED}" dt="2024-10-17T09:32:40.392" v="84" actId="478"/>
          <ac:spMkLst>
            <pc:docMk/>
            <pc:sldMk cId="3323108303" sldId="323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2:50.807" v="86" actId="1076"/>
          <ac:picMkLst>
            <pc:docMk/>
            <pc:sldMk cId="3323108303" sldId="323"/>
            <ac:picMk id="6" creationId="{00A015E7-F638-46EA-98E1-487DE98CBA93}"/>
          </ac:picMkLst>
        </pc:picChg>
      </pc:sldChg>
      <pc:sldChg chg="addSp delSp modSp add mod">
        <pc:chgData name="Marian Pryszcz" userId="b640d04e-8e1a-4236-a119-e4fb30dc15ca" providerId="ADAL" clId="{61EEBFAC-CE8B-4F76-9EBF-2C7241E9BFED}" dt="2024-10-17T09:34:56.281" v="90" actId="1076"/>
        <pc:sldMkLst>
          <pc:docMk/>
          <pc:sldMk cId="591287074" sldId="324"/>
        </pc:sldMkLst>
        <pc:spChg chg="del">
          <ac:chgData name="Marian Pryszcz" userId="b640d04e-8e1a-4236-a119-e4fb30dc15ca" providerId="ADAL" clId="{61EEBFAC-CE8B-4F76-9EBF-2C7241E9BFED}" dt="2024-10-17T09:34:52.136" v="88" actId="478"/>
          <ac:spMkLst>
            <pc:docMk/>
            <pc:sldMk cId="591287074" sldId="324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4:56.281" v="90" actId="1076"/>
          <ac:picMkLst>
            <pc:docMk/>
            <pc:sldMk cId="591287074" sldId="324"/>
            <ac:picMk id="6" creationId="{E2E1DEE1-46C7-4563-B16F-7F427BEA3038}"/>
          </ac:picMkLst>
        </pc:picChg>
        <pc:picChg chg="add mod">
          <ac:chgData name="Marian Pryszcz" userId="b640d04e-8e1a-4236-a119-e4fb30dc15ca" providerId="ADAL" clId="{61EEBFAC-CE8B-4F76-9EBF-2C7241E9BFED}" dt="2024-10-17T09:34:56.281" v="90" actId="1076"/>
          <ac:picMkLst>
            <pc:docMk/>
            <pc:sldMk cId="591287074" sldId="324"/>
            <ac:picMk id="7" creationId="{8BB02814-BDE0-4A4F-BA3A-6138F27C13D8}"/>
          </ac:picMkLst>
        </pc:picChg>
      </pc:sldChg>
      <pc:sldChg chg="addSp modSp add mod">
        <pc:chgData name="Marian Pryszcz" userId="b640d04e-8e1a-4236-a119-e4fb30dc15ca" providerId="ADAL" clId="{61EEBFAC-CE8B-4F76-9EBF-2C7241E9BFED}" dt="2024-10-17T09:36:16.577" v="107" actId="20577"/>
        <pc:sldMkLst>
          <pc:docMk/>
          <pc:sldMk cId="1700354339" sldId="325"/>
        </pc:sldMkLst>
        <pc:spChg chg="mod">
          <ac:chgData name="Marian Pryszcz" userId="b640d04e-8e1a-4236-a119-e4fb30dc15ca" providerId="ADAL" clId="{61EEBFAC-CE8B-4F76-9EBF-2C7241E9BFED}" dt="2024-10-17T09:36:16.577" v="107" actId="20577"/>
          <ac:spMkLst>
            <pc:docMk/>
            <pc:sldMk cId="1700354339" sldId="325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5:13.842" v="94" actId="1076"/>
          <ac:picMkLst>
            <pc:docMk/>
            <pc:sldMk cId="1700354339" sldId="325"/>
            <ac:picMk id="6" creationId="{60AEB6D9-5BD1-4DA4-A23D-715A8B5060D2}"/>
          </ac:picMkLst>
        </pc:picChg>
      </pc:sldChg>
      <pc:sldChg chg="addSp modSp add mod">
        <pc:chgData name="Marian Pryszcz" userId="b640d04e-8e1a-4236-a119-e4fb30dc15ca" providerId="ADAL" clId="{61EEBFAC-CE8B-4F76-9EBF-2C7241E9BFED}" dt="2024-10-21T08:05:57.049" v="186" actId="1076"/>
        <pc:sldMkLst>
          <pc:docMk/>
          <pc:sldMk cId="3580691528" sldId="326"/>
        </pc:sldMkLst>
        <pc:spChg chg="mod">
          <ac:chgData name="Marian Pryszcz" userId="b640d04e-8e1a-4236-a119-e4fb30dc15ca" providerId="ADAL" clId="{61EEBFAC-CE8B-4F76-9EBF-2C7241E9BFED}" dt="2024-10-17T09:37:24.622" v="126" actId="14100"/>
          <ac:spMkLst>
            <pc:docMk/>
            <pc:sldMk cId="3580691528" sldId="326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36:54.776" v="111" actId="1076"/>
          <ac:picMkLst>
            <pc:docMk/>
            <pc:sldMk cId="3580691528" sldId="326"/>
            <ac:picMk id="6" creationId="{4BB55A50-FC29-482C-991F-8F1E3542EA8A}"/>
          </ac:picMkLst>
        </pc:picChg>
        <pc:picChg chg="add mod">
          <ac:chgData name="Marian Pryszcz" userId="b640d04e-8e1a-4236-a119-e4fb30dc15ca" providerId="ADAL" clId="{61EEBFAC-CE8B-4F76-9EBF-2C7241E9BFED}" dt="2024-10-21T08:05:57.049" v="186" actId="1076"/>
          <ac:picMkLst>
            <pc:docMk/>
            <pc:sldMk cId="3580691528" sldId="326"/>
            <ac:picMk id="7" creationId="{915FB9C0-AA03-4C2F-A2D6-9C33B89FB3FC}"/>
          </ac:picMkLst>
        </pc:picChg>
      </pc:sldChg>
      <pc:sldChg chg="addSp modSp add mod">
        <pc:chgData name="Marian Pryszcz" userId="b640d04e-8e1a-4236-a119-e4fb30dc15ca" providerId="ADAL" clId="{61EEBFAC-CE8B-4F76-9EBF-2C7241E9BFED}" dt="2024-10-21T08:14:41.113" v="231" actId="1076"/>
        <pc:sldMkLst>
          <pc:docMk/>
          <pc:sldMk cId="528254645" sldId="327"/>
        </pc:sldMkLst>
        <pc:spChg chg="mod">
          <ac:chgData name="Marian Pryszcz" userId="b640d04e-8e1a-4236-a119-e4fb30dc15ca" providerId="ADAL" clId="{61EEBFAC-CE8B-4F76-9EBF-2C7241E9BFED}" dt="2024-10-21T08:14:11.633" v="225" actId="313"/>
          <ac:spMkLst>
            <pc:docMk/>
            <pc:sldMk cId="528254645" sldId="327"/>
            <ac:spMk id="8" creationId="{00000000-0000-0000-0000-000000000000}"/>
          </ac:spMkLst>
        </pc:spChg>
        <pc:spChg chg="add mod">
          <ac:chgData name="Marian Pryszcz" userId="b640d04e-8e1a-4236-a119-e4fb30dc15ca" providerId="ADAL" clId="{61EEBFAC-CE8B-4F76-9EBF-2C7241E9BFED}" dt="2024-10-21T08:14:41.113" v="231" actId="1076"/>
          <ac:spMkLst>
            <pc:docMk/>
            <pc:sldMk cId="528254645" sldId="327"/>
            <ac:spMk id="9" creationId="{50F09876-9860-4D9B-B6B6-13A8A228985D}"/>
          </ac:spMkLst>
        </pc:spChg>
        <pc:picChg chg="add mod">
          <ac:chgData name="Marian Pryszcz" userId="b640d04e-8e1a-4236-a119-e4fb30dc15ca" providerId="ADAL" clId="{61EEBFAC-CE8B-4F76-9EBF-2C7241E9BFED}" dt="2024-10-17T09:37:53.416" v="130" actId="1076"/>
          <ac:picMkLst>
            <pc:docMk/>
            <pc:sldMk cId="528254645" sldId="327"/>
            <ac:picMk id="6" creationId="{495DD059-7272-41F1-A003-F8850653B160}"/>
          </ac:picMkLst>
        </pc:picChg>
        <pc:picChg chg="add mod">
          <ac:chgData name="Marian Pryszcz" userId="b640d04e-8e1a-4236-a119-e4fb30dc15ca" providerId="ADAL" clId="{61EEBFAC-CE8B-4F76-9EBF-2C7241E9BFED}" dt="2024-10-21T08:14:29.043" v="229" actId="1076"/>
          <ac:picMkLst>
            <pc:docMk/>
            <pc:sldMk cId="528254645" sldId="327"/>
            <ac:picMk id="7" creationId="{864E9FA8-163E-43B6-9B53-B4DA7795E6C2}"/>
          </ac:picMkLst>
        </pc:picChg>
      </pc:sldChg>
      <pc:sldChg chg="addSp delSp modSp add del mod">
        <pc:chgData name="Marian Pryszcz" userId="b640d04e-8e1a-4236-a119-e4fb30dc15ca" providerId="ADAL" clId="{61EEBFAC-CE8B-4F76-9EBF-2C7241E9BFED}" dt="2024-10-21T08:14:50.410" v="232" actId="2696"/>
        <pc:sldMkLst>
          <pc:docMk/>
          <pc:sldMk cId="2034570899" sldId="328"/>
        </pc:sldMkLst>
        <pc:spChg chg="mod">
          <ac:chgData name="Marian Pryszcz" userId="b640d04e-8e1a-4236-a119-e4fb30dc15ca" providerId="ADAL" clId="{61EEBFAC-CE8B-4F76-9EBF-2C7241E9BFED}" dt="2024-10-21T08:04:53.469" v="180" actId="20577"/>
          <ac:spMkLst>
            <pc:docMk/>
            <pc:sldMk cId="2034570899" sldId="328"/>
            <ac:spMk id="8" creationId="{00000000-0000-0000-0000-000000000000}"/>
          </ac:spMkLst>
        </pc:spChg>
        <pc:picChg chg="add del mod">
          <ac:chgData name="Marian Pryszcz" userId="b640d04e-8e1a-4236-a119-e4fb30dc15ca" providerId="ADAL" clId="{61EEBFAC-CE8B-4F76-9EBF-2C7241E9BFED}" dt="2024-10-21T08:05:19.824" v="181" actId="21"/>
          <ac:picMkLst>
            <pc:docMk/>
            <pc:sldMk cId="2034570899" sldId="328"/>
            <ac:picMk id="2" creationId="{1BEE9BF5-F2E7-4D86-87A1-16935E8B6C06}"/>
          </ac:picMkLst>
        </pc:picChg>
        <pc:picChg chg="add del mod">
          <ac:chgData name="Marian Pryszcz" userId="b640d04e-8e1a-4236-a119-e4fb30dc15ca" providerId="ADAL" clId="{61EEBFAC-CE8B-4F76-9EBF-2C7241E9BFED}" dt="2024-10-21T08:14:19.827" v="227" actId="21"/>
          <ac:picMkLst>
            <pc:docMk/>
            <pc:sldMk cId="2034570899" sldId="328"/>
            <ac:picMk id="6" creationId="{E302C0AC-F996-46F7-923A-6D91CC8F911D}"/>
          </ac:picMkLst>
        </pc:picChg>
      </pc:sldChg>
      <pc:sldChg chg="addSp modSp add mod">
        <pc:chgData name="Marian Pryszcz" userId="b640d04e-8e1a-4236-a119-e4fb30dc15ca" providerId="ADAL" clId="{61EEBFAC-CE8B-4F76-9EBF-2C7241E9BFED}" dt="2024-10-17T09:40:39.844" v="155" actId="14100"/>
        <pc:sldMkLst>
          <pc:docMk/>
          <pc:sldMk cId="3227539232" sldId="329"/>
        </pc:sldMkLst>
        <pc:spChg chg="mod">
          <ac:chgData name="Marian Pryszcz" userId="b640d04e-8e1a-4236-a119-e4fb30dc15ca" providerId="ADAL" clId="{61EEBFAC-CE8B-4F76-9EBF-2C7241E9BFED}" dt="2024-10-17T09:40:39.844" v="155" actId="14100"/>
          <ac:spMkLst>
            <pc:docMk/>
            <pc:sldMk cId="3227539232" sldId="329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17T09:40:12.350" v="150" actId="1076"/>
          <ac:picMkLst>
            <pc:docMk/>
            <pc:sldMk cId="3227539232" sldId="329"/>
            <ac:picMk id="6" creationId="{35C0BE5D-2EB8-4951-B4CA-128D643A1E9C}"/>
          </ac:picMkLst>
        </pc:picChg>
      </pc:sldChg>
      <pc:sldChg chg="addSp delSp modSp add mod ord">
        <pc:chgData name="Marian Pryszcz" userId="b640d04e-8e1a-4236-a119-e4fb30dc15ca" providerId="ADAL" clId="{61EEBFAC-CE8B-4F76-9EBF-2C7241E9BFED}" dt="2024-10-21T08:13:35.651" v="223"/>
        <pc:sldMkLst>
          <pc:docMk/>
          <pc:sldMk cId="3776316568" sldId="330"/>
        </pc:sldMkLst>
        <pc:spChg chg="del">
          <ac:chgData name="Marian Pryszcz" userId="b640d04e-8e1a-4236-a119-e4fb30dc15ca" providerId="ADAL" clId="{61EEBFAC-CE8B-4F76-9EBF-2C7241E9BFED}" dt="2024-10-21T08:12:18.839" v="218" actId="478"/>
          <ac:spMkLst>
            <pc:docMk/>
            <pc:sldMk cId="3776316568" sldId="330"/>
            <ac:spMk id="8" creationId="{00000000-0000-0000-0000-000000000000}"/>
          </ac:spMkLst>
        </pc:spChg>
        <pc:picChg chg="add mod">
          <ac:chgData name="Marian Pryszcz" userId="b640d04e-8e1a-4236-a119-e4fb30dc15ca" providerId="ADAL" clId="{61EEBFAC-CE8B-4F76-9EBF-2C7241E9BFED}" dt="2024-10-21T08:13:09.568" v="221" actId="1076"/>
          <ac:picMkLst>
            <pc:docMk/>
            <pc:sldMk cId="3776316568" sldId="330"/>
            <ac:picMk id="3" creationId="{80F7D3D8-F3AC-4C80-9BC9-621A666D6BBD}"/>
          </ac:picMkLst>
        </pc:picChg>
        <pc:picChg chg="del">
          <ac:chgData name="Marian Pryszcz" userId="b640d04e-8e1a-4236-a119-e4fb30dc15ca" providerId="ADAL" clId="{61EEBFAC-CE8B-4F76-9EBF-2C7241E9BFED}" dt="2024-10-21T08:12:16.415" v="217" actId="478"/>
          <ac:picMkLst>
            <pc:docMk/>
            <pc:sldMk cId="3776316568" sldId="330"/>
            <ac:picMk id="6" creationId="{495DD059-7272-41F1-A003-F8850653B160}"/>
          </ac:picMkLst>
        </pc:picChg>
      </pc:sldChg>
    </pc:docChg>
  </pc:docChgLst>
  <pc:docChgLst>
    <pc:chgData name="Marian Pryszcz" userId="b640d04e-8e1a-4236-a119-e4fb30dc15ca" providerId="ADAL" clId="{54DB363C-BE01-4C57-9E04-897460BA5484}"/>
    <pc:docChg chg="undo redo custSel addSld delSld modSld sldOrd">
      <pc:chgData name="Marian Pryszcz" userId="b640d04e-8e1a-4236-a119-e4fb30dc15ca" providerId="ADAL" clId="{54DB363C-BE01-4C57-9E04-897460BA5484}" dt="2024-11-18T08:02:13.385" v="1840" actId="20577"/>
      <pc:docMkLst>
        <pc:docMk/>
      </pc:docMkLst>
      <pc:sldChg chg="modSp mod">
        <pc:chgData name="Marian Pryszcz" userId="b640d04e-8e1a-4236-a119-e4fb30dc15ca" providerId="ADAL" clId="{54DB363C-BE01-4C57-9E04-897460BA5484}" dt="2024-11-15T06:52:02.094" v="1"/>
        <pc:sldMkLst>
          <pc:docMk/>
          <pc:sldMk cId="1433832937" sldId="257"/>
        </pc:sldMkLst>
        <pc:spChg chg="mod">
          <ac:chgData name="Marian Pryszcz" userId="b640d04e-8e1a-4236-a119-e4fb30dc15ca" providerId="ADAL" clId="{54DB363C-BE01-4C57-9E04-897460BA5484}" dt="2024-11-15T06:52:02.094" v="1"/>
          <ac:spMkLst>
            <pc:docMk/>
            <pc:sldMk cId="1433832937" sldId="257"/>
            <ac:spMk id="2" creationId="{00000000-0000-0000-0000-000000000000}"/>
          </ac:spMkLst>
        </pc:spChg>
      </pc:sldChg>
      <pc:sldChg chg="delSp del mod">
        <pc:chgData name="Marian Pryszcz" userId="b640d04e-8e1a-4236-a119-e4fb30dc15ca" providerId="ADAL" clId="{54DB363C-BE01-4C57-9E04-897460BA5484}" dt="2024-11-15T06:52:12.226" v="3" actId="2696"/>
        <pc:sldMkLst>
          <pc:docMk/>
          <pc:sldMk cId="800547340" sldId="321"/>
        </pc:sldMkLst>
        <pc:spChg chg="del">
          <ac:chgData name="Marian Pryszcz" userId="b640d04e-8e1a-4236-a119-e4fb30dc15ca" providerId="ADAL" clId="{54DB363C-BE01-4C57-9E04-897460BA5484}" dt="2024-11-15T06:52:09.807" v="2" actId="478"/>
          <ac:spMkLst>
            <pc:docMk/>
            <pc:sldMk cId="800547340" sldId="321"/>
            <ac:spMk id="5" creationId="{00000000-0000-0000-0000-000000000000}"/>
          </ac:spMkLst>
        </pc:spChg>
      </pc:sldChg>
      <pc:sldChg chg="addSp delSp modSp add del mod">
        <pc:chgData name="Marian Pryszcz" userId="b640d04e-8e1a-4236-a119-e4fb30dc15ca" providerId="ADAL" clId="{54DB363C-BE01-4C57-9E04-897460BA5484}" dt="2024-11-15T06:53:54.053" v="10" actId="478"/>
        <pc:sldMkLst>
          <pc:docMk/>
          <pc:sldMk cId="531358494" sldId="331"/>
        </pc:sldMkLst>
        <pc:spChg chg="del">
          <ac:chgData name="Marian Pryszcz" userId="b640d04e-8e1a-4236-a119-e4fb30dc15ca" providerId="ADAL" clId="{54DB363C-BE01-4C57-9E04-897460BA5484}" dt="2024-11-15T06:53:54.053" v="10" actId="478"/>
          <ac:spMkLst>
            <pc:docMk/>
            <pc:sldMk cId="531358494" sldId="331"/>
            <ac:spMk id="7" creationId="{72C79DC8-DC47-4761-92BF-204E487DBA79}"/>
          </ac:spMkLst>
        </pc:spChg>
        <pc:picChg chg="del">
          <ac:chgData name="Marian Pryszcz" userId="b640d04e-8e1a-4236-a119-e4fb30dc15ca" providerId="ADAL" clId="{54DB363C-BE01-4C57-9E04-897460BA5484}" dt="2024-11-15T06:53:42.897" v="6" actId="478"/>
          <ac:picMkLst>
            <pc:docMk/>
            <pc:sldMk cId="531358494" sldId="331"/>
            <ac:picMk id="2" creationId="{8FFB36E8-7300-4348-89B3-091622D5919A}"/>
          </ac:picMkLst>
        </pc:picChg>
        <pc:picChg chg="add mod">
          <ac:chgData name="Marian Pryszcz" userId="b640d04e-8e1a-4236-a119-e4fb30dc15ca" providerId="ADAL" clId="{54DB363C-BE01-4C57-9E04-897460BA5484}" dt="2024-11-15T06:53:49.756" v="9" actId="14100"/>
          <ac:picMkLst>
            <pc:docMk/>
            <pc:sldMk cId="531358494" sldId="331"/>
            <ac:picMk id="6" creationId="{72194E2D-3E4A-4EB2-B17F-FED4E24E49AB}"/>
          </ac:picMkLst>
        </pc:picChg>
      </pc:sldChg>
      <pc:sldChg chg="modSp mod">
        <pc:chgData name="Marian Pryszcz" userId="b640d04e-8e1a-4236-a119-e4fb30dc15ca" providerId="ADAL" clId="{54DB363C-BE01-4C57-9E04-897460BA5484}" dt="2024-11-15T06:54:57.059" v="11"/>
        <pc:sldMkLst>
          <pc:docMk/>
          <pc:sldMk cId="1954851281" sldId="335"/>
        </pc:sldMkLst>
        <pc:spChg chg="mod">
          <ac:chgData name="Marian Pryszcz" userId="b640d04e-8e1a-4236-a119-e4fb30dc15ca" providerId="ADAL" clId="{54DB363C-BE01-4C57-9E04-897460BA5484}" dt="2024-11-15T06:54:57.059" v="11"/>
          <ac:spMkLst>
            <pc:docMk/>
            <pc:sldMk cId="1954851281" sldId="335"/>
            <ac:spMk id="6" creationId="{7E77EE3C-456F-4B1E-A730-066E3C4D1794}"/>
          </ac:spMkLst>
        </pc:spChg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704976616" sldId="340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2281523191" sldId="341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814476048" sldId="342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4188023674" sldId="343"/>
        </pc:sldMkLst>
      </pc:sldChg>
      <pc:sldChg chg="addSp delSp modSp mod">
        <pc:chgData name="Marian Pryszcz" userId="b640d04e-8e1a-4236-a119-e4fb30dc15ca" providerId="ADAL" clId="{54DB363C-BE01-4C57-9E04-897460BA5484}" dt="2024-11-15T07:19:07.731" v="634" actId="1076"/>
        <pc:sldMkLst>
          <pc:docMk/>
          <pc:sldMk cId="1082273407" sldId="368"/>
        </pc:sldMkLst>
        <pc:spChg chg="mod">
          <ac:chgData name="Marian Pryszcz" userId="b640d04e-8e1a-4236-a119-e4fb30dc15ca" providerId="ADAL" clId="{54DB363C-BE01-4C57-9E04-897460BA5484}" dt="2024-11-15T07:08:14.674" v="382" actId="20577"/>
          <ac:spMkLst>
            <pc:docMk/>
            <pc:sldMk cId="1082273407" sldId="368"/>
            <ac:spMk id="5" creationId="{00000000-0000-0000-0000-000000000000}"/>
          </ac:spMkLst>
        </pc:spChg>
        <pc:spChg chg="mod">
          <ac:chgData name="Marian Pryszcz" userId="b640d04e-8e1a-4236-a119-e4fb30dc15ca" providerId="ADAL" clId="{54DB363C-BE01-4C57-9E04-897460BA5484}" dt="2024-11-15T07:16:15.913" v="589" actId="113"/>
          <ac:spMkLst>
            <pc:docMk/>
            <pc:sldMk cId="1082273407" sldId="368"/>
            <ac:spMk id="6" creationId="{7E77EE3C-456F-4B1E-A730-066E3C4D1794}"/>
          </ac:spMkLst>
        </pc:spChg>
        <pc:picChg chg="del">
          <ac:chgData name="Marian Pryszcz" userId="b640d04e-8e1a-4236-a119-e4fb30dc15ca" providerId="ADAL" clId="{54DB363C-BE01-4C57-9E04-897460BA5484}" dt="2024-11-15T07:08:55.211" v="392" actId="478"/>
          <ac:picMkLst>
            <pc:docMk/>
            <pc:sldMk cId="1082273407" sldId="368"/>
            <ac:picMk id="7" creationId="{258CC068-CD4E-4448-B1BF-B26630F1E457}"/>
          </ac:picMkLst>
        </pc:picChg>
        <pc:picChg chg="del">
          <ac:chgData name="Marian Pryszcz" userId="b640d04e-8e1a-4236-a119-e4fb30dc15ca" providerId="ADAL" clId="{54DB363C-BE01-4C57-9E04-897460BA5484}" dt="2024-11-15T07:08:53.921" v="391" actId="478"/>
          <ac:picMkLst>
            <pc:docMk/>
            <pc:sldMk cId="1082273407" sldId="368"/>
            <ac:picMk id="9" creationId="{17EB00E9-470B-4AA8-BFCF-B43AE1499E42}"/>
          </ac:picMkLst>
        </pc:picChg>
        <pc:picChg chg="add del mod">
          <ac:chgData name="Marian Pryszcz" userId="b640d04e-8e1a-4236-a119-e4fb30dc15ca" providerId="ADAL" clId="{54DB363C-BE01-4C57-9E04-897460BA5484}" dt="2024-11-15T07:10:32" v="412" actId="478"/>
          <ac:picMkLst>
            <pc:docMk/>
            <pc:sldMk cId="1082273407" sldId="368"/>
            <ac:picMk id="10" creationId="{4FC90DC1-4046-4B7A-A5CE-DB711113DF6C}"/>
          </ac:picMkLst>
        </pc:picChg>
        <pc:picChg chg="add mod">
          <ac:chgData name="Marian Pryszcz" userId="b640d04e-8e1a-4236-a119-e4fb30dc15ca" providerId="ADAL" clId="{54DB363C-BE01-4C57-9E04-897460BA5484}" dt="2024-11-15T07:15:35.190" v="580" actId="14100"/>
          <ac:picMkLst>
            <pc:docMk/>
            <pc:sldMk cId="1082273407" sldId="368"/>
            <ac:picMk id="11" creationId="{B815CAF2-196A-4881-A1C3-2EE5A0362692}"/>
          </ac:picMkLst>
        </pc:picChg>
        <pc:picChg chg="add mod">
          <ac:chgData name="Marian Pryszcz" userId="b640d04e-8e1a-4236-a119-e4fb30dc15ca" providerId="ADAL" clId="{54DB363C-BE01-4C57-9E04-897460BA5484}" dt="2024-11-15T07:15:41.199" v="583" actId="1076"/>
          <ac:picMkLst>
            <pc:docMk/>
            <pc:sldMk cId="1082273407" sldId="368"/>
            <ac:picMk id="12" creationId="{F276592D-4C0C-4E2B-8E05-D141C63FD0EF}"/>
          </ac:picMkLst>
        </pc:picChg>
        <pc:picChg chg="add mod">
          <ac:chgData name="Marian Pryszcz" userId="b640d04e-8e1a-4236-a119-e4fb30dc15ca" providerId="ADAL" clId="{54DB363C-BE01-4C57-9E04-897460BA5484}" dt="2024-11-15T07:19:07.731" v="634" actId="1076"/>
          <ac:picMkLst>
            <pc:docMk/>
            <pc:sldMk cId="1082273407" sldId="368"/>
            <ac:picMk id="13" creationId="{84E883C9-D566-4A53-AFE7-60EF1A7AFEF7}"/>
          </ac:picMkLst>
        </pc:picChg>
        <pc:picChg chg="add mod">
          <ac:chgData name="Marian Pryszcz" userId="b640d04e-8e1a-4236-a119-e4fb30dc15ca" providerId="ADAL" clId="{54DB363C-BE01-4C57-9E04-897460BA5484}" dt="2024-11-15T07:16:05.854" v="588" actId="1076"/>
          <ac:picMkLst>
            <pc:docMk/>
            <pc:sldMk cId="1082273407" sldId="368"/>
            <ac:picMk id="14" creationId="{DE7D6901-5BE5-40FF-A7A9-BC8412C9AEC9}"/>
          </ac:picMkLst>
        </pc:picChg>
      </pc:sldChg>
      <pc:sldChg chg="addSp delSp modSp mod">
        <pc:chgData name="Marian Pryszcz" userId="b640d04e-8e1a-4236-a119-e4fb30dc15ca" providerId="ADAL" clId="{54DB363C-BE01-4C57-9E04-897460BA5484}" dt="2024-11-15T07:49:33.888" v="1386" actId="20577"/>
        <pc:sldMkLst>
          <pc:docMk/>
          <pc:sldMk cId="693985657" sldId="369"/>
        </pc:sldMkLst>
        <pc:spChg chg="mod">
          <ac:chgData name="Marian Pryszcz" userId="b640d04e-8e1a-4236-a119-e4fb30dc15ca" providerId="ADAL" clId="{54DB363C-BE01-4C57-9E04-897460BA5484}" dt="2024-11-15T07:45:04.168" v="1246" actId="20577"/>
          <ac:spMkLst>
            <pc:docMk/>
            <pc:sldMk cId="693985657" sldId="369"/>
            <ac:spMk id="5" creationId="{00000000-0000-0000-0000-000000000000}"/>
          </ac:spMkLst>
        </pc:spChg>
        <pc:spChg chg="mod">
          <ac:chgData name="Marian Pryszcz" userId="b640d04e-8e1a-4236-a119-e4fb30dc15ca" providerId="ADAL" clId="{54DB363C-BE01-4C57-9E04-897460BA5484}" dt="2024-11-15T07:49:33.888" v="1386" actId="20577"/>
          <ac:spMkLst>
            <pc:docMk/>
            <pc:sldMk cId="693985657" sldId="369"/>
            <ac:spMk id="6" creationId="{7E77EE3C-456F-4B1E-A730-066E3C4D1794}"/>
          </ac:spMkLst>
        </pc:spChg>
        <pc:spChg chg="add del mod">
          <ac:chgData name="Marian Pryszcz" userId="b640d04e-8e1a-4236-a119-e4fb30dc15ca" providerId="ADAL" clId="{54DB363C-BE01-4C57-9E04-897460BA5484}" dt="2024-11-15T07:45:55.294" v="1256" actId="22"/>
          <ac:spMkLst>
            <pc:docMk/>
            <pc:sldMk cId="693985657" sldId="369"/>
            <ac:spMk id="9" creationId="{24F3AACB-F90D-4279-BF3C-FD217F97DC00}"/>
          </ac:spMkLst>
        </pc:spChg>
        <pc:picChg chg="del mod">
          <ac:chgData name="Marian Pryszcz" userId="b640d04e-8e1a-4236-a119-e4fb30dc15ca" providerId="ADAL" clId="{54DB363C-BE01-4C57-9E04-897460BA5484}" dt="2024-11-15T07:45:19.308" v="1248" actId="478"/>
          <ac:picMkLst>
            <pc:docMk/>
            <pc:sldMk cId="693985657" sldId="369"/>
            <ac:picMk id="2" creationId="{20E4D67A-DC3A-4329-AA5C-3F93CE54331F}"/>
          </ac:picMkLst>
        </pc:picChg>
        <pc:picChg chg="add mod">
          <ac:chgData name="Marian Pryszcz" userId="b640d04e-8e1a-4236-a119-e4fb30dc15ca" providerId="ADAL" clId="{54DB363C-BE01-4C57-9E04-897460BA5484}" dt="2024-11-15T07:49:14.063" v="1382" actId="1076"/>
          <ac:picMkLst>
            <pc:docMk/>
            <pc:sldMk cId="693985657" sldId="369"/>
            <ac:picMk id="7" creationId="{1FD03A06-B035-4A0F-850E-3C094BA99B28}"/>
          </ac:picMkLst>
        </pc:picChg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733817084" sldId="370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710963328" sldId="371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2263103136" sldId="372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4173946145" sldId="374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801838417" sldId="375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3130515170" sldId="376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755911529" sldId="377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722830868" sldId="378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259222185" sldId="379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353668676" sldId="380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1747094756" sldId="381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556484275" sldId="382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4159743233" sldId="383"/>
        </pc:sldMkLst>
      </pc:sldChg>
      <pc:sldChg chg="del">
        <pc:chgData name="Marian Pryszcz" userId="b640d04e-8e1a-4236-a119-e4fb30dc15ca" providerId="ADAL" clId="{54DB363C-BE01-4C57-9E04-897460BA5484}" dt="2024-11-15T07:51:29.359" v="1450" actId="47"/>
        <pc:sldMkLst>
          <pc:docMk/>
          <pc:sldMk cId="2138668777" sldId="384"/>
        </pc:sldMkLst>
      </pc:sldChg>
      <pc:sldChg chg="addSp modSp add mod">
        <pc:chgData name="Marian Pryszcz" userId="b640d04e-8e1a-4236-a119-e4fb30dc15ca" providerId="ADAL" clId="{54DB363C-BE01-4C57-9E04-897460BA5484}" dt="2024-11-15T07:06:59.091" v="356"/>
        <pc:sldMkLst>
          <pc:docMk/>
          <pc:sldMk cId="3447273132" sldId="385"/>
        </pc:sldMkLst>
        <pc:spChg chg="mod">
          <ac:chgData name="Marian Pryszcz" userId="b640d04e-8e1a-4236-a119-e4fb30dc15ca" providerId="ADAL" clId="{54DB363C-BE01-4C57-9E04-897460BA5484}" dt="2024-11-15T07:06:59.091" v="356"/>
          <ac:spMkLst>
            <pc:docMk/>
            <pc:sldMk cId="3447273132" sldId="385"/>
            <ac:spMk id="6" creationId="{7E77EE3C-456F-4B1E-A730-066E3C4D1794}"/>
          </ac:spMkLst>
        </pc:spChg>
        <pc:picChg chg="add mod">
          <ac:chgData name="Marian Pryszcz" userId="b640d04e-8e1a-4236-a119-e4fb30dc15ca" providerId="ADAL" clId="{54DB363C-BE01-4C57-9E04-897460BA5484}" dt="2024-11-15T07:06:33.628" v="349" actId="1076"/>
          <ac:picMkLst>
            <pc:docMk/>
            <pc:sldMk cId="3447273132" sldId="385"/>
            <ac:picMk id="7" creationId="{8D01FD58-9E32-40B7-897E-753EF6031CB7}"/>
          </ac:picMkLst>
        </pc:picChg>
      </pc:sldChg>
      <pc:sldChg chg="addSp delSp modSp add mod">
        <pc:chgData name="Marian Pryszcz" userId="b640d04e-8e1a-4236-a119-e4fb30dc15ca" providerId="ADAL" clId="{54DB363C-BE01-4C57-9E04-897460BA5484}" dt="2024-11-15T07:14:43.440" v="571" actId="1076"/>
        <pc:sldMkLst>
          <pc:docMk/>
          <pc:sldMk cId="1635167381" sldId="386"/>
        </pc:sldMkLst>
        <pc:spChg chg="mod">
          <ac:chgData name="Marian Pryszcz" userId="b640d04e-8e1a-4236-a119-e4fb30dc15ca" providerId="ADAL" clId="{54DB363C-BE01-4C57-9E04-897460BA5484}" dt="2024-11-15T07:14:34.144" v="568" actId="20577"/>
          <ac:spMkLst>
            <pc:docMk/>
            <pc:sldMk cId="1635167381" sldId="386"/>
            <ac:spMk id="6" creationId="{7E77EE3C-456F-4B1E-A730-066E3C4D1794}"/>
          </ac:spMkLst>
        </pc:spChg>
        <pc:picChg chg="add mod">
          <ac:chgData name="Marian Pryszcz" userId="b640d04e-8e1a-4236-a119-e4fb30dc15ca" providerId="ADAL" clId="{54DB363C-BE01-4C57-9E04-897460BA5484}" dt="2024-11-15T07:14:43.440" v="571" actId="1076"/>
          <ac:picMkLst>
            <pc:docMk/>
            <pc:sldMk cId="1635167381" sldId="386"/>
            <ac:picMk id="7" creationId="{858D6532-F8D5-4CA4-A23A-DAAC154B4303}"/>
          </ac:picMkLst>
        </pc:picChg>
        <pc:picChg chg="del">
          <ac:chgData name="Marian Pryszcz" userId="b640d04e-8e1a-4236-a119-e4fb30dc15ca" providerId="ADAL" clId="{54DB363C-BE01-4C57-9E04-897460BA5484}" dt="2024-11-15T07:10:27.224" v="410" actId="478"/>
          <ac:picMkLst>
            <pc:docMk/>
            <pc:sldMk cId="1635167381" sldId="386"/>
            <ac:picMk id="10" creationId="{4FC90DC1-4046-4B7A-A5CE-DB711113DF6C}"/>
          </ac:picMkLst>
        </pc:picChg>
      </pc:sldChg>
      <pc:sldChg chg="addSp delSp modSp add mod">
        <pc:chgData name="Marian Pryszcz" userId="b640d04e-8e1a-4236-a119-e4fb30dc15ca" providerId="ADAL" clId="{54DB363C-BE01-4C57-9E04-897460BA5484}" dt="2024-11-15T07:34:18.966" v="943" actId="20577"/>
        <pc:sldMkLst>
          <pc:docMk/>
          <pc:sldMk cId="2990884817" sldId="387"/>
        </pc:sldMkLst>
        <pc:spChg chg="mod">
          <ac:chgData name="Marian Pryszcz" userId="b640d04e-8e1a-4236-a119-e4fb30dc15ca" providerId="ADAL" clId="{54DB363C-BE01-4C57-9E04-897460BA5484}" dt="2024-11-15T07:20:46.665" v="675" actId="20577"/>
          <ac:spMkLst>
            <pc:docMk/>
            <pc:sldMk cId="2990884817" sldId="387"/>
            <ac:spMk id="5" creationId="{00000000-0000-0000-0000-000000000000}"/>
          </ac:spMkLst>
        </pc:spChg>
        <pc:spChg chg="mod">
          <ac:chgData name="Marian Pryszcz" userId="b640d04e-8e1a-4236-a119-e4fb30dc15ca" providerId="ADAL" clId="{54DB363C-BE01-4C57-9E04-897460BA5484}" dt="2024-11-15T07:34:18.966" v="943" actId="20577"/>
          <ac:spMkLst>
            <pc:docMk/>
            <pc:sldMk cId="2990884817" sldId="387"/>
            <ac:spMk id="6" creationId="{7E77EE3C-456F-4B1E-A730-066E3C4D1794}"/>
          </ac:spMkLst>
        </pc:spChg>
        <pc:picChg chg="add mod">
          <ac:chgData name="Marian Pryszcz" userId="b640d04e-8e1a-4236-a119-e4fb30dc15ca" providerId="ADAL" clId="{54DB363C-BE01-4C57-9E04-897460BA5484}" dt="2024-11-15T07:22:52.222" v="691" actId="14100"/>
          <ac:picMkLst>
            <pc:docMk/>
            <pc:sldMk cId="2990884817" sldId="387"/>
            <ac:picMk id="3" creationId="{BE779F14-FED3-444B-96C5-806B6C645150}"/>
          </ac:picMkLst>
        </pc:picChg>
        <pc:picChg chg="del">
          <ac:chgData name="Marian Pryszcz" userId="b640d04e-8e1a-4236-a119-e4fb30dc15ca" providerId="ADAL" clId="{54DB363C-BE01-4C57-9E04-897460BA5484}" dt="2024-11-15T07:16:34.480" v="591" actId="478"/>
          <ac:picMkLst>
            <pc:docMk/>
            <pc:sldMk cId="2990884817" sldId="387"/>
            <ac:picMk id="7" creationId="{858D6532-F8D5-4CA4-A23A-DAAC154B4303}"/>
          </ac:picMkLst>
        </pc:picChg>
      </pc:sldChg>
      <pc:sldChg chg="addSp delSp modSp add mod">
        <pc:chgData name="Marian Pryszcz" userId="b640d04e-8e1a-4236-a119-e4fb30dc15ca" providerId="ADAL" clId="{54DB363C-BE01-4C57-9E04-897460BA5484}" dt="2024-11-15T07:18:37.238" v="628" actId="20577"/>
        <pc:sldMkLst>
          <pc:docMk/>
          <pc:sldMk cId="2525051518" sldId="388"/>
        </pc:sldMkLst>
        <pc:spChg chg="mod">
          <ac:chgData name="Marian Pryszcz" userId="b640d04e-8e1a-4236-a119-e4fb30dc15ca" providerId="ADAL" clId="{54DB363C-BE01-4C57-9E04-897460BA5484}" dt="2024-11-15T07:18:37.238" v="628" actId="20577"/>
          <ac:spMkLst>
            <pc:docMk/>
            <pc:sldMk cId="2525051518" sldId="388"/>
            <ac:spMk id="6" creationId="{7E77EE3C-456F-4B1E-A730-066E3C4D1794}"/>
          </ac:spMkLst>
        </pc:spChg>
        <pc:picChg chg="del">
          <ac:chgData name="Marian Pryszcz" userId="b640d04e-8e1a-4236-a119-e4fb30dc15ca" providerId="ADAL" clId="{54DB363C-BE01-4C57-9E04-897460BA5484}" dt="2024-11-15T07:17:33.737" v="594" actId="478"/>
          <ac:picMkLst>
            <pc:docMk/>
            <pc:sldMk cId="2525051518" sldId="388"/>
            <ac:picMk id="7" creationId="{858D6532-F8D5-4CA4-A23A-DAAC154B4303}"/>
          </ac:picMkLst>
        </pc:picChg>
        <pc:picChg chg="add mod">
          <ac:chgData name="Marian Pryszcz" userId="b640d04e-8e1a-4236-a119-e4fb30dc15ca" providerId="ADAL" clId="{54DB363C-BE01-4C57-9E04-897460BA5484}" dt="2024-11-15T07:17:47.716" v="597" actId="1076"/>
          <ac:picMkLst>
            <pc:docMk/>
            <pc:sldMk cId="2525051518" sldId="388"/>
            <ac:picMk id="9" creationId="{4B3AC7A9-11E9-4100-A61F-8AA2E256427B}"/>
          </ac:picMkLst>
        </pc:picChg>
      </pc:sldChg>
      <pc:sldChg chg="addSp delSp modSp add mod">
        <pc:chgData name="Marian Pryszcz" userId="b640d04e-8e1a-4236-a119-e4fb30dc15ca" providerId="ADAL" clId="{54DB363C-BE01-4C57-9E04-897460BA5484}" dt="2024-11-15T07:20:00.840" v="669" actId="20577"/>
        <pc:sldMkLst>
          <pc:docMk/>
          <pc:sldMk cId="3130127125" sldId="389"/>
        </pc:sldMkLst>
        <pc:spChg chg="mod">
          <ac:chgData name="Marian Pryszcz" userId="b640d04e-8e1a-4236-a119-e4fb30dc15ca" providerId="ADAL" clId="{54DB363C-BE01-4C57-9E04-897460BA5484}" dt="2024-11-15T07:20:00.840" v="669" actId="20577"/>
          <ac:spMkLst>
            <pc:docMk/>
            <pc:sldMk cId="3130127125" sldId="389"/>
            <ac:spMk id="6" creationId="{7E77EE3C-456F-4B1E-A730-066E3C4D1794}"/>
          </ac:spMkLst>
        </pc:spChg>
        <pc:picChg chg="add mod">
          <ac:chgData name="Marian Pryszcz" userId="b640d04e-8e1a-4236-a119-e4fb30dc15ca" providerId="ADAL" clId="{54DB363C-BE01-4C57-9E04-897460BA5484}" dt="2024-11-15T07:19:15.164" v="636" actId="1076"/>
          <ac:picMkLst>
            <pc:docMk/>
            <pc:sldMk cId="3130127125" sldId="389"/>
            <ac:picMk id="7" creationId="{4E48FC62-D6D7-447D-BF31-6A181FBDDD49}"/>
          </ac:picMkLst>
        </pc:picChg>
        <pc:picChg chg="del">
          <ac:chgData name="Marian Pryszcz" userId="b640d04e-8e1a-4236-a119-e4fb30dc15ca" providerId="ADAL" clId="{54DB363C-BE01-4C57-9E04-897460BA5484}" dt="2024-11-15T07:19:04.928" v="633" actId="478"/>
          <ac:picMkLst>
            <pc:docMk/>
            <pc:sldMk cId="3130127125" sldId="389"/>
            <ac:picMk id="9" creationId="{4B3AC7A9-11E9-4100-A61F-8AA2E256427B}"/>
          </ac:picMkLst>
        </pc:picChg>
        <pc:picChg chg="add mod">
          <ac:chgData name="Marian Pryszcz" userId="b640d04e-8e1a-4236-a119-e4fb30dc15ca" providerId="ADAL" clId="{54DB363C-BE01-4C57-9E04-897460BA5484}" dt="2024-11-15T07:19:15.164" v="636" actId="1076"/>
          <ac:picMkLst>
            <pc:docMk/>
            <pc:sldMk cId="3130127125" sldId="389"/>
            <ac:picMk id="10" creationId="{7D7E7129-66B8-45FD-AB19-0A3C6D907B1C}"/>
          </ac:picMkLst>
        </pc:picChg>
      </pc:sldChg>
      <pc:sldChg chg="addSp delSp modSp add mod">
        <pc:chgData name="Marian Pryszcz" userId="b640d04e-8e1a-4236-a119-e4fb30dc15ca" providerId="ADAL" clId="{54DB363C-BE01-4C57-9E04-897460BA5484}" dt="2024-11-15T07:35:47.809" v="957" actId="1076"/>
        <pc:sldMkLst>
          <pc:docMk/>
          <pc:sldMk cId="3384775725" sldId="390"/>
        </pc:sldMkLst>
        <pc:spChg chg="mod">
          <ac:chgData name="Marian Pryszcz" userId="b640d04e-8e1a-4236-a119-e4fb30dc15ca" providerId="ADAL" clId="{54DB363C-BE01-4C57-9E04-897460BA5484}" dt="2024-11-15T07:34:39.642" v="948" actId="20577"/>
          <ac:spMkLst>
            <pc:docMk/>
            <pc:sldMk cId="3384775725" sldId="390"/>
            <ac:spMk id="5" creationId="{00000000-0000-0000-0000-000000000000}"/>
          </ac:spMkLst>
        </pc:spChg>
        <pc:spChg chg="mod">
          <ac:chgData name="Marian Pryszcz" userId="b640d04e-8e1a-4236-a119-e4fb30dc15ca" providerId="ADAL" clId="{54DB363C-BE01-4C57-9E04-897460BA5484}" dt="2024-11-15T07:35:22.275" v="955" actId="6549"/>
          <ac:spMkLst>
            <pc:docMk/>
            <pc:sldMk cId="3384775725" sldId="390"/>
            <ac:spMk id="6" creationId="{7E77EE3C-456F-4B1E-A730-066E3C4D1794}"/>
          </ac:spMkLst>
        </pc:spChg>
        <pc:picChg chg="del">
          <ac:chgData name="Marian Pryszcz" userId="b640d04e-8e1a-4236-a119-e4fb30dc15ca" providerId="ADAL" clId="{54DB363C-BE01-4C57-9E04-897460BA5484}" dt="2024-11-15T07:35:14.728" v="952" actId="478"/>
          <ac:picMkLst>
            <pc:docMk/>
            <pc:sldMk cId="3384775725" sldId="390"/>
            <ac:picMk id="3" creationId="{BE779F14-FED3-444B-96C5-806B6C645150}"/>
          </ac:picMkLst>
        </pc:picChg>
        <pc:picChg chg="add mod">
          <ac:chgData name="Marian Pryszcz" userId="b640d04e-8e1a-4236-a119-e4fb30dc15ca" providerId="ADAL" clId="{54DB363C-BE01-4C57-9E04-897460BA5484}" dt="2024-11-15T07:35:47.809" v="957" actId="1076"/>
          <ac:picMkLst>
            <pc:docMk/>
            <pc:sldMk cId="3384775725" sldId="390"/>
            <ac:picMk id="7" creationId="{654A22E6-E191-4D59-BA19-985AEF3F2F59}"/>
          </ac:picMkLst>
        </pc:picChg>
      </pc:sldChg>
      <pc:sldChg chg="modSp add mod">
        <pc:chgData name="Marian Pryszcz" userId="b640d04e-8e1a-4236-a119-e4fb30dc15ca" providerId="ADAL" clId="{54DB363C-BE01-4C57-9E04-897460BA5484}" dt="2024-11-15T07:43:59.935" v="1233" actId="20577"/>
        <pc:sldMkLst>
          <pc:docMk/>
          <pc:sldMk cId="1608412405" sldId="391"/>
        </pc:sldMkLst>
        <pc:spChg chg="mod">
          <ac:chgData name="Marian Pryszcz" userId="b640d04e-8e1a-4236-a119-e4fb30dc15ca" providerId="ADAL" clId="{54DB363C-BE01-4C57-9E04-897460BA5484}" dt="2024-11-15T07:43:59.935" v="1233" actId="20577"/>
          <ac:spMkLst>
            <pc:docMk/>
            <pc:sldMk cId="1608412405" sldId="391"/>
            <ac:spMk id="6" creationId="{7E77EE3C-456F-4B1E-A730-066E3C4D1794}"/>
          </ac:spMkLst>
        </pc:spChg>
        <pc:picChg chg="mod">
          <ac:chgData name="Marian Pryszcz" userId="b640d04e-8e1a-4236-a119-e4fb30dc15ca" providerId="ADAL" clId="{54DB363C-BE01-4C57-9E04-897460BA5484}" dt="2024-11-15T07:36:05.008" v="960" actId="1076"/>
          <ac:picMkLst>
            <pc:docMk/>
            <pc:sldMk cId="1608412405" sldId="391"/>
            <ac:picMk id="7" creationId="{654A22E6-E191-4D59-BA19-985AEF3F2F59}"/>
          </ac:picMkLst>
        </pc:picChg>
      </pc:sldChg>
      <pc:sldChg chg="delSp modSp add mod">
        <pc:chgData name="Marian Pryszcz" userId="b640d04e-8e1a-4236-a119-e4fb30dc15ca" providerId="ADAL" clId="{54DB363C-BE01-4C57-9E04-897460BA5484}" dt="2024-11-15T07:51:09.756" v="1449" actId="20577"/>
        <pc:sldMkLst>
          <pc:docMk/>
          <pc:sldMk cId="4005209644" sldId="392"/>
        </pc:sldMkLst>
        <pc:spChg chg="mod">
          <ac:chgData name="Marian Pryszcz" userId="b640d04e-8e1a-4236-a119-e4fb30dc15ca" providerId="ADAL" clId="{54DB363C-BE01-4C57-9E04-897460BA5484}" dt="2024-11-15T07:51:09.756" v="1449" actId="20577"/>
          <ac:spMkLst>
            <pc:docMk/>
            <pc:sldMk cId="4005209644" sldId="392"/>
            <ac:spMk id="5" creationId="{00000000-0000-0000-0000-000000000000}"/>
          </ac:spMkLst>
        </pc:spChg>
        <pc:spChg chg="mod">
          <ac:chgData name="Marian Pryszcz" userId="b640d04e-8e1a-4236-a119-e4fb30dc15ca" providerId="ADAL" clId="{54DB363C-BE01-4C57-9E04-897460BA5484}" dt="2024-11-15T07:50:39.142" v="1397" actId="6549"/>
          <ac:spMkLst>
            <pc:docMk/>
            <pc:sldMk cId="4005209644" sldId="392"/>
            <ac:spMk id="6" creationId="{7E77EE3C-456F-4B1E-A730-066E3C4D1794}"/>
          </ac:spMkLst>
        </pc:spChg>
        <pc:picChg chg="del">
          <ac:chgData name="Marian Pryszcz" userId="b640d04e-8e1a-4236-a119-e4fb30dc15ca" providerId="ADAL" clId="{54DB363C-BE01-4C57-9E04-897460BA5484}" dt="2024-11-15T07:50:29.881" v="1395" actId="478"/>
          <ac:picMkLst>
            <pc:docMk/>
            <pc:sldMk cId="4005209644" sldId="392"/>
            <ac:picMk id="7" creationId="{1FD03A06-B035-4A0F-850E-3C094BA99B28}"/>
          </ac:picMkLst>
        </pc:picChg>
      </pc:sldChg>
      <pc:sldChg chg="add del">
        <pc:chgData name="Marian Pryszcz" userId="b640d04e-8e1a-4236-a119-e4fb30dc15ca" providerId="ADAL" clId="{54DB363C-BE01-4C57-9E04-897460BA5484}" dt="2024-11-15T07:49:21.712" v="1383" actId="2696"/>
        <pc:sldMkLst>
          <pc:docMk/>
          <pc:sldMk cId="4140559458" sldId="392"/>
        </pc:sldMkLst>
      </pc:sldChg>
      <pc:sldChg chg="modSp add mod">
        <pc:chgData name="Marian Pryszcz" userId="b640d04e-8e1a-4236-a119-e4fb30dc15ca" providerId="ADAL" clId="{54DB363C-BE01-4C57-9E04-897460BA5484}" dt="2024-11-15T07:56:21.322" v="1557" actId="20577"/>
        <pc:sldMkLst>
          <pc:docMk/>
          <pc:sldMk cId="1981151577" sldId="393"/>
        </pc:sldMkLst>
        <pc:spChg chg="mod">
          <ac:chgData name="Marian Pryszcz" userId="b640d04e-8e1a-4236-a119-e4fb30dc15ca" providerId="ADAL" clId="{54DB363C-BE01-4C57-9E04-897460BA5484}" dt="2024-11-15T07:56:21.322" v="1557" actId="20577"/>
          <ac:spMkLst>
            <pc:docMk/>
            <pc:sldMk cId="1981151577" sldId="393"/>
            <ac:spMk id="6" creationId="{7E77EE3C-456F-4B1E-A730-066E3C4D1794}"/>
          </ac:spMkLst>
        </pc:spChg>
      </pc:sldChg>
      <pc:sldChg chg="modSp add mod ord">
        <pc:chgData name="Marian Pryszcz" userId="b640d04e-8e1a-4236-a119-e4fb30dc15ca" providerId="ADAL" clId="{54DB363C-BE01-4C57-9E04-897460BA5484}" dt="2024-11-15T08:00:21.992" v="1622" actId="20577"/>
        <pc:sldMkLst>
          <pc:docMk/>
          <pc:sldMk cId="1559337945" sldId="394"/>
        </pc:sldMkLst>
        <pc:spChg chg="mod">
          <ac:chgData name="Marian Pryszcz" userId="b640d04e-8e1a-4236-a119-e4fb30dc15ca" providerId="ADAL" clId="{54DB363C-BE01-4C57-9E04-897460BA5484}" dt="2024-11-15T08:00:21.992" v="1622" actId="20577"/>
          <ac:spMkLst>
            <pc:docMk/>
            <pc:sldMk cId="1559337945" sldId="394"/>
            <ac:spMk id="6" creationId="{7E77EE3C-456F-4B1E-A730-066E3C4D1794}"/>
          </ac:spMkLst>
        </pc:spChg>
      </pc:sldChg>
      <pc:sldChg chg="modSp add mod ord">
        <pc:chgData name="Marian Pryszcz" userId="b640d04e-8e1a-4236-a119-e4fb30dc15ca" providerId="ADAL" clId="{54DB363C-BE01-4C57-9E04-897460BA5484}" dt="2024-11-15T08:05:11.305" v="1688" actId="6549"/>
        <pc:sldMkLst>
          <pc:docMk/>
          <pc:sldMk cId="3039490817" sldId="395"/>
        </pc:sldMkLst>
        <pc:spChg chg="mod">
          <ac:chgData name="Marian Pryszcz" userId="b640d04e-8e1a-4236-a119-e4fb30dc15ca" providerId="ADAL" clId="{54DB363C-BE01-4C57-9E04-897460BA5484}" dt="2024-11-15T08:05:11.305" v="1688" actId="6549"/>
          <ac:spMkLst>
            <pc:docMk/>
            <pc:sldMk cId="3039490817" sldId="395"/>
            <ac:spMk id="6" creationId="{7E77EE3C-456F-4B1E-A730-066E3C4D1794}"/>
          </ac:spMkLst>
        </pc:spChg>
      </pc:sldChg>
      <pc:sldChg chg="modSp add mod ord">
        <pc:chgData name="Marian Pryszcz" userId="b640d04e-8e1a-4236-a119-e4fb30dc15ca" providerId="ADAL" clId="{54DB363C-BE01-4C57-9E04-897460BA5484}" dt="2024-11-15T08:08:29.693" v="1804" actId="20577"/>
        <pc:sldMkLst>
          <pc:docMk/>
          <pc:sldMk cId="2911201930" sldId="396"/>
        </pc:sldMkLst>
        <pc:spChg chg="mod">
          <ac:chgData name="Marian Pryszcz" userId="b640d04e-8e1a-4236-a119-e4fb30dc15ca" providerId="ADAL" clId="{54DB363C-BE01-4C57-9E04-897460BA5484}" dt="2024-11-15T08:08:29.693" v="1804" actId="20577"/>
          <ac:spMkLst>
            <pc:docMk/>
            <pc:sldMk cId="2911201930" sldId="396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54DB363C-BE01-4C57-9E04-897460BA5484}" dt="2024-11-18T08:02:13.385" v="1840" actId="20577"/>
        <pc:sldMkLst>
          <pc:docMk/>
          <pc:sldMk cId="2088147572" sldId="397"/>
        </pc:sldMkLst>
        <pc:spChg chg="mod">
          <ac:chgData name="Marian Pryszcz" userId="b640d04e-8e1a-4236-a119-e4fb30dc15ca" providerId="ADAL" clId="{54DB363C-BE01-4C57-9E04-897460BA5484}" dt="2024-11-18T08:02:13.385" v="1840" actId="20577"/>
          <ac:spMkLst>
            <pc:docMk/>
            <pc:sldMk cId="2088147572" sldId="397"/>
            <ac:spMk id="6" creationId="{7E77EE3C-456F-4B1E-A730-066E3C4D1794}"/>
          </ac:spMkLst>
        </pc:spChg>
      </pc:sldChg>
    </pc:docChg>
  </pc:docChgLst>
  <pc:docChgLst>
    <pc:chgData name="Marian Pryszcz" userId="b640d04e-8e1a-4236-a119-e4fb30dc15ca" providerId="ADAL" clId="{472922F5-6393-4E2B-9054-C05837E64654}"/>
    <pc:docChg chg="undo custSel addSld delSld modSld sldOrd">
      <pc:chgData name="Marian Pryszcz" userId="b640d04e-8e1a-4236-a119-e4fb30dc15ca" providerId="ADAL" clId="{472922F5-6393-4E2B-9054-C05837E64654}" dt="2024-11-06T13:47:59.080" v="3287" actId="20577"/>
      <pc:docMkLst>
        <pc:docMk/>
      </pc:docMkLst>
      <pc:sldChg chg="delSp modSp mod">
        <pc:chgData name="Marian Pryszcz" userId="b640d04e-8e1a-4236-a119-e4fb30dc15ca" providerId="ADAL" clId="{472922F5-6393-4E2B-9054-C05837E64654}" dt="2024-11-01T07:29:38.550" v="33" actId="20577"/>
        <pc:sldMkLst>
          <pc:docMk/>
          <pc:sldMk cId="1433832937" sldId="257"/>
        </pc:sldMkLst>
        <pc:spChg chg="mod">
          <ac:chgData name="Marian Pryszcz" userId="b640d04e-8e1a-4236-a119-e4fb30dc15ca" providerId="ADAL" clId="{472922F5-6393-4E2B-9054-C05837E64654}" dt="2024-11-01T07:29:38.550" v="33" actId="20577"/>
          <ac:spMkLst>
            <pc:docMk/>
            <pc:sldMk cId="1433832937" sldId="257"/>
            <ac:spMk id="2" creationId="{00000000-0000-0000-0000-000000000000}"/>
          </ac:spMkLst>
        </pc:spChg>
        <pc:spChg chg="del">
          <ac:chgData name="Marian Pryszcz" userId="b640d04e-8e1a-4236-a119-e4fb30dc15ca" providerId="ADAL" clId="{472922F5-6393-4E2B-9054-C05837E64654}" dt="2024-11-01T07:21:47.417" v="9" actId="478"/>
          <ac:spMkLst>
            <pc:docMk/>
            <pc:sldMk cId="1433832937" sldId="257"/>
            <ac:spMk id="3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7:22:12.858" v="15" actId="14100"/>
          <ac:spMkLst>
            <pc:docMk/>
            <pc:sldMk cId="1433832937" sldId="257"/>
            <ac:spMk id="7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7:22:27.602" v="17" actId="20577"/>
          <ac:spMkLst>
            <pc:docMk/>
            <pc:sldMk cId="1433832937" sldId="257"/>
            <ac:spMk id="9" creationId="{00000000-0000-0000-0000-000000000000}"/>
          </ac:spMkLst>
        </pc:spChg>
        <pc:picChg chg="mod">
          <ac:chgData name="Marian Pryszcz" userId="b640d04e-8e1a-4236-a119-e4fb30dc15ca" providerId="ADAL" clId="{472922F5-6393-4E2B-9054-C05837E64654}" dt="2024-11-01T07:21:49.604" v="11" actId="1076"/>
          <ac:picMkLst>
            <pc:docMk/>
            <pc:sldMk cId="1433832937" sldId="257"/>
            <ac:picMk id="8" creationId="{00000000-0000-0000-0000-000000000000}"/>
          </ac:picMkLst>
        </pc:picChg>
        <pc:picChg chg="del">
          <ac:chgData name="Marian Pryszcz" userId="b640d04e-8e1a-4236-a119-e4fb30dc15ca" providerId="ADAL" clId="{472922F5-6393-4E2B-9054-C05837E64654}" dt="2024-11-01T07:21:48.969" v="10" actId="478"/>
          <ac:picMkLst>
            <pc:docMk/>
            <pc:sldMk cId="1433832937" sldId="257"/>
            <ac:picMk id="10" creationId="{2CEF2AD2-D61C-4671-A520-B3BAA4D2ACD5}"/>
          </ac:picMkLst>
        </pc:picChg>
      </pc:sldChg>
      <pc:sldChg chg="addSp delSp modSp mod">
        <pc:chgData name="Marian Pryszcz" userId="b640d04e-8e1a-4236-a119-e4fb30dc15ca" providerId="ADAL" clId="{472922F5-6393-4E2B-9054-C05837E64654}" dt="2024-11-01T07:35:25.007" v="53" actId="14100"/>
        <pc:sldMkLst>
          <pc:docMk/>
          <pc:sldMk cId="800547340" sldId="321"/>
        </pc:sldMkLst>
        <pc:spChg chg="mod">
          <ac:chgData name="Marian Pryszcz" userId="b640d04e-8e1a-4236-a119-e4fb30dc15ca" providerId="ADAL" clId="{472922F5-6393-4E2B-9054-C05837E64654}" dt="2024-11-01T07:30:37.928" v="49" actId="20577"/>
          <ac:spMkLst>
            <pc:docMk/>
            <pc:sldMk cId="800547340" sldId="321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7:34:56.159" v="50" actId="6549"/>
          <ac:spMkLst>
            <pc:docMk/>
            <pc:sldMk cId="800547340" sldId="321"/>
            <ac:spMk id="8" creationId="{00000000-0000-0000-0000-000000000000}"/>
          </ac:spMkLst>
        </pc:spChg>
        <pc:picChg chg="add mod">
          <ac:chgData name="Marian Pryszcz" userId="b640d04e-8e1a-4236-a119-e4fb30dc15ca" providerId="ADAL" clId="{472922F5-6393-4E2B-9054-C05837E64654}" dt="2024-11-01T07:35:25.007" v="53" actId="14100"/>
          <ac:picMkLst>
            <pc:docMk/>
            <pc:sldMk cId="800547340" sldId="321"/>
            <ac:picMk id="3" creationId="{F3CE2264-9243-4F33-B300-70368B3AA25E}"/>
          </ac:picMkLst>
        </pc:picChg>
        <pc:picChg chg="del">
          <ac:chgData name="Marian Pryszcz" userId="b640d04e-8e1a-4236-a119-e4fb30dc15ca" providerId="ADAL" clId="{472922F5-6393-4E2B-9054-C05837E64654}" dt="2024-11-01T07:22:09.116" v="14" actId="478"/>
          <ac:picMkLst>
            <pc:docMk/>
            <pc:sldMk cId="800547340" sldId="321"/>
            <ac:picMk id="6" creationId="{CB1D698E-DBAB-47DD-9C3B-527333F27370}"/>
          </ac:picMkLst>
        </pc:picChg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323108303" sldId="323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591287074" sldId="324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1700354339" sldId="325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580691528" sldId="326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528254645" sldId="327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227539232" sldId="329"/>
        </pc:sldMkLst>
      </pc:sldChg>
      <pc:sldChg chg="del">
        <pc:chgData name="Marian Pryszcz" userId="b640d04e-8e1a-4236-a119-e4fb30dc15ca" providerId="ADAL" clId="{472922F5-6393-4E2B-9054-C05837E64654}" dt="2024-11-01T08:41:05.067" v="351" actId="47"/>
        <pc:sldMkLst>
          <pc:docMk/>
          <pc:sldMk cId="3776316568" sldId="330"/>
        </pc:sldMkLst>
      </pc:sldChg>
      <pc:sldChg chg="addSp delSp modSp add mod">
        <pc:chgData name="Marian Pryszcz" userId="b640d04e-8e1a-4236-a119-e4fb30dc15ca" providerId="ADAL" clId="{472922F5-6393-4E2B-9054-C05837E64654}" dt="2024-11-01T07:37:38.834" v="59" actId="14100"/>
        <pc:sldMkLst>
          <pc:docMk/>
          <pc:sldMk cId="531358494" sldId="331"/>
        </pc:sldMkLst>
        <pc:picChg chg="del">
          <ac:chgData name="Marian Pryszcz" userId="b640d04e-8e1a-4236-a119-e4fb30dc15ca" providerId="ADAL" clId="{472922F5-6393-4E2B-9054-C05837E64654}" dt="2024-11-01T07:37:26.359" v="55" actId="478"/>
          <ac:picMkLst>
            <pc:docMk/>
            <pc:sldMk cId="531358494" sldId="331"/>
            <ac:picMk id="3" creationId="{F3CE2264-9243-4F33-B300-70368B3AA25E}"/>
          </ac:picMkLst>
        </pc:picChg>
        <pc:picChg chg="add mod">
          <ac:chgData name="Marian Pryszcz" userId="b640d04e-8e1a-4236-a119-e4fb30dc15ca" providerId="ADAL" clId="{472922F5-6393-4E2B-9054-C05837E64654}" dt="2024-11-01T07:37:38.834" v="59" actId="14100"/>
          <ac:picMkLst>
            <pc:docMk/>
            <pc:sldMk cId="531358494" sldId="331"/>
            <ac:picMk id="6" creationId="{D4CF8AAB-1DA9-4AC6-8BBF-1EF44C932762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7:42:20.161" v="83" actId="22"/>
        <pc:sldMkLst>
          <pc:docMk/>
          <pc:sldMk cId="4028834597" sldId="332"/>
        </pc:sldMkLst>
        <pc:picChg chg="add del mod">
          <ac:chgData name="Marian Pryszcz" userId="b640d04e-8e1a-4236-a119-e4fb30dc15ca" providerId="ADAL" clId="{472922F5-6393-4E2B-9054-C05837E64654}" dt="2024-11-01T07:38:59.584" v="65" actId="478"/>
          <ac:picMkLst>
            <pc:docMk/>
            <pc:sldMk cId="4028834597" sldId="332"/>
            <ac:picMk id="3" creationId="{95D27D3D-3C18-46F6-BEF5-6A8991F9393A}"/>
          </ac:picMkLst>
        </pc:picChg>
        <pc:picChg chg="del">
          <ac:chgData name="Marian Pryszcz" userId="b640d04e-8e1a-4236-a119-e4fb30dc15ca" providerId="ADAL" clId="{472922F5-6393-4E2B-9054-C05837E64654}" dt="2024-11-01T07:38:47.344" v="61" actId="478"/>
          <ac:picMkLst>
            <pc:docMk/>
            <pc:sldMk cId="4028834597" sldId="332"/>
            <ac:picMk id="6" creationId="{D4CF8AAB-1DA9-4AC6-8BBF-1EF44C932762}"/>
          </ac:picMkLst>
        </pc:picChg>
        <pc:picChg chg="add del mod">
          <ac:chgData name="Marian Pryszcz" userId="b640d04e-8e1a-4236-a119-e4fb30dc15ca" providerId="ADAL" clId="{472922F5-6393-4E2B-9054-C05837E64654}" dt="2024-11-01T07:39:31.433" v="69" actId="478"/>
          <ac:picMkLst>
            <pc:docMk/>
            <pc:sldMk cId="4028834597" sldId="332"/>
            <ac:picMk id="9" creationId="{175363E6-1221-40CD-B91A-3367832ECA73}"/>
          </ac:picMkLst>
        </pc:picChg>
        <pc:picChg chg="add mod">
          <ac:chgData name="Marian Pryszcz" userId="b640d04e-8e1a-4236-a119-e4fb30dc15ca" providerId="ADAL" clId="{472922F5-6393-4E2B-9054-C05837E64654}" dt="2024-11-01T07:39:54.066" v="72" actId="14100"/>
          <ac:picMkLst>
            <pc:docMk/>
            <pc:sldMk cId="4028834597" sldId="332"/>
            <ac:picMk id="11" creationId="{8339C859-E99D-4A4B-9EBF-F86283CC0FAD}"/>
          </ac:picMkLst>
        </pc:picChg>
        <pc:picChg chg="add mod">
          <ac:chgData name="Marian Pryszcz" userId="b640d04e-8e1a-4236-a119-e4fb30dc15ca" providerId="ADAL" clId="{472922F5-6393-4E2B-9054-C05837E64654}" dt="2024-11-01T07:40:21.782" v="76" actId="1076"/>
          <ac:picMkLst>
            <pc:docMk/>
            <pc:sldMk cId="4028834597" sldId="332"/>
            <ac:picMk id="13" creationId="{C0E28441-DC7F-41CA-B4B2-5A0FE38CAA28}"/>
          </ac:picMkLst>
        </pc:picChg>
        <pc:picChg chg="add mod">
          <ac:chgData name="Marian Pryszcz" userId="b640d04e-8e1a-4236-a119-e4fb30dc15ca" providerId="ADAL" clId="{472922F5-6393-4E2B-9054-C05837E64654}" dt="2024-11-01T07:40:55.412" v="80" actId="1076"/>
          <ac:picMkLst>
            <pc:docMk/>
            <pc:sldMk cId="4028834597" sldId="332"/>
            <ac:picMk id="15" creationId="{2673DD4D-D99C-4927-966B-015BF571AF0C}"/>
          </ac:picMkLst>
        </pc:picChg>
        <pc:picChg chg="add del">
          <ac:chgData name="Marian Pryszcz" userId="b640d04e-8e1a-4236-a119-e4fb30dc15ca" providerId="ADAL" clId="{472922F5-6393-4E2B-9054-C05837E64654}" dt="2024-11-01T07:42:20.161" v="83" actId="22"/>
          <ac:picMkLst>
            <pc:docMk/>
            <pc:sldMk cId="4028834597" sldId="332"/>
            <ac:picMk id="17" creationId="{041CE32D-77B6-4F53-B91C-33F43949875E}"/>
          </ac:picMkLst>
        </pc:picChg>
      </pc:sldChg>
      <pc:sldChg chg="addSp new del mod">
        <pc:chgData name="Marian Pryszcz" userId="b640d04e-8e1a-4236-a119-e4fb30dc15ca" providerId="ADAL" clId="{472922F5-6393-4E2B-9054-C05837E64654}" dt="2024-11-01T08:04:52.104" v="139" actId="47"/>
        <pc:sldMkLst>
          <pc:docMk/>
          <pc:sldMk cId="2843259040" sldId="333"/>
        </pc:sldMkLst>
        <pc:picChg chg="add">
          <ac:chgData name="Marian Pryszcz" userId="b640d04e-8e1a-4236-a119-e4fb30dc15ca" providerId="ADAL" clId="{472922F5-6393-4E2B-9054-C05837E64654}" dt="2024-11-01T07:55:12.051" v="97" actId="22"/>
          <ac:picMkLst>
            <pc:docMk/>
            <pc:sldMk cId="2843259040" sldId="333"/>
            <ac:picMk id="5" creationId="{BAA3E269-0599-404E-818A-4719732E6F91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7:42:35.500" v="90" actId="14100"/>
        <pc:sldMkLst>
          <pc:docMk/>
          <pc:sldMk cId="1100057174" sldId="334"/>
        </pc:sldMkLst>
        <pc:picChg chg="add mod">
          <ac:chgData name="Marian Pryszcz" userId="b640d04e-8e1a-4236-a119-e4fb30dc15ca" providerId="ADAL" clId="{472922F5-6393-4E2B-9054-C05837E64654}" dt="2024-11-01T07:42:35.500" v="90" actId="14100"/>
          <ac:picMkLst>
            <pc:docMk/>
            <pc:sldMk cId="1100057174" sldId="334"/>
            <ac:picMk id="3" creationId="{7F89D373-4ADF-4C00-8CD4-388EAA0E1526}"/>
          </ac:picMkLst>
        </pc:picChg>
        <pc:picChg chg="del">
          <ac:chgData name="Marian Pryszcz" userId="b640d04e-8e1a-4236-a119-e4fb30dc15ca" providerId="ADAL" clId="{472922F5-6393-4E2B-9054-C05837E64654}" dt="2024-11-01T07:42:29.569" v="86" actId="478"/>
          <ac:picMkLst>
            <pc:docMk/>
            <pc:sldMk cId="1100057174" sldId="334"/>
            <ac:picMk id="11" creationId="{8339C859-E99D-4A4B-9EBF-F86283CC0FAD}"/>
          </ac:picMkLst>
        </pc:picChg>
        <pc:picChg chg="del">
          <ac:chgData name="Marian Pryszcz" userId="b640d04e-8e1a-4236-a119-e4fb30dc15ca" providerId="ADAL" clId="{472922F5-6393-4E2B-9054-C05837E64654}" dt="2024-11-01T07:42:28.799" v="85" actId="478"/>
          <ac:picMkLst>
            <pc:docMk/>
            <pc:sldMk cId="1100057174" sldId="334"/>
            <ac:picMk id="13" creationId="{C0E28441-DC7F-41CA-B4B2-5A0FE38CAA28}"/>
          </ac:picMkLst>
        </pc:picChg>
        <pc:picChg chg="del">
          <ac:chgData name="Marian Pryszcz" userId="b640d04e-8e1a-4236-a119-e4fb30dc15ca" providerId="ADAL" clId="{472922F5-6393-4E2B-9054-C05837E64654}" dt="2024-11-01T07:42:30.290" v="87" actId="478"/>
          <ac:picMkLst>
            <pc:docMk/>
            <pc:sldMk cId="1100057174" sldId="334"/>
            <ac:picMk id="15" creationId="{2673DD4D-D99C-4927-966B-015BF571AF0C}"/>
          </ac:picMkLst>
        </pc:picChg>
      </pc:sldChg>
      <pc:sldChg chg="addSp delSp modSp add mod ord">
        <pc:chgData name="Marian Pryszcz" userId="b640d04e-8e1a-4236-a119-e4fb30dc15ca" providerId="ADAL" clId="{472922F5-6393-4E2B-9054-C05837E64654}" dt="2024-11-01T08:31:55.961" v="184" actId="1076"/>
        <pc:sldMkLst>
          <pc:docMk/>
          <pc:sldMk cId="1954851281" sldId="335"/>
        </pc:sldMkLst>
        <pc:spChg chg="mod">
          <ac:chgData name="Marian Pryszcz" userId="b640d04e-8e1a-4236-a119-e4fb30dc15ca" providerId="ADAL" clId="{472922F5-6393-4E2B-9054-C05837E64654}" dt="2024-11-01T08:04:46.888" v="138"/>
          <ac:spMkLst>
            <pc:docMk/>
            <pc:sldMk cId="1954851281" sldId="335"/>
            <ac:spMk id="5" creationId="{00000000-0000-0000-0000-000000000000}"/>
          </ac:spMkLst>
        </pc:spChg>
        <pc:spChg chg="add mod">
          <ac:chgData name="Marian Pryszcz" userId="b640d04e-8e1a-4236-a119-e4fb30dc15ca" providerId="ADAL" clId="{472922F5-6393-4E2B-9054-C05837E64654}" dt="2024-11-01T08:31:55.961" v="184" actId="1076"/>
          <ac:spMkLst>
            <pc:docMk/>
            <pc:sldMk cId="1954851281" sldId="335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7:54:54.431" v="96" actId="478"/>
          <ac:picMkLst>
            <pc:docMk/>
            <pc:sldMk cId="1954851281" sldId="335"/>
            <ac:picMk id="3" creationId="{7F89D373-4ADF-4C00-8CD4-388EAA0E1526}"/>
          </ac:picMkLst>
        </pc:picChg>
      </pc:sldChg>
      <pc:sldChg chg="addSp modSp add mod">
        <pc:chgData name="Marian Pryszcz" userId="b640d04e-8e1a-4236-a119-e4fb30dc15ca" providerId="ADAL" clId="{472922F5-6393-4E2B-9054-C05837E64654}" dt="2024-11-01T08:03:38.484" v="136" actId="6549"/>
        <pc:sldMkLst>
          <pc:docMk/>
          <pc:sldMk cId="753952386" sldId="336"/>
        </pc:sldMkLst>
        <pc:spChg chg="mod">
          <ac:chgData name="Marian Pryszcz" userId="b640d04e-8e1a-4236-a119-e4fb30dc15ca" providerId="ADAL" clId="{472922F5-6393-4E2B-9054-C05837E64654}" dt="2024-11-01T08:03:38.484" v="136" actId="6549"/>
          <ac:spMkLst>
            <pc:docMk/>
            <pc:sldMk cId="753952386" sldId="336"/>
            <ac:spMk id="5" creationId="{00000000-0000-0000-0000-000000000000}"/>
          </ac:spMkLst>
        </pc:spChg>
        <pc:picChg chg="add mod">
          <ac:chgData name="Marian Pryszcz" userId="b640d04e-8e1a-4236-a119-e4fb30dc15ca" providerId="ADAL" clId="{472922F5-6393-4E2B-9054-C05837E64654}" dt="2024-11-01T07:55:42.062" v="102" actId="14100"/>
          <ac:picMkLst>
            <pc:docMk/>
            <pc:sldMk cId="753952386" sldId="336"/>
            <ac:picMk id="3" creationId="{9600D632-9087-4FDF-A2E0-D3139B29C495}"/>
          </ac:picMkLst>
        </pc:picChg>
        <pc:picChg chg="add mod">
          <ac:chgData name="Marian Pryszcz" userId="b640d04e-8e1a-4236-a119-e4fb30dc15ca" providerId="ADAL" clId="{472922F5-6393-4E2B-9054-C05837E64654}" dt="2024-11-01T07:56:16.578" v="104" actId="1076"/>
          <ac:picMkLst>
            <pc:docMk/>
            <pc:sldMk cId="753952386" sldId="336"/>
            <ac:picMk id="7" creationId="{3BDF97BA-3CF4-4D23-BB8C-E8731A6224C0}"/>
          </ac:picMkLst>
        </pc:picChg>
      </pc:sldChg>
      <pc:sldChg chg="addSp modSp add mod ord setBg">
        <pc:chgData name="Marian Pryszcz" userId="b640d04e-8e1a-4236-a119-e4fb30dc15ca" providerId="ADAL" clId="{472922F5-6393-4E2B-9054-C05837E64654}" dt="2024-11-01T08:41:44.938" v="354" actId="1076"/>
        <pc:sldMkLst>
          <pc:docMk/>
          <pc:sldMk cId="2416679019" sldId="337"/>
        </pc:sldMkLst>
        <pc:spChg chg="mod">
          <ac:chgData name="Marian Pryszcz" userId="b640d04e-8e1a-4236-a119-e4fb30dc15ca" providerId="ADAL" clId="{472922F5-6393-4E2B-9054-C05837E64654}" dt="2024-11-01T08:03:43.440" v="137" actId="6549"/>
          <ac:spMkLst>
            <pc:docMk/>
            <pc:sldMk cId="2416679019" sldId="337"/>
            <ac:spMk id="5" creationId="{00000000-0000-0000-0000-000000000000}"/>
          </ac:spMkLst>
        </pc:spChg>
        <pc:spChg chg="add mod">
          <ac:chgData name="Marian Pryszcz" userId="b640d04e-8e1a-4236-a119-e4fb30dc15ca" providerId="ADAL" clId="{472922F5-6393-4E2B-9054-C05837E64654}" dt="2024-11-01T08:41:44.938" v="354" actId="1076"/>
          <ac:spMkLst>
            <pc:docMk/>
            <pc:sldMk cId="2416679019" sldId="337"/>
            <ac:spMk id="7" creationId="{C1874ECF-457D-453B-8374-E2D410B2152F}"/>
          </ac:spMkLst>
        </pc:spChg>
        <pc:picChg chg="add mod">
          <ac:chgData name="Marian Pryszcz" userId="b640d04e-8e1a-4236-a119-e4fb30dc15ca" providerId="ADAL" clId="{472922F5-6393-4E2B-9054-C05837E64654}" dt="2024-11-01T07:59:34.342" v="110" actId="1076"/>
          <ac:picMkLst>
            <pc:docMk/>
            <pc:sldMk cId="2416679019" sldId="337"/>
            <ac:picMk id="3" creationId="{5587936C-F9B4-44D0-9B9A-CB51A4C9A7E6}"/>
          </ac:picMkLst>
        </pc:picChg>
      </pc:sldChg>
      <pc:sldChg chg="addSp delSp modSp add del mod">
        <pc:chgData name="Marian Pryszcz" userId="b640d04e-8e1a-4236-a119-e4fb30dc15ca" providerId="ADAL" clId="{472922F5-6393-4E2B-9054-C05837E64654}" dt="2024-11-01T08:32:00.894" v="185" actId="2696"/>
        <pc:sldMkLst>
          <pc:docMk/>
          <pc:sldMk cId="1158068813" sldId="338"/>
        </pc:sldMkLst>
        <pc:spChg chg="del mod">
          <ac:chgData name="Marian Pryszcz" userId="b640d04e-8e1a-4236-a119-e4fb30dc15ca" providerId="ADAL" clId="{472922F5-6393-4E2B-9054-C05837E64654}" dt="2024-11-01T08:31:49.045" v="183" actId="478"/>
          <ac:spMkLst>
            <pc:docMk/>
            <pc:sldMk cId="1158068813" sldId="338"/>
            <ac:spMk id="6" creationId="{7E77EE3C-456F-4B1E-A730-066E3C4D1794}"/>
          </ac:spMkLst>
        </pc:spChg>
        <pc:spChg chg="add del mod">
          <ac:chgData name="Marian Pryszcz" userId="b640d04e-8e1a-4236-a119-e4fb30dc15ca" providerId="ADAL" clId="{472922F5-6393-4E2B-9054-C05837E64654}" dt="2024-11-01T08:31:45.389" v="182" actId="478"/>
          <ac:spMkLst>
            <pc:docMk/>
            <pc:sldMk cId="1158068813" sldId="338"/>
            <ac:spMk id="9" creationId="{C6A88835-37FE-4598-AB05-3E3EAC3EE79F}"/>
          </ac:spMkLst>
        </pc:spChg>
        <pc:picChg chg="add del mod">
          <ac:chgData name="Marian Pryszcz" userId="b640d04e-8e1a-4236-a119-e4fb30dc15ca" providerId="ADAL" clId="{472922F5-6393-4E2B-9054-C05837E64654}" dt="2024-11-01T08:31:20.055" v="177" actId="478"/>
          <ac:picMkLst>
            <pc:docMk/>
            <pc:sldMk cId="1158068813" sldId="338"/>
            <ac:picMk id="7" creationId="{4F6E471A-FF53-4A87-A1D1-FFD1E90CB7B5}"/>
          </ac:picMkLst>
        </pc:picChg>
      </pc:sldChg>
      <pc:sldChg chg="add del">
        <pc:chgData name="Marian Pryszcz" userId="b640d04e-8e1a-4236-a119-e4fb30dc15ca" providerId="ADAL" clId="{472922F5-6393-4E2B-9054-C05837E64654}" dt="2024-11-01T08:40:59.515" v="350" actId="47"/>
        <pc:sldMkLst>
          <pc:docMk/>
          <pc:sldMk cId="2781572977" sldId="339"/>
        </pc:sldMkLst>
      </pc:sldChg>
      <pc:sldChg chg="addSp modSp add mod">
        <pc:chgData name="Marian Pryszcz" userId="b640d04e-8e1a-4236-a119-e4fb30dc15ca" providerId="ADAL" clId="{472922F5-6393-4E2B-9054-C05837E64654}" dt="2024-11-01T08:40:38.060" v="349" actId="20577"/>
        <pc:sldMkLst>
          <pc:docMk/>
          <pc:sldMk cId="1704976616" sldId="340"/>
        </pc:sldMkLst>
        <pc:spChg chg="mod">
          <ac:chgData name="Marian Pryszcz" userId="b640d04e-8e1a-4236-a119-e4fb30dc15ca" providerId="ADAL" clId="{472922F5-6393-4E2B-9054-C05837E64654}" dt="2024-11-01T08:40:38.060" v="349" actId="20577"/>
          <ac:spMkLst>
            <pc:docMk/>
            <pc:sldMk cId="1704976616" sldId="340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08:36:53.615" v="291" actId="1076"/>
          <ac:picMkLst>
            <pc:docMk/>
            <pc:sldMk cId="1704976616" sldId="340"/>
            <ac:picMk id="7" creationId="{A74CC2D9-9270-47E6-B07C-746F083D1104}"/>
          </ac:picMkLst>
        </pc:picChg>
      </pc:sldChg>
      <pc:sldChg chg="modSp add mod">
        <pc:chgData name="Marian Pryszcz" userId="b640d04e-8e1a-4236-a119-e4fb30dc15ca" providerId="ADAL" clId="{472922F5-6393-4E2B-9054-C05837E64654}" dt="2024-11-01T11:34:11.911" v="1963" actId="108"/>
        <pc:sldMkLst>
          <pc:docMk/>
          <pc:sldMk cId="2281523191" sldId="341"/>
        </pc:sldMkLst>
        <pc:spChg chg="mod">
          <ac:chgData name="Marian Pryszcz" userId="b640d04e-8e1a-4236-a119-e4fb30dc15ca" providerId="ADAL" clId="{472922F5-6393-4E2B-9054-C05837E64654}" dt="2024-11-01T11:34:11.911" v="1963" actId="108"/>
          <ac:spMkLst>
            <pc:docMk/>
            <pc:sldMk cId="2281523191" sldId="341"/>
            <ac:spMk id="6" creationId="{7E77EE3C-456F-4B1E-A730-066E3C4D1794}"/>
          </ac:spMkLst>
        </pc:spChg>
      </pc:sldChg>
      <pc:sldChg chg="delSp modSp add mod">
        <pc:chgData name="Marian Pryszcz" userId="b640d04e-8e1a-4236-a119-e4fb30dc15ca" providerId="ADAL" clId="{472922F5-6393-4E2B-9054-C05837E64654}" dt="2024-11-01T08:48:39.413" v="370" actId="6549"/>
        <pc:sldMkLst>
          <pc:docMk/>
          <pc:sldMk cId="1814476048" sldId="342"/>
        </pc:sldMkLst>
        <pc:spChg chg="mod">
          <ac:chgData name="Marian Pryszcz" userId="b640d04e-8e1a-4236-a119-e4fb30dc15ca" providerId="ADAL" clId="{472922F5-6393-4E2B-9054-C05837E64654}" dt="2024-11-01T08:43:12.269" v="363" actId="20577"/>
          <ac:spMkLst>
            <pc:docMk/>
            <pc:sldMk cId="1814476048" sldId="342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8:48:39.413" v="370" actId="6549"/>
          <ac:spMkLst>
            <pc:docMk/>
            <pc:sldMk cId="1814476048" sldId="342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8:42:44.785" v="356" actId="478"/>
          <ac:picMkLst>
            <pc:docMk/>
            <pc:sldMk cId="1814476048" sldId="342"/>
            <ac:picMk id="7" creationId="{A74CC2D9-9270-47E6-B07C-746F083D1104}"/>
          </ac:picMkLst>
        </pc:picChg>
      </pc:sldChg>
      <pc:sldChg chg="modSp add mod">
        <pc:chgData name="Marian Pryszcz" userId="b640d04e-8e1a-4236-a119-e4fb30dc15ca" providerId="ADAL" clId="{472922F5-6393-4E2B-9054-C05837E64654}" dt="2024-11-01T08:44:19.764" v="365" actId="6549"/>
        <pc:sldMkLst>
          <pc:docMk/>
          <pc:sldMk cId="4188023674" sldId="343"/>
        </pc:sldMkLst>
        <pc:spChg chg="mod">
          <ac:chgData name="Marian Pryszcz" userId="b640d04e-8e1a-4236-a119-e4fb30dc15ca" providerId="ADAL" clId="{472922F5-6393-4E2B-9054-C05837E64654}" dt="2024-11-01T08:44:19.764" v="365" actId="6549"/>
          <ac:spMkLst>
            <pc:docMk/>
            <pc:sldMk cId="4188023674" sldId="343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472922F5-6393-4E2B-9054-C05837E64654}" dt="2024-11-01T08:50:53.069" v="395" actId="20577"/>
        <pc:sldMkLst>
          <pc:docMk/>
          <pc:sldMk cId="3935665541" sldId="344"/>
        </pc:sldMkLst>
        <pc:spChg chg="mod">
          <ac:chgData name="Marian Pryszcz" userId="b640d04e-8e1a-4236-a119-e4fb30dc15ca" providerId="ADAL" clId="{472922F5-6393-4E2B-9054-C05837E64654}" dt="2024-11-01T08:50:53.069" v="395" actId="20577"/>
          <ac:spMkLst>
            <pc:docMk/>
            <pc:sldMk cId="3935665541" sldId="344"/>
            <ac:spMk id="6" creationId="{7E77EE3C-456F-4B1E-A730-066E3C4D1794}"/>
          </ac:spMkLst>
        </pc:spChg>
      </pc:sldChg>
      <pc:sldChg chg="addSp delSp modSp add mod ord">
        <pc:chgData name="Marian Pryszcz" userId="b640d04e-8e1a-4236-a119-e4fb30dc15ca" providerId="ADAL" clId="{472922F5-6393-4E2B-9054-C05837E64654}" dt="2024-11-01T08:55:30.407" v="417" actId="20577"/>
        <pc:sldMkLst>
          <pc:docMk/>
          <pc:sldMk cId="2603748232" sldId="345"/>
        </pc:sldMkLst>
        <pc:spChg chg="mod">
          <ac:chgData name="Marian Pryszcz" userId="b640d04e-8e1a-4236-a119-e4fb30dc15ca" providerId="ADAL" clId="{472922F5-6393-4E2B-9054-C05837E64654}" dt="2024-11-01T08:55:30.407" v="417" actId="20577"/>
          <ac:spMkLst>
            <pc:docMk/>
            <pc:sldMk cId="2603748232" sldId="345"/>
            <ac:spMk id="6" creationId="{7E77EE3C-456F-4B1E-A730-066E3C4D1794}"/>
          </ac:spMkLst>
        </pc:spChg>
        <pc:picChg chg="add del mod">
          <ac:chgData name="Marian Pryszcz" userId="b640d04e-8e1a-4236-a119-e4fb30dc15ca" providerId="ADAL" clId="{472922F5-6393-4E2B-9054-C05837E64654}" dt="2024-11-01T08:54:37.437" v="411" actId="478"/>
          <ac:picMkLst>
            <pc:docMk/>
            <pc:sldMk cId="2603748232" sldId="345"/>
            <ac:picMk id="3" creationId="{0AD68095-B981-4625-B406-6F2C64A0E36C}"/>
          </ac:picMkLst>
        </pc:picChg>
        <pc:picChg chg="add mod">
          <ac:chgData name="Marian Pryszcz" userId="b640d04e-8e1a-4236-a119-e4fb30dc15ca" providerId="ADAL" clId="{472922F5-6393-4E2B-9054-C05837E64654}" dt="2024-11-01T08:55:22.763" v="413" actId="1076"/>
          <ac:picMkLst>
            <pc:docMk/>
            <pc:sldMk cId="2603748232" sldId="345"/>
            <ac:picMk id="9" creationId="{71DB5659-8526-44C5-9330-746B9AEBCDA2}"/>
          </ac:picMkLst>
        </pc:picChg>
      </pc:sldChg>
      <pc:sldChg chg="modSp add del mod">
        <pc:chgData name="Marian Pryszcz" userId="b640d04e-8e1a-4236-a119-e4fb30dc15ca" providerId="ADAL" clId="{472922F5-6393-4E2B-9054-C05837E64654}" dt="2024-11-01T08:59:20.788" v="497" actId="6549"/>
        <pc:sldMkLst>
          <pc:docMk/>
          <pc:sldMk cId="3947370794" sldId="346"/>
        </pc:sldMkLst>
        <pc:spChg chg="mod">
          <ac:chgData name="Marian Pryszcz" userId="b640d04e-8e1a-4236-a119-e4fb30dc15ca" providerId="ADAL" clId="{472922F5-6393-4E2B-9054-C05837E64654}" dt="2024-11-01T08:59:20.788" v="497" actId="6549"/>
          <ac:spMkLst>
            <pc:docMk/>
            <pc:sldMk cId="3947370794" sldId="346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472922F5-6393-4E2B-9054-C05837E64654}" dt="2024-11-01T08:58:44.730" v="489" actId="20577"/>
        <pc:sldMkLst>
          <pc:docMk/>
          <pc:sldMk cId="3400572523" sldId="347"/>
        </pc:sldMkLst>
        <pc:spChg chg="mod">
          <ac:chgData name="Marian Pryszcz" userId="b640d04e-8e1a-4236-a119-e4fb30dc15ca" providerId="ADAL" clId="{472922F5-6393-4E2B-9054-C05837E64654}" dt="2024-11-01T08:58:44.730" v="489" actId="20577"/>
          <ac:spMkLst>
            <pc:docMk/>
            <pc:sldMk cId="3400572523" sldId="347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472922F5-6393-4E2B-9054-C05837E64654}" dt="2024-11-01T09:14:09.134" v="731" actId="20577"/>
        <pc:sldMkLst>
          <pc:docMk/>
          <pc:sldMk cId="2089356393" sldId="348"/>
        </pc:sldMkLst>
        <pc:spChg chg="mod">
          <ac:chgData name="Marian Pryszcz" userId="b640d04e-8e1a-4236-a119-e4fb30dc15ca" providerId="ADAL" clId="{472922F5-6393-4E2B-9054-C05837E64654}" dt="2024-11-01T09:14:09.134" v="731" actId="20577"/>
          <ac:spMkLst>
            <pc:docMk/>
            <pc:sldMk cId="2089356393" sldId="348"/>
            <ac:spMk id="6" creationId="{7E77EE3C-456F-4B1E-A730-066E3C4D1794}"/>
          </ac:spMkLst>
        </pc:spChg>
      </pc:sldChg>
      <pc:sldChg chg="addSp modSp add mod">
        <pc:chgData name="Marian Pryszcz" userId="b640d04e-8e1a-4236-a119-e4fb30dc15ca" providerId="ADAL" clId="{472922F5-6393-4E2B-9054-C05837E64654}" dt="2024-11-01T09:04:02.596" v="538" actId="20577"/>
        <pc:sldMkLst>
          <pc:docMk/>
          <pc:sldMk cId="2222448300" sldId="349"/>
        </pc:sldMkLst>
        <pc:spChg chg="mod">
          <ac:chgData name="Marian Pryszcz" userId="b640d04e-8e1a-4236-a119-e4fb30dc15ca" providerId="ADAL" clId="{472922F5-6393-4E2B-9054-C05837E64654}" dt="2024-11-01T09:04:02.596" v="538" actId="20577"/>
          <ac:spMkLst>
            <pc:docMk/>
            <pc:sldMk cId="2222448300" sldId="349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09:01:36.743" v="500" actId="1076"/>
          <ac:picMkLst>
            <pc:docMk/>
            <pc:sldMk cId="2222448300" sldId="349"/>
            <ac:picMk id="3" creationId="{8468C22F-333D-4FF3-93B0-46F9C491674D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9:06:57.658" v="576" actId="20577"/>
        <pc:sldMkLst>
          <pc:docMk/>
          <pc:sldMk cId="2723095191" sldId="350"/>
        </pc:sldMkLst>
        <pc:spChg chg="mod">
          <ac:chgData name="Marian Pryszcz" userId="b640d04e-8e1a-4236-a119-e4fb30dc15ca" providerId="ADAL" clId="{472922F5-6393-4E2B-9054-C05837E64654}" dt="2024-11-01T09:06:57.658" v="576" actId="20577"/>
          <ac:spMkLst>
            <pc:docMk/>
            <pc:sldMk cId="2723095191" sldId="350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9:04:37.918" v="540" actId="478"/>
          <ac:picMkLst>
            <pc:docMk/>
            <pc:sldMk cId="2723095191" sldId="350"/>
            <ac:picMk id="3" creationId="{8468C22F-333D-4FF3-93B0-46F9C491674D}"/>
          </ac:picMkLst>
        </pc:picChg>
        <pc:picChg chg="add mod">
          <ac:chgData name="Marian Pryszcz" userId="b640d04e-8e1a-4236-a119-e4fb30dc15ca" providerId="ADAL" clId="{472922F5-6393-4E2B-9054-C05837E64654}" dt="2024-11-01T09:05:05.923" v="542" actId="1076"/>
          <ac:picMkLst>
            <pc:docMk/>
            <pc:sldMk cId="2723095191" sldId="350"/>
            <ac:picMk id="7" creationId="{D445EFE1-7A78-496E-B407-0022029D59F5}"/>
          </ac:picMkLst>
        </pc:picChg>
        <pc:picChg chg="add mod">
          <ac:chgData name="Marian Pryszcz" userId="b640d04e-8e1a-4236-a119-e4fb30dc15ca" providerId="ADAL" clId="{472922F5-6393-4E2B-9054-C05837E64654}" dt="2024-11-01T09:05:28.575" v="544" actId="1076"/>
          <ac:picMkLst>
            <pc:docMk/>
            <pc:sldMk cId="2723095191" sldId="350"/>
            <ac:picMk id="10" creationId="{3F9F9C1A-60EC-4BC9-8DC2-B82701F9C741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09:26:27.994" v="740" actId="1076"/>
        <pc:sldMkLst>
          <pc:docMk/>
          <pc:sldMk cId="1985675863" sldId="351"/>
        </pc:sldMkLst>
        <pc:spChg chg="del">
          <ac:chgData name="Marian Pryszcz" userId="b640d04e-8e1a-4236-a119-e4fb30dc15ca" providerId="ADAL" clId="{472922F5-6393-4E2B-9054-C05837E64654}" dt="2024-11-01T09:22:17.929" v="734" actId="478"/>
          <ac:spMkLst>
            <pc:docMk/>
            <pc:sldMk cId="1985675863" sldId="351"/>
            <ac:spMk id="6" creationId="{7E77EE3C-456F-4B1E-A730-066E3C4D1794}"/>
          </ac:spMkLst>
        </pc:spChg>
        <pc:spChg chg="add mod">
          <ac:chgData name="Marian Pryszcz" userId="b640d04e-8e1a-4236-a119-e4fb30dc15ca" providerId="ADAL" clId="{472922F5-6393-4E2B-9054-C05837E64654}" dt="2024-11-01T09:26:27.994" v="740" actId="1076"/>
          <ac:spMkLst>
            <pc:docMk/>
            <pc:sldMk cId="1985675863" sldId="351"/>
            <ac:spMk id="9" creationId="{A144E91E-8E54-41D3-B1CE-DDF4A91FFEAA}"/>
          </ac:spMkLst>
        </pc:spChg>
        <pc:picChg chg="add mod">
          <ac:chgData name="Marian Pryszcz" userId="b640d04e-8e1a-4236-a119-e4fb30dc15ca" providerId="ADAL" clId="{472922F5-6393-4E2B-9054-C05837E64654}" dt="2024-11-01T09:26:13.598" v="737" actId="1076"/>
          <ac:picMkLst>
            <pc:docMk/>
            <pc:sldMk cId="1985675863" sldId="351"/>
            <ac:picMk id="3" creationId="{DBBD2C06-66C7-4A3B-A0D8-3AEAF3738EE5}"/>
          </ac:picMkLst>
        </pc:picChg>
      </pc:sldChg>
      <pc:sldChg chg="addSp modSp add mod">
        <pc:chgData name="Marian Pryszcz" userId="b640d04e-8e1a-4236-a119-e4fb30dc15ca" providerId="ADAL" clId="{472922F5-6393-4E2B-9054-C05837E64654}" dt="2024-11-01T09:28:59.344" v="753" actId="1076"/>
        <pc:sldMkLst>
          <pc:docMk/>
          <pc:sldMk cId="2724947885" sldId="352"/>
        </pc:sldMkLst>
        <pc:spChg chg="mod">
          <ac:chgData name="Marian Pryszcz" userId="b640d04e-8e1a-4236-a119-e4fb30dc15ca" providerId="ADAL" clId="{472922F5-6393-4E2B-9054-C05837E64654}" dt="2024-11-01T09:26:59.293" v="741" actId="20577"/>
          <ac:spMkLst>
            <pc:docMk/>
            <pc:sldMk cId="2724947885" sldId="352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9:27:43.416" v="743" actId="6549"/>
          <ac:spMkLst>
            <pc:docMk/>
            <pc:sldMk cId="2724947885" sldId="352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09:28:34.730" v="748" actId="14100"/>
          <ac:picMkLst>
            <pc:docMk/>
            <pc:sldMk cId="2724947885" sldId="352"/>
            <ac:picMk id="7" creationId="{5AF9EAD8-0D62-422B-8012-F903532787D6}"/>
          </ac:picMkLst>
        </pc:picChg>
        <pc:picChg chg="add mod">
          <ac:chgData name="Marian Pryszcz" userId="b640d04e-8e1a-4236-a119-e4fb30dc15ca" providerId="ADAL" clId="{472922F5-6393-4E2B-9054-C05837E64654}" dt="2024-11-01T09:28:39.809" v="750" actId="1076"/>
          <ac:picMkLst>
            <pc:docMk/>
            <pc:sldMk cId="2724947885" sldId="352"/>
            <ac:picMk id="9" creationId="{53050844-7118-46F7-8C64-4F0D1EC996DE}"/>
          </ac:picMkLst>
        </pc:picChg>
        <pc:picChg chg="add mod">
          <ac:chgData name="Marian Pryszcz" userId="b640d04e-8e1a-4236-a119-e4fb30dc15ca" providerId="ADAL" clId="{472922F5-6393-4E2B-9054-C05837E64654}" dt="2024-11-01T09:28:59.344" v="753" actId="1076"/>
          <ac:picMkLst>
            <pc:docMk/>
            <pc:sldMk cId="2724947885" sldId="352"/>
            <ac:picMk id="10" creationId="{AB270C3F-45E8-4F0E-BE09-417512CB9712}"/>
          </ac:picMkLst>
        </pc:picChg>
        <pc:picChg chg="add mod">
          <ac:chgData name="Marian Pryszcz" userId="b640d04e-8e1a-4236-a119-e4fb30dc15ca" providerId="ADAL" clId="{472922F5-6393-4E2B-9054-C05837E64654}" dt="2024-11-01T09:28:59.344" v="753" actId="1076"/>
          <ac:picMkLst>
            <pc:docMk/>
            <pc:sldMk cId="2724947885" sldId="352"/>
            <ac:picMk id="11" creationId="{C73001B6-A72A-4E4D-BA7D-92AB41122628}"/>
          </ac:picMkLst>
        </pc:picChg>
      </pc:sldChg>
      <pc:sldChg chg="delSp modSp add mod">
        <pc:chgData name="Marian Pryszcz" userId="b640d04e-8e1a-4236-a119-e4fb30dc15ca" providerId="ADAL" clId="{472922F5-6393-4E2B-9054-C05837E64654}" dt="2024-11-01T11:06:01.990" v="1961" actId="20577"/>
        <pc:sldMkLst>
          <pc:docMk/>
          <pc:sldMk cId="1483683209" sldId="353"/>
        </pc:sldMkLst>
        <pc:spChg chg="mod">
          <ac:chgData name="Marian Pryszcz" userId="b640d04e-8e1a-4236-a119-e4fb30dc15ca" providerId="ADAL" clId="{472922F5-6393-4E2B-9054-C05837E64654}" dt="2024-11-01T11:06:01.990" v="1961" actId="20577"/>
          <ac:spMkLst>
            <pc:docMk/>
            <pc:sldMk cId="1483683209" sldId="353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09:39:15.473" v="974" actId="478"/>
          <ac:picMkLst>
            <pc:docMk/>
            <pc:sldMk cId="1483683209" sldId="353"/>
            <ac:picMk id="7" creationId="{5AF9EAD8-0D62-422B-8012-F903532787D6}"/>
          </ac:picMkLst>
        </pc:picChg>
      </pc:sldChg>
      <pc:sldChg chg="add del">
        <pc:chgData name="Marian Pryszcz" userId="b640d04e-8e1a-4236-a119-e4fb30dc15ca" providerId="ADAL" clId="{472922F5-6393-4E2B-9054-C05837E64654}" dt="2024-11-01T11:34:31.171" v="1964" actId="47"/>
        <pc:sldMkLst>
          <pc:docMk/>
          <pc:sldMk cId="2193566856" sldId="354"/>
        </pc:sldMkLst>
      </pc:sldChg>
      <pc:sldChg chg="delSp modSp add mod">
        <pc:chgData name="Marian Pryszcz" userId="b640d04e-8e1a-4236-a119-e4fb30dc15ca" providerId="ADAL" clId="{472922F5-6393-4E2B-9054-C05837E64654}" dt="2024-11-01T09:34:16.549" v="912" actId="478"/>
        <pc:sldMkLst>
          <pc:docMk/>
          <pc:sldMk cId="618596702" sldId="355"/>
        </pc:sldMkLst>
        <pc:spChg chg="mod">
          <ac:chgData name="Marian Pryszcz" userId="b640d04e-8e1a-4236-a119-e4fb30dc15ca" providerId="ADAL" clId="{472922F5-6393-4E2B-9054-C05837E64654}" dt="2024-11-01T09:34:13.437" v="911" actId="20577"/>
          <ac:spMkLst>
            <pc:docMk/>
            <pc:sldMk cId="618596702" sldId="355"/>
            <ac:spMk id="6" creationId="{7E77EE3C-456F-4B1E-A730-066E3C4D1794}"/>
          </ac:spMkLst>
        </pc:spChg>
        <pc:picChg chg="del mod">
          <ac:chgData name="Marian Pryszcz" userId="b640d04e-8e1a-4236-a119-e4fb30dc15ca" providerId="ADAL" clId="{472922F5-6393-4E2B-9054-C05837E64654}" dt="2024-11-01T09:34:16.549" v="912" actId="478"/>
          <ac:picMkLst>
            <pc:docMk/>
            <pc:sldMk cId="618596702" sldId="355"/>
            <ac:picMk id="7" creationId="{5AF9EAD8-0D62-422B-8012-F903532787D6}"/>
          </ac:picMkLst>
        </pc:picChg>
        <pc:picChg chg="del">
          <ac:chgData name="Marian Pryszcz" userId="b640d04e-8e1a-4236-a119-e4fb30dc15ca" providerId="ADAL" clId="{472922F5-6393-4E2B-9054-C05837E64654}" dt="2024-11-01T09:29:26.577" v="757" actId="478"/>
          <ac:picMkLst>
            <pc:docMk/>
            <pc:sldMk cId="618596702" sldId="355"/>
            <ac:picMk id="9" creationId="{53050844-7118-46F7-8C64-4F0D1EC996DE}"/>
          </ac:picMkLst>
        </pc:picChg>
        <pc:picChg chg="del">
          <ac:chgData name="Marian Pryszcz" userId="b640d04e-8e1a-4236-a119-e4fb30dc15ca" providerId="ADAL" clId="{472922F5-6393-4E2B-9054-C05837E64654}" dt="2024-11-01T09:29:27.361" v="758" actId="478"/>
          <ac:picMkLst>
            <pc:docMk/>
            <pc:sldMk cId="618596702" sldId="355"/>
            <ac:picMk id="10" creationId="{AB270C3F-45E8-4F0E-BE09-417512CB9712}"/>
          </ac:picMkLst>
        </pc:picChg>
        <pc:picChg chg="del">
          <ac:chgData name="Marian Pryszcz" userId="b640d04e-8e1a-4236-a119-e4fb30dc15ca" providerId="ADAL" clId="{472922F5-6393-4E2B-9054-C05837E64654}" dt="2024-11-01T09:29:28.410" v="759" actId="478"/>
          <ac:picMkLst>
            <pc:docMk/>
            <pc:sldMk cId="618596702" sldId="355"/>
            <ac:picMk id="11" creationId="{C73001B6-A72A-4E4D-BA7D-92AB41122628}"/>
          </ac:picMkLst>
        </pc:picChg>
      </pc:sldChg>
      <pc:sldChg chg="modSp add mod">
        <pc:chgData name="Marian Pryszcz" userId="b640d04e-8e1a-4236-a119-e4fb30dc15ca" providerId="ADAL" clId="{472922F5-6393-4E2B-9054-C05837E64654}" dt="2024-11-01T11:05:14.576" v="1947" actId="20577"/>
        <pc:sldMkLst>
          <pc:docMk/>
          <pc:sldMk cId="281076353" sldId="356"/>
        </pc:sldMkLst>
        <pc:spChg chg="mod">
          <ac:chgData name="Marian Pryszcz" userId="b640d04e-8e1a-4236-a119-e4fb30dc15ca" providerId="ADAL" clId="{472922F5-6393-4E2B-9054-C05837E64654}" dt="2024-11-01T11:05:14.576" v="1947" actId="20577"/>
          <ac:spMkLst>
            <pc:docMk/>
            <pc:sldMk cId="281076353" sldId="356"/>
            <ac:spMk id="6" creationId="{7E77EE3C-456F-4B1E-A730-066E3C4D1794}"/>
          </ac:spMkLst>
        </pc:spChg>
      </pc:sldChg>
      <pc:sldChg chg="delSp modSp add mod">
        <pc:chgData name="Marian Pryszcz" userId="b640d04e-8e1a-4236-a119-e4fb30dc15ca" providerId="ADAL" clId="{472922F5-6393-4E2B-9054-C05837E64654}" dt="2024-11-01T09:58:06.499" v="1061" actId="20577"/>
        <pc:sldMkLst>
          <pc:docMk/>
          <pc:sldMk cId="2380509551" sldId="357"/>
        </pc:sldMkLst>
        <pc:spChg chg="mod">
          <ac:chgData name="Marian Pryszcz" userId="b640d04e-8e1a-4236-a119-e4fb30dc15ca" providerId="ADAL" clId="{472922F5-6393-4E2B-9054-C05837E64654}" dt="2024-11-01T09:58:06.499" v="1061" actId="20577"/>
          <ac:spMkLst>
            <pc:docMk/>
            <pc:sldMk cId="2380509551" sldId="357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09:54:29.723" v="1052"/>
          <ac:spMkLst>
            <pc:docMk/>
            <pc:sldMk cId="2380509551" sldId="357"/>
            <ac:spMk id="6" creationId="{7E77EE3C-456F-4B1E-A730-066E3C4D1794}"/>
          </ac:spMkLst>
        </pc:spChg>
        <pc:picChg chg="del mod">
          <ac:chgData name="Marian Pryszcz" userId="b640d04e-8e1a-4236-a119-e4fb30dc15ca" providerId="ADAL" clId="{472922F5-6393-4E2B-9054-C05837E64654}" dt="2024-11-01T09:57:55.006" v="1055" actId="478"/>
          <ac:picMkLst>
            <pc:docMk/>
            <pc:sldMk cId="2380509551" sldId="357"/>
            <ac:picMk id="7" creationId="{5AF9EAD8-0D62-422B-8012-F903532787D6}"/>
          </ac:picMkLst>
        </pc:picChg>
        <pc:picChg chg="del mod">
          <ac:chgData name="Marian Pryszcz" userId="b640d04e-8e1a-4236-a119-e4fb30dc15ca" providerId="ADAL" clId="{472922F5-6393-4E2B-9054-C05837E64654}" dt="2024-11-01T09:57:58.865" v="1058" actId="478"/>
          <ac:picMkLst>
            <pc:docMk/>
            <pc:sldMk cId="2380509551" sldId="357"/>
            <ac:picMk id="9" creationId="{53050844-7118-46F7-8C64-4F0D1EC996DE}"/>
          </ac:picMkLst>
        </pc:picChg>
        <pc:picChg chg="del">
          <ac:chgData name="Marian Pryszcz" userId="b640d04e-8e1a-4236-a119-e4fb30dc15ca" providerId="ADAL" clId="{472922F5-6393-4E2B-9054-C05837E64654}" dt="2024-11-01T09:57:55.931" v="1056" actId="478"/>
          <ac:picMkLst>
            <pc:docMk/>
            <pc:sldMk cId="2380509551" sldId="357"/>
            <ac:picMk id="10" creationId="{AB270C3F-45E8-4F0E-BE09-417512CB9712}"/>
          </ac:picMkLst>
        </pc:picChg>
        <pc:picChg chg="del">
          <ac:chgData name="Marian Pryszcz" userId="b640d04e-8e1a-4236-a119-e4fb30dc15ca" providerId="ADAL" clId="{472922F5-6393-4E2B-9054-C05837E64654}" dt="2024-11-01T09:57:57.642" v="1057" actId="478"/>
          <ac:picMkLst>
            <pc:docMk/>
            <pc:sldMk cId="2380509551" sldId="357"/>
            <ac:picMk id="11" creationId="{C73001B6-A72A-4E4D-BA7D-92AB41122628}"/>
          </ac:picMkLst>
        </pc:picChg>
      </pc:sldChg>
      <pc:sldChg chg="modSp add mod">
        <pc:chgData name="Marian Pryszcz" userId="b640d04e-8e1a-4236-a119-e4fb30dc15ca" providerId="ADAL" clId="{472922F5-6393-4E2B-9054-C05837E64654}" dt="2024-11-01T10:00:31.491" v="1154" actId="20577"/>
        <pc:sldMkLst>
          <pc:docMk/>
          <pc:sldMk cId="3854637926" sldId="358"/>
        </pc:sldMkLst>
        <pc:spChg chg="mod">
          <ac:chgData name="Marian Pryszcz" userId="b640d04e-8e1a-4236-a119-e4fb30dc15ca" providerId="ADAL" clId="{472922F5-6393-4E2B-9054-C05837E64654}" dt="2024-11-01T10:00:31.491" v="1154" actId="20577"/>
          <ac:spMkLst>
            <pc:docMk/>
            <pc:sldMk cId="3854637926" sldId="358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10:00:25.113" v="1152" actId="20577"/>
          <ac:spMkLst>
            <pc:docMk/>
            <pc:sldMk cId="3854637926" sldId="358"/>
            <ac:spMk id="6" creationId="{7E77EE3C-456F-4B1E-A730-066E3C4D1794}"/>
          </ac:spMkLst>
        </pc:spChg>
      </pc:sldChg>
      <pc:sldChg chg="addSp delSp modSp add mod ord">
        <pc:chgData name="Marian Pryszcz" userId="b640d04e-8e1a-4236-a119-e4fb30dc15ca" providerId="ADAL" clId="{472922F5-6393-4E2B-9054-C05837E64654}" dt="2024-11-01T11:37:35.405" v="1980"/>
        <pc:sldMkLst>
          <pc:docMk/>
          <pc:sldMk cId="3203991159" sldId="359"/>
        </pc:sldMkLst>
        <pc:spChg chg="mod">
          <ac:chgData name="Marian Pryszcz" userId="b640d04e-8e1a-4236-a119-e4fb30dc15ca" providerId="ADAL" clId="{472922F5-6393-4E2B-9054-C05837E64654}" dt="2024-11-01T11:37:35.405" v="1980"/>
          <ac:spMkLst>
            <pc:docMk/>
            <pc:sldMk cId="3203991159" sldId="359"/>
            <ac:spMk id="6" creationId="{7E77EE3C-456F-4B1E-A730-066E3C4D1794}"/>
          </ac:spMkLst>
        </pc:spChg>
        <pc:picChg chg="add del mod">
          <ac:chgData name="Marian Pryszcz" userId="b640d04e-8e1a-4236-a119-e4fb30dc15ca" providerId="ADAL" clId="{472922F5-6393-4E2B-9054-C05837E64654}" dt="2024-11-01T11:36:40.724" v="1970" actId="478"/>
          <ac:picMkLst>
            <pc:docMk/>
            <pc:sldMk cId="3203991159" sldId="359"/>
            <ac:picMk id="7" creationId="{1048A47F-C8B4-4FF3-ADA7-A8221532660E}"/>
          </ac:picMkLst>
        </pc:picChg>
      </pc:sldChg>
      <pc:sldChg chg="delSp modSp add mod">
        <pc:chgData name="Marian Pryszcz" userId="b640d04e-8e1a-4236-a119-e4fb30dc15ca" providerId="ADAL" clId="{472922F5-6393-4E2B-9054-C05837E64654}" dt="2024-11-01T11:47:13.420" v="2031" actId="6549"/>
        <pc:sldMkLst>
          <pc:docMk/>
          <pc:sldMk cId="841104670" sldId="360"/>
        </pc:sldMkLst>
        <pc:spChg chg="mod">
          <ac:chgData name="Marian Pryszcz" userId="b640d04e-8e1a-4236-a119-e4fb30dc15ca" providerId="ADAL" clId="{472922F5-6393-4E2B-9054-C05837E64654}" dt="2024-11-01T11:47:13.420" v="2031" actId="6549"/>
          <ac:spMkLst>
            <pc:docMk/>
            <pc:sldMk cId="841104670" sldId="360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10:30:09.951" v="1352" actId="478"/>
          <ac:picMkLst>
            <pc:docMk/>
            <pc:sldMk cId="841104670" sldId="360"/>
            <ac:picMk id="7" creationId="{1048A47F-C8B4-4FF3-ADA7-A8221532660E}"/>
          </ac:picMkLst>
        </pc:picChg>
      </pc:sldChg>
      <pc:sldChg chg="addSp delSp modSp add mod">
        <pc:chgData name="Marian Pryszcz" userId="b640d04e-8e1a-4236-a119-e4fb30dc15ca" providerId="ADAL" clId="{472922F5-6393-4E2B-9054-C05837E64654}" dt="2024-11-01T12:23:36.172" v="2358" actId="478"/>
        <pc:sldMkLst>
          <pc:docMk/>
          <pc:sldMk cId="3038444418" sldId="361"/>
        </pc:sldMkLst>
        <pc:spChg chg="mod">
          <ac:chgData name="Marian Pryszcz" userId="b640d04e-8e1a-4236-a119-e4fb30dc15ca" providerId="ADAL" clId="{472922F5-6393-4E2B-9054-C05837E64654}" dt="2024-11-01T10:52:43.017" v="1846" actId="20577"/>
          <ac:spMkLst>
            <pc:docMk/>
            <pc:sldMk cId="3038444418" sldId="361"/>
            <ac:spMk id="5" creationId="{00000000-0000-0000-0000-000000000000}"/>
          </ac:spMkLst>
        </pc:spChg>
        <pc:spChg chg="mod">
          <ac:chgData name="Marian Pryszcz" userId="b640d04e-8e1a-4236-a119-e4fb30dc15ca" providerId="ADAL" clId="{472922F5-6393-4E2B-9054-C05837E64654}" dt="2024-11-01T10:52:59.333" v="1847"/>
          <ac:spMkLst>
            <pc:docMk/>
            <pc:sldMk cId="3038444418" sldId="361"/>
            <ac:spMk id="6" creationId="{7E77EE3C-456F-4B1E-A730-066E3C4D1794}"/>
          </ac:spMkLst>
        </pc:spChg>
        <pc:picChg chg="add del mod">
          <ac:chgData name="Marian Pryszcz" userId="b640d04e-8e1a-4236-a119-e4fb30dc15ca" providerId="ADAL" clId="{472922F5-6393-4E2B-9054-C05837E64654}" dt="2024-11-01T12:23:36.172" v="2358" actId="478"/>
          <ac:picMkLst>
            <pc:docMk/>
            <pc:sldMk cId="3038444418" sldId="361"/>
            <ac:picMk id="3" creationId="{923AB65C-6AD7-413C-8AB0-5BF95A471AC7}"/>
          </ac:picMkLst>
        </pc:picChg>
      </pc:sldChg>
      <pc:sldChg chg="modSp add mod">
        <pc:chgData name="Marian Pryszcz" userId="b640d04e-8e1a-4236-a119-e4fb30dc15ca" providerId="ADAL" clId="{472922F5-6393-4E2B-9054-C05837E64654}" dt="2024-11-01T11:57:18.529" v="2076"/>
        <pc:sldMkLst>
          <pc:docMk/>
          <pc:sldMk cId="1787131568" sldId="362"/>
        </pc:sldMkLst>
        <pc:spChg chg="mod">
          <ac:chgData name="Marian Pryszcz" userId="b640d04e-8e1a-4236-a119-e4fb30dc15ca" providerId="ADAL" clId="{472922F5-6393-4E2B-9054-C05837E64654}" dt="2024-11-01T11:57:18.529" v="2076"/>
          <ac:spMkLst>
            <pc:docMk/>
            <pc:sldMk cId="1787131568" sldId="362"/>
            <ac:spMk id="6" creationId="{7E77EE3C-456F-4B1E-A730-066E3C4D1794}"/>
          </ac:spMkLst>
        </pc:spChg>
      </pc:sldChg>
      <pc:sldChg chg="delSp modSp add mod">
        <pc:chgData name="Marian Pryszcz" userId="b640d04e-8e1a-4236-a119-e4fb30dc15ca" providerId="ADAL" clId="{472922F5-6393-4E2B-9054-C05837E64654}" dt="2024-11-06T13:47:59.080" v="3287" actId="20577"/>
        <pc:sldMkLst>
          <pc:docMk/>
          <pc:sldMk cId="281512684" sldId="363"/>
        </pc:sldMkLst>
        <pc:spChg chg="mod">
          <ac:chgData name="Marian Pryszcz" userId="b640d04e-8e1a-4236-a119-e4fb30dc15ca" providerId="ADAL" clId="{472922F5-6393-4E2B-9054-C05837E64654}" dt="2024-11-06T13:47:59.080" v="3287" actId="20577"/>
          <ac:spMkLst>
            <pc:docMk/>
            <pc:sldMk cId="281512684" sldId="363"/>
            <ac:spMk id="6" creationId="{7E77EE3C-456F-4B1E-A730-066E3C4D1794}"/>
          </ac:spMkLst>
        </pc:spChg>
        <pc:picChg chg="del mod">
          <ac:chgData name="Marian Pryszcz" userId="b640d04e-8e1a-4236-a119-e4fb30dc15ca" providerId="ADAL" clId="{472922F5-6393-4E2B-9054-C05837E64654}" dt="2024-11-01T12:14:16.244" v="2172" actId="478"/>
          <ac:picMkLst>
            <pc:docMk/>
            <pc:sldMk cId="281512684" sldId="363"/>
            <ac:picMk id="3" creationId="{923AB65C-6AD7-413C-8AB0-5BF95A471AC7}"/>
          </ac:picMkLst>
        </pc:picChg>
      </pc:sldChg>
      <pc:sldChg chg="add del">
        <pc:chgData name="Marian Pryszcz" userId="b640d04e-8e1a-4236-a119-e4fb30dc15ca" providerId="ADAL" clId="{472922F5-6393-4E2B-9054-C05837E64654}" dt="2024-11-01T12:41:59.476" v="2647" actId="2696"/>
        <pc:sldMkLst>
          <pc:docMk/>
          <pc:sldMk cId="1830774214" sldId="364"/>
        </pc:sldMkLst>
      </pc:sldChg>
      <pc:sldChg chg="addSp modSp add mod ord">
        <pc:chgData name="Marian Pryszcz" userId="b640d04e-8e1a-4236-a119-e4fb30dc15ca" providerId="ADAL" clId="{472922F5-6393-4E2B-9054-C05837E64654}" dt="2024-11-01T12:57:10.884" v="2900" actId="113"/>
        <pc:sldMkLst>
          <pc:docMk/>
          <pc:sldMk cId="1134418817" sldId="365"/>
        </pc:sldMkLst>
        <pc:spChg chg="mod">
          <ac:chgData name="Marian Pryszcz" userId="b640d04e-8e1a-4236-a119-e4fb30dc15ca" providerId="ADAL" clId="{472922F5-6393-4E2B-9054-C05837E64654}" dt="2024-11-01T12:57:10.884" v="2900" actId="113"/>
          <ac:spMkLst>
            <pc:docMk/>
            <pc:sldMk cId="1134418817" sldId="365"/>
            <ac:spMk id="6" creationId="{7E77EE3C-456F-4B1E-A730-066E3C4D1794}"/>
          </ac:spMkLst>
        </pc:spChg>
        <pc:picChg chg="add mod">
          <ac:chgData name="Marian Pryszcz" userId="b640d04e-8e1a-4236-a119-e4fb30dc15ca" providerId="ADAL" clId="{472922F5-6393-4E2B-9054-C05837E64654}" dt="2024-11-01T12:42:07.256" v="2648" actId="1076"/>
          <ac:picMkLst>
            <pc:docMk/>
            <pc:sldMk cId="1134418817" sldId="365"/>
            <ac:picMk id="7" creationId="{683A207E-32E2-4232-82FB-4FA22D55EFEF}"/>
          </ac:picMkLst>
        </pc:picChg>
      </pc:sldChg>
      <pc:sldChg chg="delSp modSp add mod">
        <pc:chgData name="Marian Pryszcz" userId="b640d04e-8e1a-4236-a119-e4fb30dc15ca" providerId="ADAL" clId="{472922F5-6393-4E2B-9054-C05837E64654}" dt="2024-11-01T12:57:27.191" v="2902" actId="113"/>
        <pc:sldMkLst>
          <pc:docMk/>
          <pc:sldMk cId="2485091880" sldId="366"/>
        </pc:sldMkLst>
        <pc:spChg chg="mod">
          <ac:chgData name="Marian Pryszcz" userId="b640d04e-8e1a-4236-a119-e4fb30dc15ca" providerId="ADAL" clId="{472922F5-6393-4E2B-9054-C05837E64654}" dt="2024-11-01T12:57:27.191" v="2902" actId="113"/>
          <ac:spMkLst>
            <pc:docMk/>
            <pc:sldMk cId="2485091880" sldId="366"/>
            <ac:spMk id="6" creationId="{7E77EE3C-456F-4B1E-A730-066E3C4D1794}"/>
          </ac:spMkLst>
        </pc:spChg>
        <pc:picChg chg="del">
          <ac:chgData name="Marian Pryszcz" userId="b640d04e-8e1a-4236-a119-e4fb30dc15ca" providerId="ADAL" clId="{472922F5-6393-4E2B-9054-C05837E64654}" dt="2024-11-01T12:43:42.645" v="2649" actId="478"/>
          <ac:picMkLst>
            <pc:docMk/>
            <pc:sldMk cId="2485091880" sldId="366"/>
            <ac:picMk id="7" creationId="{683A207E-32E2-4232-82FB-4FA22D55EFEF}"/>
          </ac:picMkLst>
        </pc:picChg>
      </pc:sldChg>
      <pc:sldChg chg="modSp add mod">
        <pc:chgData name="Marian Pryszcz" userId="b640d04e-8e1a-4236-a119-e4fb30dc15ca" providerId="ADAL" clId="{472922F5-6393-4E2B-9054-C05837E64654}" dt="2024-11-06T13:47:42.272" v="3283" actId="20577"/>
        <pc:sldMkLst>
          <pc:docMk/>
          <pc:sldMk cId="1112354315" sldId="367"/>
        </pc:sldMkLst>
        <pc:spChg chg="mod">
          <ac:chgData name="Marian Pryszcz" userId="b640d04e-8e1a-4236-a119-e4fb30dc15ca" providerId="ADAL" clId="{472922F5-6393-4E2B-9054-C05837E64654}" dt="2024-11-06T13:47:42.272" v="3283" actId="20577"/>
          <ac:spMkLst>
            <pc:docMk/>
            <pc:sldMk cId="1112354315" sldId="367"/>
            <ac:spMk id="6" creationId="{7E77EE3C-456F-4B1E-A730-066E3C4D1794}"/>
          </ac:spMkLst>
        </pc:spChg>
      </pc:sldChg>
    </pc:docChg>
  </pc:docChgLst>
  <pc:docChgLst>
    <pc:chgData name="Marian Pryszcz" userId="b640d04e-8e1a-4236-a119-e4fb30dc15ca" providerId="ADAL" clId="{AAE5850A-0975-4B16-BCE9-01A23E9E73AE}"/>
    <pc:docChg chg="undo redo custSel addSld delSld modSld sldOrd">
      <pc:chgData name="Marian Pryszcz" userId="b640d04e-8e1a-4236-a119-e4fb30dc15ca" providerId="ADAL" clId="{AAE5850A-0975-4B16-BCE9-01A23E9E73AE}" dt="2024-11-11T10:52:05.519" v="452" actId="113"/>
      <pc:docMkLst>
        <pc:docMk/>
      </pc:docMkLst>
      <pc:sldChg chg="modSp mod">
        <pc:chgData name="Marian Pryszcz" userId="b640d04e-8e1a-4236-a119-e4fb30dc15ca" providerId="ADAL" clId="{AAE5850A-0975-4B16-BCE9-01A23E9E73AE}" dt="2024-11-11T06:38:00.993" v="410" actId="20577"/>
        <pc:sldMkLst>
          <pc:docMk/>
          <pc:sldMk cId="1433832937" sldId="257"/>
        </pc:sldMkLst>
        <pc:spChg chg="mod">
          <ac:chgData name="Marian Pryszcz" userId="b640d04e-8e1a-4236-a119-e4fb30dc15ca" providerId="ADAL" clId="{AAE5850A-0975-4B16-BCE9-01A23E9E73AE}" dt="2024-11-11T06:38:00.993" v="410" actId="20577"/>
          <ac:spMkLst>
            <pc:docMk/>
            <pc:sldMk cId="1433832937" sldId="257"/>
            <ac:spMk id="2" creationId="{00000000-0000-0000-0000-000000000000}"/>
          </ac:spMkLst>
        </pc:spChg>
      </pc:sldChg>
      <pc:sldChg chg="addSp delSp modSp mod">
        <pc:chgData name="Marian Pryszcz" userId="b640d04e-8e1a-4236-a119-e4fb30dc15ca" providerId="ADAL" clId="{AAE5850A-0975-4B16-BCE9-01A23E9E73AE}" dt="2024-11-08T12:46:12.278" v="10" actId="1076"/>
        <pc:sldMkLst>
          <pc:docMk/>
          <pc:sldMk cId="800547340" sldId="321"/>
        </pc:sldMkLst>
        <pc:picChg chg="add mod">
          <ac:chgData name="Marian Pryszcz" userId="b640d04e-8e1a-4236-a119-e4fb30dc15ca" providerId="ADAL" clId="{AAE5850A-0975-4B16-BCE9-01A23E9E73AE}" dt="2024-11-08T12:45:42.080" v="5" actId="14100"/>
          <ac:picMkLst>
            <pc:docMk/>
            <pc:sldMk cId="800547340" sldId="321"/>
            <ac:picMk id="2" creationId="{8538A729-FEC3-4B82-934D-B5FD01636C2E}"/>
          </ac:picMkLst>
        </pc:picChg>
        <pc:picChg chg="del">
          <ac:chgData name="Marian Pryszcz" userId="b640d04e-8e1a-4236-a119-e4fb30dc15ca" providerId="ADAL" clId="{AAE5850A-0975-4B16-BCE9-01A23E9E73AE}" dt="2024-11-08T12:45:32.861" v="2" actId="478"/>
          <ac:picMkLst>
            <pc:docMk/>
            <pc:sldMk cId="800547340" sldId="321"/>
            <ac:picMk id="3" creationId="{F3CE2264-9243-4F33-B300-70368B3AA25E}"/>
          </ac:picMkLst>
        </pc:picChg>
        <pc:picChg chg="add mod">
          <ac:chgData name="Marian Pryszcz" userId="b640d04e-8e1a-4236-a119-e4fb30dc15ca" providerId="ADAL" clId="{AAE5850A-0975-4B16-BCE9-01A23E9E73AE}" dt="2024-11-08T12:46:12.278" v="10" actId="1076"/>
          <ac:picMkLst>
            <pc:docMk/>
            <pc:sldMk cId="800547340" sldId="321"/>
            <ac:picMk id="7" creationId="{E0D0AD4C-CD2B-416F-BAAC-C2C1D2DDA346}"/>
          </ac:picMkLst>
        </pc:picChg>
      </pc:sldChg>
      <pc:sldChg chg="addSp delSp modSp mod">
        <pc:chgData name="Marian Pryszcz" userId="b640d04e-8e1a-4236-a119-e4fb30dc15ca" providerId="ADAL" clId="{AAE5850A-0975-4B16-BCE9-01A23E9E73AE}" dt="2024-11-08T12:47:32.885" v="21" actId="1076"/>
        <pc:sldMkLst>
          <pc:docMk/>
          <pc:sldMk cId="531358494" sldId="331"/>
        </pc:sldMkLst>
        <pc:spChg chg="add mod">
          <ac:chgData name="Marian Pryszcz" userId="b640d04e-8e1a-4236-a119-e4fb30dc15ca" providerId="ADAL" clId="{AAE5850A-0975-4B16-BCE9-01A23E9E73AE}" dt="2024-11-08T12:47:32.885" v="21" actId="1076"/>
          <ac:spMkLst>
            <pc:docMk/>
            <pc:sldMk cId="531358494" sldId="331"/>
            <ac:spMk id="7" creationId="{72C79DC8-DC47-4761-92BF-204E487DBA79}"/>
          </ac:spMkLst>
        </pc:spChg>
        <pc:picChg chg="add mod">
          <ac:chgData name="Marian Pryszcz" userId="b640d04e-8e1a-4236-a119-e4fb30dc15ca" providerId="ADAL" clId="{AAE5850A-0975-4B16-BCE9-01A23E9E73AE}" dt="2024-11-08T12:46:29.807" v="14" actId="14100"/>
          <ac:picMkLst>
            <pc:docMk/>
            <pc:sldMk cId="531358494" sldId="331"/>
            <ac:picMk id="2" creationId="{8FFB36E8-7300-4348-89B3-091622D5919A}"/>
          </ac:picMkLst>
        </pc:picChg>
        <pc:picChg chg="del">
          <ac:chgData name="Marian Pryszcz" userId="b640d04e-8e1a-4236-a119-e4fb30dc15ca" providerId="ADAL" clId="{AAE5850A-0975-4B16-BCE9-01A23E9E73AE}" dt="2024-11-08T12:46:19.689" v="11" actId="478"/>
          <ac:picMkLst>
            <pc:docMk/>
            <pc:sldMk cId="531358494" sldId="331"/>
            <ac:picMk id="6" creationId="{D4CF8AAB-1DA9-4AC6-8BBF-1EF44C932762}"/>
          </ac:picMkLst>
        </pc:picChg>
      </pc:sldChg>
      <pc:sldChg chg="del">
        <pc:chgData name="Marian Pryszcz" userId="b640d04e-8e1a-4236-a119-e4fb30dc15ca" providerId="ADAL" clId="{AAE5850A-0975-4B16-BCE9-01A23E9E73AE}" dt="2024-11-08T12:47:52.323" v="22" actId="2696"/>
        <pc:sldMkLst>
          <pc:docMk/>
          <pc:sldMk cId="4028834597" sldId="332"/>
        </pc:sldMkLst>
      </pc:sldChg>
      <pc:sldChg chg="del">
        <pc:chgData name="Marian Pryszcz" userId="b640d04e-8e1a-4236-a119-e4fb30dc15ca" providerId="ADAL" clId="{AAE5850A-0975-4B16-BCE9-01A23E9E73AE}" dt="2024-11-08T12:47:56.904" v="23" actId="2696"/>
        <pc:sldMkLst>
          <pc:docMk/>
          <pc:sldMk cId="1100057174" sldId="334"/>
        </pc:sldMkLst>
      </pc:sldChg>
      <pc:sldChg chg="modSp mod">
        <pc:chgData name="Marian Pryszcz" userId="b640d04e-8e1a-4236-a119-e4fb30dc15ca" providerId="ADAL" clId="{AAE5850A-0975-4B16-BCE9-01A23E9E73AE}" dt="2024-11-08T12:51:42.204" v="57" actId="20577"/>
        <pc:sldMkLst>
          <pc:docMk/>
          <pc:sldMk cId="1954851281" sldId="335"/>
        </pc:sldMkLst>
        <pc:spChg chg="mod">
          <ac:chgData name="Marian Pryszcz" userId="b640d04e-8e1a-4236-a119-e4fb30dc15ca" providerId="ADAL" clId="{AAE5850A-0975-4B16-BCE9-01A23E9E73AE}" dt="2024-11-08T12:51:42.204" v="57" actId="20577"/>
          <ac:spMkLst>
            <pc:docMk/>
            <pc:sldMk cId="1954851281" sldId="335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2:49:48.190" v="32"/>
          <ac:spMkLst>
            <pc:docMk/>
            <pc:sldMk cId="1954851281" sldId="335"/>
            <ac:spMk id="6" creationId="{7E77EE3C-456F-4B1E-A730-066E3C4D1794}"/>
          </ac:spMkLst>
        </pc:spChg>
      </pc:sldChg>
      <pc:sldChg chg="del">
        <pc:chgData name="Marian Pryszcz" userId="b640d04e-8e1a-4236-a119-e4fb30dc15ca" providerId="ADAL" clId="{AAE5850A-0975-4B16-BCE9-01A23E9E73AE}" dt="2024-11-08T12:48:01.599" v="24" actId="2696"/>
        <pc:sldMkLst>
          <pc:docMk/>
          <pc:sldMk cId="753952386" sldId="336"/>
        </pc:sldMkLst>
      </pc:sldChg>
      <pc:sldChg chg="del">
        <pc:chgData name="Marian Pryszcz" userId="b640d04e-8e1a-4236-a119-e4fb30dc15ca" providerId="ADAL" clId="{AAE5850A-0975-4B16-BCE9-01A23E9E73AE}" dt="2024-11-08T12:48:05.777" v="25" actId="2696"/>
        <pc:sldMkLst>
          <pc:docMk/>
          <pc:sldMk cId="2416679019" sldId="337"/>
        </pc:sldMkLst>
      </pc:sldChg>
      <pc:sldChg chg="addSp delSp modSp mod">
        <pc:chgData name="Marian Pryszcz" userId="b640d04e-8e1a-4236-a119-e4fb30dc15ca" providerId="ADAL" clId="{AAE5850A-0975-4B16-BCE9-01A23E9E73AE}" dt="2024-11-08T13:03:06.698" v="131" actId="14100"/>
        <pc:sldMkLst>
          <pc:docMk/>
          <pc:sldMk cId="1704976616" sldId="340"/>
        </pc:sldMkLst>
        <pc:spChg chg="mod">
          <ac:chgData name="Marian Pryszcz" userId="b640d04e-8e1a-4236-a119-e4fb30dc15ca" providerId="ADAL" clId="{AAE5850A-0975-4B16-BCE9-01A23E9E73AE}" dt="2024-11-08T13:00:42.211" v="121" actId="20577"/>
          <ac:spMkLst>
            <pc:docMk/>
            <pc:sldMk cId="1704976616" sldId="340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02:35.939" v="123" actId="6549"/>
          <ac:spMkLst>
            <pc:docMk/>
            <pc:sldMk cId="1704976616" sldId="340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00:45.985" v="122" actId="478"/>
          <ac:picMkLst>
            <pc:docMk/>
            <pc:sldMk cId="1704976616" sldId="340"/>
            <ac:picMk id="7" creationId="{A74CC2D9-9270-47E6-B07C-746F083D1104}"/>
          </ac:picMkLst>
        </pc:picChg>
        <pc:picChg chg="add mod">
          <ac:chgData name="Marian Pryszcz" userId="b640d04e-8e1a-4236-a119-e4fb30dc15ca" providerId="ADAL" clId="{AAE5850A-0975-4B16-BCE9-01A23E9E73AE}" dt="2024-11-08T13:02:46.479" v="128" actId="1076"/>
          <ac:picMkLst>
            <pc:docMk/>
            <pc:sldMk cId="1704976616" sldId="340"/>
            <ac:picMk id="9" creationId="{A5723313-ACEB-40EF-844C-0AB01E8C750D}"/>
          </ac:picMkLst>
        </pc:picChg>
        <pc:picChg chg="add mod">
          <ac:chgData name="Marian Pryszcz" userId="b640d04e-8e1a-4236-a119-e4fb30dc15ca" providerId="ADAL" clId="{AAE5850A-0975-4B16-BCE9-01A23E9E73AE}" dt="2024-11-08T13:03:06.698" v="131" actId="14100"/>
          <ac:picMkLst>
            <pc:docMk/>
            <pc:sldMk cId="1704976616" sldId="340"/>
            <ac:picMk id="10" creationId="{1298793C-0E3E-4C6A-A40C-FE4508AD522B}"/>
          </ac:picMkLst>
        </pc:picChg>
      </pc:sldChg>
      <pc:sldChg chg="modSp mod">
        <pc:chgData name="Marian Pryszcz" userId="b640d04e-8e1a-4236-a119-e4fb30dc15ca" providerId="ADAL" clId="{AAE5850A-0975-4B16-BCE9-01A23E9E73AE}" dt="2024-11-08T12:54:18.494" v="88" actId="6549"/>
        <pc:sldMkLst>
          <pc:docMk/>
          <pc:sldMk cId="2281523191" sldId="341"/>
        </pc:sldMkLst>
        <pc:spChg chg="mod">
          <ac:chgData name="Marian Pryszcz" userId="b640d04e-8e1a-4236-a119-e4fb30dc15ca" providerId="ADAL" clId="{AAE5850A-0975-4B16-BCE9-01A23E9E73AE}" dt="2024-11-08T12:54:08.713" v="87" actId="20577"/>
          <ac:spMkLst>
            <pc:docMk/>
            <pc:sldMk cId="2281523191" sldId="341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2:54:18.494" v="88" actId="6549"/>
          <ac:spMkLst>
            <pc:docMk/>
            <pc:sldMk cId="2281523191" sldId="341"/>
            <ac:spMk id="6" creationId="{7E77EE3C-456F-4B1E-A730-066E3C4D1794}"/>
          </ac:spMkLst>
        </pc:spChg>
      </pc:sldChg>
      <pc:sldChg chg="addSp modSp mod">
        <pc:chgData name="Marian Pryszcz" userId="b640d04e-8e1a-4236-a119-e4fb30dc15ca" providerId="ADAL" clId="{AAE5850A-0975-4B16-BCE9-01A23E9E73AE}" dt="2024-11-08T13:07:50.739" v="188" actId="14100"/>
        <pc:sldMkLst>
          <pc:docMk/>
          <pc:sldMk cId="1814476048" sldId="342"/>
        </pc:sldMkLst>
        <pc:spChg chg="mod">
          <ac:chgData name="Marian Pryszcz" userId="b640d04e-8e1a-4236-a119-e4fb30dc15ca" providerId="ADAL" clId="{AAE5850A-0975-4B16-BCE9-01A23E9E73AE}" dt="2024-11-08T13:07:16.601" v="184" actId="20577"/>
          <ac:spMkLst>
            <pc:docMk/>
            <pc:sldMk cId="1814476048" sldId="342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07:33.654" v="185"/>
          <ac:spMkLst>
            <pc:docMk/>
            <pc:sldMk cId="1814476048" sldId="342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3:07:50.739" v="188" actId="14100"/>
          <ac:picMkLst>
            <pc:docMk/>
            <pc:sldMk cId="1814476048" sldId="342"/>
            <ac:picMk id="7" creationId="{3144591D-48A9-4030-AD8C-0AC6FA3FE65E}"/>
          </ac:picMkLst>
        </pc:picChg>
      </pc:sldChg>
      <pc:sldChg chg="addSp modSp mod">
        <pc:chgData name="Marian Pryszcz" userId="b640d04e-8e1a-4236-a119-e4fb30dc15ca" providerId="ADAL" clId="{AAE5850A-0975-4B16-BCE9-01A23E9E73AE}" dt="2024-11-08T13:19:37.435" v="329" actId="1076"/>
        <pc:sldMkLst>
          <pc:docMk/>
          <pc:sldMk cId="4188023674" sldId="343"/>
        </pc:sldMkLst>
        <pc:spChg chg="mod">
          <ac:chgData name="Marian Pryszcz" userId="b640d04e-8e1a-4236-a119-e4fb30dc15ca" providerId="ADAL" clId="{AAE5850A-0975-4B16-BCE9-01A23E9E73AE}" dt="2024-11-08T13:15:46.268" v="304" actId="20577"/>
          <ac:spMkLst>
            <pc:docMk/>
            <pc:sldMk cId="4188023674" sldId="343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17:51.684" v="308" actId="404"/>
          <ac:spMkLst>
            <pc:docMk/>
            <pc:sldMk cId="4188023674" sldId="343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3:19:37.435" v="329" actId="1076"/>
          <ac:picMkLst>
            <pc:docMk/>
            <pc:sldMk cId="4188023674" sldId="343"/>
            <ac:picMk id="7" creationId="{DFF3780B-E0E6-4DEC-AE35-63DEC602B21C}"/>
          </ac:picMkLst>
        </pc:picChg>
        <pc:picChg chg="add mod">
          <ac:chgData name="Marian Pryszcz" userId="b640d04e-8e1a-4236-a119-e4fb30dc15ca" providerId="ADAL" clId="{AAE5850A-0975-4B16-BCE9-01A23E9E73AE}" dt="2024-11-08T13:19:28.066" v="326" actId="1076"/>
          <ac:picMkLst>
            <pc:docMk/>
            <pc:sldMk cId="4188023674" sldId="343"/>
            <ac:picMk id="9" creationId="{1779D9CC-79A8-4D04-B949-E9AB38CBA3FB}"/>
          </ac:picMkLst>
        </pc:picChg>
        <pc:picChg chg="add mod">
          <ac:chgData name="Marian Pryszcz" userId="b640d04e-8e1a-4236-a119-e4fb30dc15ca" providerId="ADAL" clId="{AAE5850A-0975-4B16-BCE9-01A23E9E73AE}" dt="2024-11-08T13:19:33.501" v="328" actId="1076"/>
          <ac:picMkLst>
            <pc:docMk/>
            <pc:sldMk cId="4188023674" sldId="343"/>
            <ac:picMk id="10" creationId="{D10316E8-AB05-473B-AAF1-0D96F726D760}"/>
          </ac:picMkLst>
        </pc:picChg>
        <pc:picChg chg="add mod">
          <ac:chgData name="Marian Pryszcz" userId="b640d04e-8e1a-4236-a119-e4fb30dc15ca" providerId="ADAL" clId="{AAE5850A-0975-4B16-BCE9-01A23E9E73AE}" dt="2024-11-08T13:19:15.213" v="322" actId="14100"/>
          <ac:picMkLst>
            <pc:docMk/>
            <pc:sldMk cId="4188023674" sldId="343"/>
            <ac:picMk id="11" creationId="{DED7EF6E-4276-4ADA-84EA-B0C292E4BF3F}"/>
          </ac:picMkLst>
        </pc:picChg>
      </pc:sldChg>
      <pc:sldChg chg="addSp modSp del mod">
        <pc:chgData name="Marian Pryszcz" userId="b640d04e-8e1a-4236-a119-e4fb30dc15ca" providerId="ADAL" clId="{AAE5850A-0975-4B16-BCE9-01A23E9E73AE}" dt="2024-11-08T13:27:20.942" v="403" actId="2696"/>
        <pc:sldMkLst>
          <pc:docMk/>
          <pc:sldMk cId="3935665541" sldId="344"/>
        </pc:sldMkLst>
        <pc:spChg chg="mod">
          <ac:chgData name="Marian Pryszcz" userId="b640d04e-8e1a-4236-a119-e4fb30dc15ca" providerId="ADAL" clId="{AAE5850A-0975-4B16-BCE9-01A23E9E73AE}" dt="2024-11-08T13:25:25.613" v="382" actId="20577"/>
          <ac:spMkLst>
            <pc:docMk/>
            <pc:sldMk cId="3935665541" sldId="344"/>
            <ac:spMk id="5" creationId="{00000000-0000-0000-0000-000000000000}"/>
          </ac:spMkLst>
        </pc:spChg>
        <pc:spChg chg="mod">
          <ac:chgData name="Marian Pryszcz" userId="b640d04e-8e1a-4236-a119-e4fb30dc15ca" providerId="ADAL" clId="{AAE5850A-0975-4B16-BCE9-01A23E9E73AE}" dt="2024-11-08T13:25:41.298" v="384"/>
          <ac:spMkLst>
            <pc:docMk/>
            <pc:sldMk cId="3935665541" sldId="344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3:26:09.946" v="388" actId="1076"/>
          <ac:picMkLst>
            <pc:docMk/>
            <pc:sldMk cId="3935665541" sldId="344"/>
            <ac:picMk id="7" creationId="{02EF48DD-18E1-4A0D-A8FA-931980EC3616}"/>
          </ac:picMkLst>
        </pc:picChg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603748232" sldId="345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947370794" sldId="346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400572523" sldId="347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089356393" sldId="348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222448300" sldId="349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723095191" sldId="350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985675863" sldId="351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724947885" sldId="352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483683209" sldId="353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618596702" sldId="355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81076353" sldId="356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380509551" sldId="357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854637926" sldId="358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203991159" sldId="359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841104670" sldId="360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3038444418" sldId="361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787131568" sldId="362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81512684" sldId="363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134418817" sldId="365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2485091880" sldId="366"/>
        </pc:sldMkLst>
      </pc:sldChg>
      <pc:sldChg chg="add del">
        <pc:chgData name="Marian Pryszcz" userId="b640d04e-8e1a-4236-a119-e4fb30dc15ca" providerId="ADAL" clId="{AAE5850A-0975-4B16-BCE9-01A23E9E73AE}" dt="2024-11-08T13:27:07.593" v="401" actId="2696"/>
        <pc:sldMkLst>
          <pc:docMk/>
          <pc:sldMk cId="1112354315" sldId="367"/>
        </pc:sldMkLst>
      </pc:sldChg>
      <pc:sldChg chg="addSp modSp add mod">
        <pc:chgData name="Marian Pryszcz" userId="b640d04e-8e1a-4236-a119-e4fb30dc15ca" providerId="ADAL" clId="{AAE5850A-0975-4B16-BCE9-01A23E9E73AE}" dt="2024-11-08T12:51:15.007" v="46"/>
        <pc:sldMkLst>
          <pc:docMk/>
          <pc:sldMk cId="1082273407" sldId="368"/>
        </pc:sldMkLst>
        <pc:spChg chg="mod">
          <ac:chgData name="Marian Pryszcz" userId="b640d04e-8e1a-4236-a119-e4fb30dc15ca" providerId="ADAL" clId="{AAE5850A-0975-4B16-BCE9-01A23E9E73AE}" dt="2024-11-08T12:51:15.007" v="46"/>
          <ac:spMkLst>
            <pc:docMk/>
            <pc:sldMk cId="1082273407" sldId="368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2:50:11.632" v="36" actId="1076"/>
          <ac:picMkLst>
            <pc:docMk/>
            <pc:sldMk cId="1082273407" sldId="368"/>
            <ac:picMk id="7" creationId="{258CC068-CD4E-4448-B1BF-B26630F1E457}"/>
          </ac:picMkLst>
        </pc:picChg>
        <pc:picChg chg="add mod">
          <ac:chgData name="Marian Pryszcz" userId="b640d04e-8e1a-4236-a119-e4fb30dc15ca" providerId="ADAL" clId="{AAE5850A-0975-4B16-BCE9-01A23E9E73AE}" dt="2024-11-08T12:50:36.586" v="41" actId="1076"/>
          <ac:picMkLst>
            <pc:docMk/>
            <pc:sldMk cId="1082273407" sldId="368"/>
            <ac:picMk id="9" creationId="{17EB00E9-470B-4AA8-BFCF-B43AE1499E42}"/>
          </ac:picMkLst>
        </pc:picChg>
      </pc:sldChg>
      <pc:sldChg chg="addSp modSp add mod ord">
        <pc:chgData name="Marian Pryszcz" userId="b640d04e-8e1a-4236-a119-e4fb30dc15ca" providerId="ADAL" clId="{AAE5850A-0975-4B16-BCE9-01A23E9E73AE}" dt="2024-11-08T12:52:47.862" v="66"/>
        <pc:sldMkLst>
          <pc:docMk/>
          <pc:sldMk cId="693985657" sldId="369"/>
        </pc:sldMkLst>
        <pc:spChg chg="mod">
          <ac:chgData name="Marian Pryszcz" userId="b640d04e-8e1a-4236-a119-e4fb30dc15ca" providerId="ADAL" clId="{AAE5850A-0975-4B16-BCE9-01A23E9E73AE}" dt="2024-11-08T12:52:47.862" v="66"/>
          <ac:spMkLst>
            <pc:docMk/>
            <pc:sldMk cId="693985657" sldId="369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2:52:14.751" v="61" actId="14100"/>
          <ac:picMkLst>
            <pc:docMk/>
            <pc:sldMk cId="693985657" sldId="369"/>
            <ac:picMk id="2" creationId="{20E4D67A-DC3A-4329-AA5C-3F93CE54331F}"/>
          </ac:picMkLst>
        </pc:picChg>
      </pc:sldChg>
      <pc:sldChg chg="addSp modSp add mod">
        <pc:chgData name="Marian Pryszcz" userId="b640d04e-8e1a-4236-a119-e4fb30dc15ca" providerId="ADAL" clId="{AAE5850A-0975-4B16-BCE9-01A23E9E73AE}" dt="2024-11-11T10:52:05.519" v="452" actId="113"/>
        <pc:sldMkLst>
          <pc:docMk/>
          <pc:sldMk cId="1733817084" sldId="370"/>
        </pc:sldMkLst>
        <pc:spChg chg="mod">
          <ac:chgData name="Marian Pryszcz" userId="b640d04e-8e1a-4236-a119-e4fb30dc15ca" providerId="ADAL" clId="{AAE5850A-0975-4B16-BCE9-01A23E9E73AE}" dt="2024-11-11T10:52:05.519" v="452" actId="113"/>
          <ac:spMkLst>
            <pc:docMk/>
            <pc:sldMk cId="1733817084" sldId="370"/>
            <ac:spMk id="6" creationId="{7E77EE3C-456F-4B1E-A730-066E3C4D1794}"/>
          </ac:spMkLst>
        </pc:spChg>
        <pc:picChg chg="add mod">
          <ac:chgData name="Marian Pryszcz" userId="b640d04e-8e1a-4236-a119-e4fb30dc15ca" providerId="ADAL" clId="{AAE5850A-0975-4B16-BCE9-01A23E9E73AE}" dt="2024-11-08T12:54:44.671" v="92" actId="1076"/>
          <ac:picMkLst>
            <pc:docMk/>
            <pc:sldMk cId="1733817084" sldId="370"/>
            <ac:picMk id="2" creationId="{516E93F3-D557-4114-A284-C327E475C8E9}"/>
          </ac:picMkLst>
        </pc:picChg>
        <pc:picChg chg="add mod">
          <ac:chgData name="Marian Pryszcz" userId="b640d04e-8e1a-4236-a119-e4fb30dc15ca" providerId="ADAL" clId="{AAE5850A-0975-4B16-BCE9-01A23E9E73AE}" dt="2024-11-08T12:54:56.599" v="94" actId="1076"/>
          <ac:picMkLst>
            <pc:docMk/>
            <pc:sldMk cId="1733817084" sldId="370"/>
            <ac:picMk id="7" creationId="{BD6B87DA-C3FF-46D9-A8E9-5B991D22BBF6}"/>
          </ac:picMkLst>
        </pc:picChg>
        <pc:picChg chg="add mod">
          <ac:chgData name="Marian Pryszcz" userId="b640d04e-8e1a-4236-a119-e4fb30dc15ca" providerId="ADAL" clId="{AAE5850A-0975-4B16-BCE9-01A23E9E73AE}" dt="2024-11-08T12:55:06.439" v="96" actId="1076"/>
          <ac:picMkLst>
            <pc:docMk/>
            <pc:sldMk cId="1733817084" sldId="370"/>
            <ac:picMk id="9" creationId="{97D29B4C-541D-4EDF-8567-C7C4796CC083}"/>
          </ac:picMkLst>
        </pc:picChg>
      </pc:sldChg>
      <pc:sldChg chg="delSp modSp add mod">
        <pc:chgData name="Marian Pryszcz" userId="b640d04e-8e1a-4236-a119-e4fb30dc15ca" providerId="ADAL" clId="{AAE5850A-0975-4B16-BCE9-01A23E9E73AE}" dt="2024-11-11T09:32:27.657" v="429" actId="113"/>
        <pc:sldMkLst>
          <pc:docMk/>
          <pc:sldMk cId="1710963328" sldId="371"/>
        </pc:sldMkLst>
        <pc:spChg chg="mod">
          <ac:chgData name="Marian Pryszcz" userId="b640d04e-8e1a-4236-a119-e4fb30dc15ca" providerId="ADAL" clId="{AAE5850A-0975-4B16-BCE9-01A23E9E73AE}" dt="2024-11-11T09:32:27.657" v="429" actId="113"/>
          <ac:spMkLst>
            <pc:docMk/>
            <pc:sldMk cId="1710963328" sldId="371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03:59.829" v="139" actId="1076"/>
          <ac:picMkLst>
            <pc:docMk/>
            <pc:sldMk cId="1710963328" sldId="371"/>
            <ac:picMk id="9" creationId="{A5723313-ACEB-40EF-844C-0AB01E8C750D}"/>
          </ac:picMkLst>
        </pc:picChg>
        <pc:picChg chg="del">
          <ac:chgData name="Marian Pryszcz" userId="b640d04e-8e1a-4236-a119-e4fb30dc15ca" providerId="ADAL" clId="{AAE5850A-0975-4B16-BCE9-01A23E9E73AE}" dt="2024-11-08T13:03:19.832" v="134" actId="478"/>
          <ac:picMkLst>
            <pc:docMk/>
            <pc:sldMk cId="1710963328" sldId="371"/>
            <ac:picMk id="10" creationId="{1298793C-0E3E-4C6A-A40C-FE4508AD522B}"/>
          </ac:picMkLst>
        </pc:picChg>
      </pc:sldChg>
      <pc:sldChg chg="addSp delSp modSp add mod ord">
        <pc:chgData name="Marian Pryszcz" userId="b640d04e-8e1a-4236-a119-e4fb30dc15ca" providerId="ADAL" clId="{AAE5850A-0975-4B16-BCE9-01A23E9E73AE}" dt="2024-11-11T09:33:28.866" v="436" actId="113"/>
        <pc:sldMkLst>
          <pc:docMk/>
          <pc:sldMk cId="2263103136" sldId="372"/>
        </pc:sldMkLst>
        <pc:spChg chg="mod">
          <ac:chgData name="Marian Pryszcz" userId="b640d04e-8e1a-4236-a119-e4fb30dc15ca" providerId="ADAL" clId="{AAE5850A-0975-4B16-BCE9-01A23E9E73AE}" dt="2024-11-11T09:33:28.866" v="436" actId="113"/>
          <ac:spMkLst>
            <pc:docMk/>
            <pc:sldMk cId="2263103136" sldId="372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04:31.234" v="151" actId="478"/>
          <ac:picMkLst>
            <pc:docMk/>
            <pc:sldMk cId="2263103136" sldId="372"/>
            <ac:picMk id="9" creationId="{A5723313-ACEB-40EF-844C-0AB01E8C750D}"/>
          </ac:picMkLst>
        </pc:picChg>
        <pc:picChg chg="add del mod">
          <ac:chgData name="Marian Pryszcz" userId="b640d04e-8e1a-4236-a119-e4fb30dc15ca" providerId="ADAL" clId="{AAE5850A-0975-4B16-BCE9-01A23E9E73AE}" dt="2024-11-08T13:04:34.570" v="152" actId="1076"/>
          <ac:picMkLst>
            <pc:docMk/>
            <pc:sldMk cId="2263103136" sldId="372"/>
            <ac:picMk id="10" creationId="{1298793C-0E3E-4C6A-A40C-FE4508AD522B}"/>
          </ac:picMkLst>
        </pc:picChg>
      </pc:sldChg>
      <pc:sldChg chg="modSp add del mod ord">
        <pc:chgData name="Marian Pryszcz" userId="b640d04e-8e1a-4236-a119-e4fb30dc15ca" providerId="ADAL" clId="{AAE5850A-0975-4B16-BCE9-01A23E9E73AE}" dt="2024-11-08T13:06:46.681" v="174" actId="47"/>
        <pc:sldMkLst>
          <pc:docMk/>
          <pc:sldMk cId="4173443661" sldId="373"/>
        </pc:sldMkLst>
        <pc:spChg chg="mod">
          <ac:chgData name="Marian Pryszcz" userId="b640d04e-8e1a-4236-a119-e4fb30dc15ca" providerId="ADAL" clId="{AAE5850A-0975-4B16-BCE9-01A23E9E73AE}" dt="2024-11-08T13:06:33.260" v="172" actId="1076"/>
          <ac:spMkLst>
            <pc:docMk/>
            <pc:sldMk cId="4173443661" sldId="373"/>
            <ac:spMk id="6" creationId="{7E77EE3C-456F-4B1E-A730-066E3C4D1794}"/>
          </ac:spMkLst>
        </pc:spChg>
      </pc:sldChg>
      <pc:sldChg chg="modSp add mod">
        <pc:chgData name="Marian Pryszcz" userId="b640d04e-8e1a-4236-a119-e4fb30dc15ca" providerId="ADAL" clId="{AAE5850A-0975-4B16-BCE9-01A23E9E73AE}" dt="2024-11-08T13:06:42.004" v="173"/>
        <pc:sldMkLst>
          <pc:docMk/>
          <pc:sldMk cId="4173946145" sldId="374"/>
        </pc:sldMkLst>
        <pc:spChg chg="mod">
          <ac:chgData name="Marian Pryszcz" userId="b640d04e-8e1a-4236-a119-e4fb30dc15ca" providerId="ADAL" clId="{AAE5850A-0975-4B16-BCE9-01A23E9E73AE}" dt="2024-11-08T13:06:42.004" v="173"/>
          <ac:spMkLst>
            <pc:docMk/>
            <pc:sldMk cId="4173946145" sldId="374"/>
            <ac:spMk id="6" creationId="{7E77EE3C-456F-4B1E-A730-066E3C4D1794}"/>
          </ac:spMkLst>
        </pc:spChg>
      </pc:sldChg>
      <pc:sldChg chg="addSp modSp add mod">
        <pc:chgData name="Marian Pryszcz" userId="b640d04e-8e1a-4236-a119-e4fb30dc15ca" providerId="ADAL" clId="{AAE5850A-0975-4B16-BCE9-01A23E9E73AE}" dt="2024-11-08T13:10:19.109" v="256" actId="20577"/>
        <pc:sldMkLst>
          <pc:docMk/>
          <pc:sldMk cId="1801838417" sldId="375"/>
        </pc:sldMkLst>
        <pc:spChg chg="mod">
          <ac:chgData name="Marian Pryszcz" userId="b640d04e-8e1a-4236-a119-e4fb30dc15ca" providerId="ADAL" clId="{AAE5850A-0975-4B16-BCE9-01A23E9E73AE}" dt="2024-11-08T13:10:19.109" v="256" actId="20577"/>
          <ac:spMkLst>
            <pc:docMk/>
            <pc:sldMk cId="1801838417" sldId="375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09:39.257" v="212" actId="1076"/>
          <ac:picMkLst>
            <pc:docMk/>
            <pc:sldMk cId="1801838417" sldId="375"/>
            <ac:picMk id="7" creationId="{3144591D-48A9-4030-AD8C-0AC6FA3FE65E}"/>
          </ac:picMkLst>
        </pc:picChg>
        <pc:picChg chg="add mod">
          <ac:chgData name="Marian Pryszcz" userId="b640d04e-8e1a-4236-a119-e4fb30dc15ca" providerId="ADAL" clId="{AAE5850A-0975-4B16-BCE9-01A23E9E73AE}" dt="2024-11-08T13:09:36.422" v="211" actId="1076"/>
          <ac:picMkLst>
            <pc:docMk/>
            <pc:sldMk cId="1801838417" sldId="375"/>
            <ac:picMk id="9" creationId="{F99A3E40-30CF-4BA4-A607-E047ED9DE2D3}"/>
          </ac:picMkLst>
        </pc:picChg>
      </pc:sldChg>
      <pc:sldChg chg="add ord">
        <pc:chgData name="Marian Pryszcz" userId="b640d04e-8e1a-4236-a119-e4fb30dc15ca" providerId="ADAL" clId="{AAE5850A-0975-4B16-BCE9-01A23E9E73AE}" dt="2024-11-08T13:10:44.628" v="259"/>
        <pc:sldMkLst>
          <pc:docMk/>
          <pc:sldMk cId="3130515170" sldId="376"/>
        </pc:sldMkLst>
      </pc:sldChg>
      <pc:sldChg chg="addSp modSp add mod">
        <pc:chgData name="Marian Pryszcz" userId="b640d04e-8e1a-4236-a119-e4fb30dc15ca" providerId="ADAL" clId="{AAE5850A-0975-4B16-BCE9-01A23E9E73AE}" dt="2024-11-08T13:12:25.813" v="270" actId="20577"/>
        <pc:sldMkLst>
          <pc:docMk/>
          <pc:sldMk cId="1755911529" sldId="377"/>
        </pc:sldMkLst>
        <pc:spChg chg="mod">
          <ac:chgData name="Marian Pryszcz" userId="b640d04e-8e1a-4236-a119-e4fb30dc15ca" providerId="ADAL" clId="{AAE5850A-0975-4B16-BCE9-01A23E9E73AE}" dt="2024-11-08T13:12:25.813" v="270" actId="20577"/>
          <ac:spMkLst>
            <pc:docMk/>
            <pc:sldMk cId="1755911529" sldId="377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11:43.952" v="261" actId="1076"/>
          <ac:picMkLst>
            <pc:docMk/>
            <pc:sldMk cId="1755911529" sldId="377"/>
            <ac:picMk id="7" creationId="{3144591D-48A9-4030-AD8C-0AC6FA3FE65E}"/>
          </ac:picMkLst>
        </pc:picChg>
        <pc:picChg chg="add mod">
          <ac:chgData name="Marian Pryszcz" userId="b640d04e-8e1a-4236-a119-e4fb30dc15ca" providerId="ADAL" clId="{AAE5850A-0975-4B16-BCE9-01A23E9E73AE}" dt="2024-11-08T13:11:54.263" v="263" actId="1076"/>
          <ac:picMkLst>
            <pc:docMk/>
            <pc:sldMk cId="1755911529" sldId="377"/>
            <ac:picMk id="9" creationId="{5F2D800E-74EA-405F-931D-4F9D1EB6A4D4}"/>
          </ac:picMkLst>
        </pc:picChg>
      </pc:sldChg>
      <pc:sldChg chg="delSp modSp add mod">
        <pc:chgData name="Marian Pryszcz" userId="b640d04e-8e1a-4236-a119-e4fb30dc15ca" providerId="ADAL" clId="{AAE5850A-0975-4B16-BCE9-01A23E9E73AE}" dt="2024-11-08T13:14:38.200" v="287" actId="14100"/>
        <pc:sldMkLst>
          <pc:docMk/>
          <pc:sldMk cId="722830868" sldId="378"/>
        </pc:sldMkLst>
        <pc:spChg chg="mod">
          <ac:chgData name="Marian Pryszcz" userId="b640d04e-8e1a-4236-a119-e4fb30dc15ca" providerId="ADAL" clId="{AAE5850A-0975-4B16-BCE9-01A23E9E73AE}" dt="2024-11-08T13:14:38.200" v="287" actId="14100"/>
          <ac:spMkLst>
            <pc:docMk/>
            <pc:sldMk cId="722830868" sldId="378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12:57.896" v="274" actId="1076"/>
          <ac:picMkLst>
            <pc:docMk/>
            <pc:sldMk cId="722830868" sldId="378"/>
            <ac:picMk id="7" creationId="{3144591D-48A9-4030-AD8C-0AC6FA3FE65E}"/>
          </ac:picMkLst>
        </pc:picChg>
        <pc:picChg chg="del">
          <ac:chgData name="Marian Pryszcz" userId="b640d04e-8e1a-4236-a119-e4fb30dc15ca" providerId="ADAL" clId="{AAE5850A-0975-4B16-BCE9-01A23E9E73AE}" dt="2024-11-08T13:12:55.274" v="273" actId="478"/>
          <ac:picMkLst>
            <pc:docMk/>
            <pc:sldMk cId="722830868" sldId="378"/>
            <ac:picMk id="9" creationId="{5F2D800E-74EA-405F-931D-4F9D1EB6A4D4}"/>
          </ac:picMkLst>
        </pc:picChg>
      </pc:sldChg>
      <pc:sldChg chg="addSp modSp add mod">
        <pc:chgData name="Marian Pryszcz" userId="b640d04e-8e1a-4236-a119-e4fb30dc15ca" providerId="ADAL" clId="{AAE5850A-0975-4B16-BCE9-01A23E9E73AE}" dt="2024-11-08T13:15:15.045" v="295"/>
        <pc:sldMkLst>
          <pc:docMk/>
          <pc:sldMk cId="259222185" sldId="379"/>
        </pc:sldMkLst>
        <pc:spChg chg="mod">
          <ac:chgData name="Marian Pryszcz" userId="b640d04e-8e1a-4236-a119-e4fb30dc15ca" providerId="ADAL" clId="{AAE5850A-0975-4B16-BCE9-01A23E9E73AE}" dt="2024-11-08T13:14:55.497" v="294" actId="14100"/>
          <ac:spMkLst>
            <pc:docMk/>
            <pc:sldMk cId="259222185" sldId="379"/>
            <ac:spMk id="6" creationId="{7E77EE3C-456F-4B1E-A730-066E3C4D1794}"/>
          </ac:spMkLst>
        </pc:spChg>
        <pc:spChg chg="add mod">
          <ac:chgData name="Marian Pryszcz" userId="b640d04e-8e1a-4236-a119-e4fb30dc15ca" providerId="ADAL" clId="{AAE5850A-0975-4B16-BCE9-01A23E9E73AE}" dt="2024-11-08T13:15:15.045" v="295"/>
          <ac:spMkLst>
            <pc:docMk/>
            <pc:sldMk cId="259222185" sldId="379"/>
            <ac:spMk id="9" creationId="{22D405CF-4F2F-473D-8494-63EE83D3A1BF}"/>
          </ac:spMkLst>
        </pc:spChg>
      </pc:sldChg>
      <pc:sldChg chg="add del">
        <pc:chgData name="Marian Pryszcz" userId="b640d04e-8e1a-4236-a119-e4fb30dc15ca" providerId="ADAL" clId="{AAE5850A-0975-4B16-BCE9-01A23E9E73AE}" dt="2024-11-08T13:16:23.034" v="307" actId="2696"/>
        <pc:sldMkLst>
          <pc:docMk/>
          <pc:sldMk cId="390366904" sldId="380"/>
        </pc:sldMkLst>
      </pc:sldChg>
      <pc:sldChg chg="delSp modSp add mod">
        <pc:chgData name="Marian Pryszcz" userId="b640d04e-8e1a-4236-a119-e4fb30dc15ca" providerId="ADAL" clId="{AAE5850A-0975-4B16-BCE9-01A23E9E73AE}" dt="2024-11-08T13:20:55.524" v="342" actId="20577"/>
        <pc:sldMkLst>
          <pc:docMk/>
          <pc:sldMk cId="1353668676" sldId="380"/>
        </pc:sldMkLst>
        <pc:spChg chg="mod">
          <ac:chgData name="Marian Pryszcz" userId="b640d04e-8e1a-4236-a119-e4fb30dc15ca" providerId="ADAL" clId="{AAE5850A-0975-4B16-BCE9-01A23E9E73AE}" dt="2024-11-08T13:20:55.524" v="342" actId="20577"/>
          <ac:spMkLst>
            <pc:docMk/>
            <pc:sldMk cId="1353668676" sldId="380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20:46.645" v="338" actId="1076"/>
          <ac:picMkLst>
            <pc:docMk/>
            <pc:sldMk cId="1353668676" sldId="380"/>
            <ac:picMk id="7" creationId="{DFF3780B-E0E6-4DEC-AE35-63DEC602B21C}"/>
          </ac:picMkLst>
        </pc:picChg>
        <pc:picChg chg="mod">
          <ac:chgData name="Marian Pryszcz" userId="b640d04e-8e1a-4236-a119-e4fb30dc15ca" providerId="ADAL" clId="{AAE5850A-0975-4B16-BCE9-01A23E9E73AE}" dt="2024-11-08T13:20:43.682" v="337" actId="1076"/>
          <ac:picMkLst>
            <pc:docMk/>
            <pc:sldMk cId="1353668676" sldId="380"/>
            <ac:picMk id="9" creationId="{1779D9CC-79A8-4D04-B949-E9AB38CBA3FB}"/>
          </ac:picMkLst>
        </pc:picChg>
        <pc:picChg chg="mod">
          <ac:chgData name="Marian Pryszcz" userId="b640d04e-8e1a-4236-a119-e4fb30dc15ca" providerId="ADAL" clId="{AAE5850A-0975-4B16-BCE9-01A23E9E73AE}" dt="2024-11-08T13:20:41.457" v="336" actId="1076"/>
          <ac:picMkLst>
            <pc:docMk/>
            <pc:sldMk cId="1353668676" sldId="380"/>
            <ac:picMk id="10" creationId="{D10316E8-AB05-473B-AAF1-0D96F726D760}"/>
          </ac:picMkLst>
        </pc:picChg>
        <pc:picChg chg="del">
          <ac:chgData name="Marian Pryszcz" userId="b640d04e-8e1a-4236-a119-e4fb30dc15ca" providerId="ADAL" clId="{AAE5850A-0975-4B16-BCE9-01A23E9E73AE}" dt="2024-11-08T13:20:37.849" v="335" actId="478"/>
          <ac:picMkLst>
            <pc:docMk/>
            <pc:sldMk cId="1353668676" sldId="380"/>
            <ac:picMk id="11" creationId="{DED7EF6E-4276-4ADA-84EA-B0C292E4BF3F}"/>
          </ac:picMkLst>
        </pc:picChg>
      </pc:sldChg>
      <pc:sldChg chg="delSp modSp add mod ord">
        <pc:chgData name="Marian Pryszcz" userId="b640d04e-8e1a-4236-a119-e4fb30dc15ca" providerId="ADAL" clId="{AAE5850A-0975-4B16-BCE9-01A23E9E73AE}" dt="2024-11-11T09:46:50.486" v="437"/>
        <pc:sldMkLst>
          <pc:docMk/>
          <pc:sldMk cId="1747094756" sldId="381"/>
        </pc:sldMkLst>
        <pc:spChg chg="mod">
          <ac:chgData name="Marian Pryszcz" userId="b640d04e-8e1a-4236-a119-e4fb30dc15ca" providerId="ADAL" clId="{AAE5850A-0975-4B16-BCE9-01A23E9E73AE}" dt="2024-11-11T09:46:50.486" v="437"/>
          <ac:spMkLst>
            <pc:docMk/>
            <pc:sldMk cId="1747094756" sldId="381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21:36.709" v="352" actId="478"/>
          <ac:picMkLst>
            <pc:docMk/>
            <pc:sldMk cId="1747094756" sldId="381"/>
            <ac:picMk id="7" creationId="{DFF3780B-E0E6-4DEC-AE35-63DEC602B21C}"/>
          </ac:picMkLst>
        </pc:picChg>
        <pc:picChg chg="del">
          <ac:chgData name="Marian Pryszcz" userId="b640d04e-8e1a-4236-a119-e4fb30dc15ca" providerId="ADAL" clId="{AAE5850A-0975-4B16-BCE9-01A23E9E73AE}" dt="2024-11-08T13:21:30.766" v="350" actId="478"/>
          <ac:picMkLst>
            <pc:docMk/>
            <pc:sldMk cId="1747094756" sldId="381"/>
            <ac:picMk id="9" creationId="{1779D9CC-79A8-4D04-B949-E9AB38CBA3FB}"/>
          </ac:picMkLst>
        </pc:picChg>
        <pc:picChg chg="del">
          <ac:chgData name="Marian Pryszcz" userId="b640d04e-8e1a-4236-a119-e4fb30dc15ca" providerId="ADAL" clId="{AAE5850A-0975-4B16-BCE9-01A23E9E73AE}" dt="2024-11-08T13:21:33.588" v="351" actId="478"/>
          <ac:picMkLst>
            <pc:docMk/>
            <pc:sldMk cId="1747094756" sldId="381"/>
            <ac:picMk id="10" creationId="{D10316E8-AB05-473B-AAF1-0D96F726D760}"/>
          </ac:picMkLst>
        </pc:picChg>
      </pc:sldChg>
      <pc:sldChg chg="delSp modSp add mod ord">
        <pc:chgData name="Marian Pryszcz" userId="b640d04e-8e1a-4236-a119-e4fb30dc15ca" providerId="ADAL" clId="{AAE5850A-0975-4B16-BCE9-01A23E9E73AE}" dt="2024-11-08T13:24:55.881" v="373" actId="20577"/>
        <pc:sldMkLst>
          <pc:docMk/>
          <pc:sldMk cId="556484275" sldId="382"/>
        </pc:sldMkLst>
        <pc:spChg chg="mod">
          <ac:chgData name="Marian Pryszcz" userId="b640d04e-8e1a-4236-a119-e4fb30dc15ca" providerId="ADAL" clId="{AAE5850A-0975-4B16-BCE9-01A23E9E73AE}" dt="2024-11-08T13:24:55.881" v="373" actId="20577"/>
          <ac:spMkLst>
            <pc:docMk/>
            <pc:sldMk cId="556484275" sldId="382"/>
            <ac:spMk id="6" creationId="{7E77EE3C-456F-4B1E-A730-066E3C4D1794}"/>
          </ac:spMkLst>
        </pc:spChg>
        <pc:picChg chg="del">
          <ac:chgData name="Marian Pryszcz" userId="b640d04e-8e1a-4236-a119-e4fb30dc15ca" providerId="ADAL" clId="{AAE5850A-0975-4B16-BCE9-01A23E9E73AE}" dt="2024-11-08T13:23:26.434" v="365" actId="478"/>
          <ac:picMkLst>
            <pc:docMk/>
            <pc:sldMk cId="556484275" sldId="382"/>
            <ac:picMk id="7" creationId="{DFF3780B-E0E6-4DEC-AE35-63DEC602B21C}"/>
          </ac:picMkLst>
        </pc:picChg>
        <pc:picChg chg="del">
          <ac:chgData name="Marian Pryszcz" userId="b640d04e-8e1a-4236-a119-e4fb30dc15ca" providerId="ADAL" clId="{AAE5850A-0975-4B16-BCE9-01A23E9E73AE}" dt="2024-11-08T13:23:05.934" v="362" actId="478"/>
          <ac:picMkLst>
            <pc:docMk/>
            <pc:sldMk cId="556484275" sldId="382"/>
            <ac:picMk id="9" creationId="{1779D9CC-79A8-4D04-B949-E9AB38CBA3FB}"/>
          </ac:picMkLst>
        </pc:picChg>
        <pc:picChg chg="del">
          <ac:chgData name="Marian Pryszcz" userId="b640d04e-8e1a-4236-a119-e4fb30dc15ca" providerId="ADAL" clId="{AAE5850A-0975-4B16-BCE9-01A23E9E73AE}" dt="2024-11-08T13:23:08.355" v="363" actId="478"/>
          <ac:picMkLst>
            <pc:docMk/>
            <pc:sldMk cId="556484275" sldId="382"/>
            <ac:picMk id="10" creationId="{D10316E8-AB05-473B-AAF1-0D96F726D760}"/>
          </ac:picMkLst>
        </pc:picChg>
        <pc:picChg chg="del">
          <ac:chgData name="Marian Pryszcz" userId="b640d04e-8e1a-4236-a119-e4fb30dc15ca" providerId="ADAL" clId="{AAE5850A-0975-4B16-BCE9-01A23E9E73AE}" dt="2024-11-08T13:23:10.477" v="364" actId="478"/>
          <ac:picMkLst>
            <pc:docMk/>
            <pc:sldMk cId="556484275" sldId="382"/>
            <ac:picMk id="11" creationId="{DED7EF6E-4276-4ADA-84EA-B0C292E4BF3F}"/>
          </ac:picMkLst>
        </pc:picChg>
      </pc:sldChg>
      <pc:sldChg chg="modSp add mod">
        <pc:chgData name="Marian Pryszcz" userId="b640d04e-8e1a-4236-a119-e4fb30dc15ca" providerId="ADAL" clId="{AAE5850A-0975-4B16-BCE9-01A23E9E73AE}" dt="2024-11-08T13:27:42.076" v="408" actId="6549"/>
        <pc:sldMkLst>
          <pc:docMk/>
          <pc:sldMk cId="4159743233" sldId="383"/>
        </pc:sldMkLst>
        <pc:spChg chg="mod">
          <ac:chgData name="Marian Pryszcz" userId="b640d04e-8e1a-4236-a119-e4fb30dc15ca" providerId="ADAL" clId="{AAE5850A-0975-4B16-BCE9-01A23E9E73AE}" dt="2024-11-08T13:27:42.076" v="408" actId="6549"/>
          <ac:spMkLst>
            <pc:docMk/>
            <pc:sldMk cId="4159743233" sldId="383"/>
            <ac:spMk id="6" creationId="{7E77EE3C-456F-4B1E-A730-066E3C4D1794}"/>
          </ac:spMkLst>
        </pc:spChg>
        <pc:picChg chg="mod">
          <ac:chgData name="Marian Pryszcz" userId="b640d04e-8e1a-4236-a119-e4fb30dc15ca" providerId="ADAL" clId="{AAE5850A-0975-4B16-BCE9-01A23E9E73AE}" dt="2024-11-08T13:27:30.725" v="406" actId="1076"/>
          <ac:picMkLst>
            <pc:docMk/>
            <pc:sldMk cId="4159743233" sldId="383"/>
            <ac:picMk id="7" creationId="{02EF48DD-18E1-4A0D-A8FA-931980EC3616}"/>
          </ac:picMkLst>
        </pc:picChg>
      </pc:sldChg>
      <pc:sldChg chg="add">
        <pc:chgData name="Marian Pryszcz" userId="b640d04e-8e1a-4236-a119-e4fb30dc15ca" providerId="ADAL" clId="{AAE5850A-0975-4B16-BCE9-01A23E9E73AE}" dt="2024-11-08T13:27:36.119" v="407" actId="2890"/>
        <pc:sldMkLst>
          <pc:docMk/>
          <pc:sldMk cId="2138668777" sldId="384"/>
        </pc:sldMkLst>
      </pc:sldChg>
    </pc:docChg>
  </pc:docChgLst>
  <pc:docChgLst>
    <pc:chgData name="Marian Pryszcz" userId="b640d04e-8e1a-4236-a119-e4fb30dc15ca" providerId="ADAL" clId="{9B0FAF5F-4BED-4D75-9D97-E380BCDB0B1C}"/>
    <pc:docChg chg="custSel delSld modSld">
      <pc:chgData name="Marian Pryszcz" userId="b640d04e-8e1a-4236-a119-e4fb30dc15ca" providerId="ADAL" clId="{9B0FAF5F-4BED-4D75-9D97-E380BCDB0B1C}" dt="2024-10-17T09:27:23.366" v="83" actId="6549"/>
      <pc:docMkLst>
        <pc:docMk/>
      </pc:docMkLst>
      <pc:sldChg chg="modSp mod">
        <pc:chgData name="Marian Pryszcz" userId="b640d04e-8e1a-4236-a119-e4fb30dc15ca" providerId="ADAL" clId="{9B0FAF5F-4BED-4D75-9D97-E380BCDB0B1C}" dt="2024-10-17T09:26:04.804" v="30" actId="20577"/>
        <pc:sldMkLst>
          <pc:docMk/>
          <pc:sldMk cId="1433832937" sldId="257"/>
        </pc:sldMkLst>
        <pc:spChg chg="mod">
          <ac:chgData name="Marian Pryszcz" userId="b640d04e-8e1a-4236-a119-e4fb30dc15ca" providerId="ADAL" clId="{9B0FAF5F-4BED-4D75-9D97-E380BCDB0B1C}" dt="2024-10-17T09:25:58.399" v="23" actId="20577"/>
          <ac:spMkLst>
            <pc:docMk/>
            <pc:sldMk cId="1433832937" sldId="257"/>
            <ac:spMk id="2" creationId="{00000000-0000-0000-0000-000000000000}"/>
          </ac:spMkLst>
        </pc:spChg>
        <pc:spChg chg="mod">
          <ac:chgData name="Marian Pryszcz" userId="b640d04e-8e1a-4236-a119-e4fb30dc15ca" providerId="ADAL" clId="{9B0FAF5F-4BED-4D75-9D97-E380BCDB0B1C}" dt="2024-10-17T09:26:04.804" v="30" actId="20577"/>
          <ac:spMkLst>
            <pc:docMk/>
            <pc:sldMk cId="1433832937" sldId="257"/>
            <ac:spMk id="3" creationId="{00000000-0000-0000-0000-000000000000}"/>
          </ac:spMkLst>
        </pc:spChg>
        <pc:spChg chg="mod">
          <ac:chgData name="Marian Pryszcz" userId="b640d04e-8e1a-4236-a119-e4fb30dc15ca" providerId="ADAL" clId="{9B0FAF5F-4BED-4D75-9D97-E380BCDB0B1C}" dt="2024-10-17T09:25:48.607" v="17" actId="6549"/>
          <ac:spMkLst>
            <pc:docMk/>
            <pc:sldMk cId="1433832937" sldId="257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B0FAF5F-4BED-4D75-9D97-E380BCDB0B1C}" dt="2024-10-17T09:25:15.639" v="0" actId="2696"/>
        <pc:sldMkLst>
          <pc:docMk/>
          <pc:sldMk cId="1300492598" sldId="291"/>
        </pc:sldMkLst>
      </pc:sldChg>
      <pc:sldChg chg="modSp mod">
        <pc:chgData name="Marian Pryszcz" userId="b640d04e-8e1a-4236-a119-e4fb30dc15ca" providerId="ADAL" clId="{9B0FAF5F-4BED-4D75-9D97-E380BCDB0B1C}" dt="2024-10-17T09:27:23.366" v="83" actId="6549"/>
        <pc:sldMkLst>
          <pc:docMk/>
          <pc:sldMk cId="800547340" sldId="321"/>
        </pc:sldMkLst>
        <pc:spChg chg="mod">
          <ac:chgData name="Marian Pryszcz" userId="b640d04e-8e1a-4236-a119-e4fb30dc15ca" providerId="ADAL" clId="{9B0FAF5F-4BED-4D75-9D97-E380BCDB0B1C}" dt="2024-10-17T09:26:12.141" v="36" actId="20577"/>
          <ac:spMkLst>
            <pc:docMk/>
            <pc:sldMk cId="800547340" sldId="321"/>
            <ac:spMk id="5" creationId="{00000000-0000-0000-0000-000000000000}"/>
          </ac:spMkLst>
        </pc:spChg>
        <pc:spChg chg="mod">
          <ac:chgData name="Marian Pryszcz" userId="b640d04e-8e1a-4236-a119-e4fb30dc15ca" providerId="ADAL" clId="{9B0FAF5F-4BED-4D75-9D97-E380BCDB0B1C}" dt="2024-10-17T09:27:23.366" v="83" actId="6549"/>
          <ac:spMkLst>
            <pc:docMk/>
            <pc:sldMk cId="800547340" sldId="321"/>
            <ac:spMk id="8" creationId="{00000000-0000-0000-0000-000000000000}"/>
          </ac:spMkLst>
        </pc:spChg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414780825" sldId="345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3846588294" sldId="346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2069878483" sldId="347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2086029110" sldId="348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933818083" sldId="349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456991969" sldId="350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3745729929" sldId="351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686754255" sldId="352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448235696" sldId="353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737034613" sldId="354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2969868908" sldId="355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872772182" sldId="356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736405674" sldId="357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654882702" sldId="358"/>
        </pc:sldMkLst>
      </pc:sldChg>
      <pc:sldChg chg="del">
        <pc:chgData name="Marian Pryszcz" userId="b640d04e-8e1a-4236-a119-e4fb30dc15ca" providerId="ADAL" clId="{9B0FAF5F-4BED-4D75-9D97-E380BCDB0B1C}" dt="2024-10-17T09:25:27.852" v="2" actId="2696"/>
        <pc:sldMkLst>
          <pc:docMk/>
          <pc:sldMk cId="1975713239" sldId="359"/>
        </pc:sldMkLst>
      </pc:sldChg>
      <pc:sldChg chg="del">
        <pc:chgData name="Marian Pryszcz" userId="b640d04e-8e1a-4236-a119-e4fb30dc15ca" providerId="ADAL" clId="{9B0FAF5F-4BED-4D75-9D97-E380BCDB0B1C}" dt="2024-10-17T09:25:18.136" v="1" actId="2696"/>
        <pc:sldMkLst>
          <pc:docMk/>
          <pc:sldMk cId="3901081054" sldId="3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9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8599130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1738" y="429226"/>
            <a:ext cx="7488832" cy="144641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8</a:t>
            </a:r>
            <a:b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prodejní činnost</a:t>
            </a:r>
            <a:endParaRPr lang="en-GB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321965" y="4193309"/>
            <a:ext cx="3641064" cy="2308033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Ekonomika podniku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3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3"/>
            <a:ext cx="9694948" cy="5490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podniku služeb jsou nabízeny tři typy věrnostních karet – sport+ (A ),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(B) a wellness (C), kde pak získáváte výhody na bezplatné čerpání služeb podniku. Fixní náklady provozu jsou společné všem službám. Jejich výše je stanovená rozpočtem činí 5 900 000 Kč/rok. Spotřeba energie podniku je taktéž společná všem službám, průměrná cena 1KWh byla ve sledovaném období se započítáním všech plateb dodavateli spočítána na 6,01 Kč. Základní údaje o provozu služby jsou níže: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Podnik se rozhodl marketingově podpořit produkt wellness+ (C). Zatímco o tuto službu zájem vzrostl, tak o službu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zájem poklesl. Tržby za službu sport+ (A) zůstaly nezměněny. Předpokládejme, že změna počtu prodaných permanentek neměla vliv na spotřebu energie, ale průměrná cena energií vzrostla na 8,25 Kč/KWh. Poplatek za nákup věrnostní karty vzrostl vzhledem k vyšším nákladům. Fixní náklady se díky marketingovým aktivitám zvýšily na 6 500 000 Kč/rok. Jakého výsledku hospodaření by dosáhl? Bylo toto rozhodnutí přínosné?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54A22E6-E191-4D59-BA19-985AEF3F2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97" y="4752872"/>
            <a:ext cx="7516274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77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3 (sami)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3"/>
            <a:ext cx="9694948" cy="5490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Podnik se rozhodl marketingově podpořit produkt wellness+ (C). Zatímco o tuto službu zájem vzrostl, tak o službu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zájem poklesl. Tržby za službu sport+ (A) zůstaly nezměněny. Předpokládejme, že změna počtu prodaných permanentek neměla vliv na spotřebu energie, ale průměrná cena energií vzrostla na 8,25 Kč/KWh. Poplatek za nákup věrnostní karty vzrostl vzhledem k vyšším nákladům. Fixní náklady se díky marketingovým aktivitám zvýšily na 6 500 000 Kč/rok. Jakého výsledku hospodaření by dosáhl? Bylo toto rozhodnutí přínosné?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 (12 000 * 350) + (16 000 * 280) + (10 000 * 230) + 1 100 000 + 1 200 000 + 1 000 000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 14 280 000Kč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6 500 000 + (12 000 * 28) + (16 000 * 30) + (10 000*32) +(50 000 * 8,25)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 8 048 500Kč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14 280 000 - 8 048 500 = 6 231 500Kč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54A22E6-E191-4D59-BA19-985AEF3F2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915" y="3040494"/>
            <a:ext cx="7516274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12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</a:t>
            </a:r>
            <a:r>
              <a:rPr lang="cs-CZ" sz="2400" b="1" kern="0" dirty="0">
                <a:solidFill>
                  <a:srgbClr val="002060"/>
                </a:solidFill>
                <a:latin typeface="Times New Roman"/>
              </a:rPr>
              <a:t>4 (sami)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na výrobu irské whiskey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na příští rok zajištěný odbyt na tuzemském trhu ve výši 60 000 ks. Zahraniční odběratelé mají zájem o 25 000 ks výrobků. Podnik plánuje k 1.1. příštího roku zásoby ve výši 10 000 ks a má zájem si držet konečnou zásobu příštího roku ve výši 8 000 ks. Jaká je plánovaná výroba pro zajištění požadovaného odbytu?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FD03A06-B035-4A0F-850E-3C094BA99B2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4" t="10038" r="17586" b="29730"/>
          <a:stretch/>
        </p:blipFill>
        <p:spPr bwMode="auto">
          <a:xfrm>
            <a:off x="7563386" y="2526486"/>
            <a:ext cx="3790950" cy="148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9398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</a:t>
            </a:r>
            <a:r>
              <a:rPr lang="cs-CZ" sz="2400" b="1" kern="0" dirty="0">
                <a:solidFill>
                  <a:srgbClr val="002060"/>
                </a:solidFill>
                <a:latin typeface="Times New Roman"/>
              </a:rPr>
              <a:t>4 (sami)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na výrobu irské whiskey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na příští rok zajištěný odbyt na tuzemském trhu ve výši 60 000 ks. Zahraniční odběratelé mají zájem o 25 000 ks výrobků. Podnik plánuje k 1.1. příštího roku zásoby ve výši 10 000 ks a má zájem si držet konečnou zásobu příštího roku ve výši 8 000 ks. Jaká je plánovaná výroba pro zajištění požadovaného odbytu?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= 60000+25000+8000-10000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</a:t>
            </a:r>
            <a:r>
              <a:rPr lang="cs-CZ" altLang="cs-CZ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83 000 ks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FD03A06-B035-4A0F-850E-3C094BA99B2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4" t="10038" r="17586" b="29730"/>
          <a:stretch/>
        </p:blipFill>
        <p:spPr bwMode="auto">
          <a:xfrm>
            <a:off x="7563386" y="2526486"/>
            <a:ext cx="3790950" cy="148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88147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31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</a:t>
            </a:r>
            <a:r>
              <a:rPr lang="cs-CZ" sz="2400" b="1" kern="0" dirty="0">
                <a:solidFill>
                  <a:srgbClr val="002060"/>
                </a:solidFill>
                <a:latin typeface="Times New Roman"/>
              </a:rPr>
              <a:t> (sami spočítejte 3 varianty diskuzi uděláme spolu)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na výrobu irské whiskey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hledá další možnosti distribuce. Roční nákladová funkce je N = 300Q + 2 950 000.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Jednou z možností je prodávat svou celkovou produkci 72 000 ks pouze velkoobchodu s přímým odběrem v podniku za cenu 405,- Kč/ks.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Druhou možností je využití odběru pouze pro maloobchod. Svou celkovou produkci by tak mohl prodávat maloobchodníkům za cenu 427,50 Kč/ks . V tom případě by ale musel nést ještě navíc přepravní náklady v částce 33,- Kč/ks a náklady spojené s činností dvou obchodních cestujících (+ automobil) v celkové výši 500 000,- Kč/rok.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Třetí možností je kombinace předchozího, kdy by 60 % lahví prodal ve velkoobchodě a 40 % lahví v maloobchodě. U maloobchodu by zůstaly přepravní náklady ve výši 33,- Kč/ks a 40% nákladů obchodních cestujících.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Kterou odbytovou cestu by měl podnik zvolit? Bude toto rozložení distribuce výhodné?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209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31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</a:t>
            </a:r>
            <a:r>
              <a:rPr lang="cs-CZ" sz="2400" b="1" kern="0" dirty="0">
                <a:solidFill>
                  <a:srgbClr val="002060"/>
                </a:solidFill>
                <a:latin typeface="Times New Roman"/>
              </a:rPr>
              <a:t> (sami spočítejte 3 varianty diskuzi uděláme spolu)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na výrobu irské whiskey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hledá další možnosti distribuce. Roční nákladová funkce je N = 300Q + 2 950 000.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Jednou z možností je prodávat svou celkovou produkci 72 000 ks pouze velkoobchodu s přímým odběrem v podniku za cenu 405,- Kč/ks.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(300 * 72 000) + 2 950 000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24 550 000 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72 000 * 405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29 160 000 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29 160 000 - 24 550 000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4 610 000Kč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151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31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</a:t>
            </a:r>
            <a:r>
              <a:rPr lang="cs-CZ" sz="2400" b="1" kern="0" dirty="0">
                <a:solidFill>
                  <a:srgbClr val="002060"/>
                </a:solidFill>
                <a:latin typeface="Times New Roman"/>
              </a:rPr>
              <a:t> (sami spočítejte 3 varianty diskuzi uděláme spolu)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na výrobu irské whiskey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hledá další možnosti distribuce. Roční nákladová funkce je N = 300Q + 2 950 000.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Druhou možností je využití odběru pouze pro maloobchod. Svou celkovou produkci by tak mohl prodávat maloobchodníkům za cenu 427,50 Kč/ks . V tom případě by ale musel nést ještě navíc přepravní náklady v částce 33,- Kč/ks a náklady spojené s činností dvou obchodních cestujících (+ automobil) v celkové výši 500 000,- Kč/rok.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(300 * 72 000) + (33 * 72 000) + 2 950 000 + 500 000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27 426 000Kč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72 000 * 427,5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30 780 000Kč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30 780 000 - 27 426 000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3 354 000Kč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337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31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</a:t>
            </a:r>
            <a:r>
              <a:rPr lang="cs-CZ" sz="2400" b="1" kern="0" dirty="0">
                <a:solidFill>
                  <a:srgbClr val="002060"/>
                </a:solidFill>
                <a:latin typeface="Times New Roman"/>
              </a:rPr>
              <a:t> (sami spočítejte 3 varianty diskuzi uděláme spolu)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na výrobu irské whiskey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hledá další možnosti distribuce. Roční nákladová funkce je N = 300Q + 2 950 000.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Třetí možností je kombinace předchozího, kdy by 60 % lahví prodal ve velkoobchodě a 40 % lahví v maloobchodě. U maloobchodu by zůstaly přepravní náklady ve výši 33,- Kč/ks a 40% nákladů obchodních cestujících.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(300 * 72 000) + (33 * 72 000 * 0,4) + 2 950 000 + (500 000*0,4)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25 700 400Kč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(72 000 * 427,5*0,4) + (72 000 * 405 * 0,6)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29 808 000Kč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29 808 000 - 25 700 400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4 107 600Kč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90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31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5</a:t>
            </a:r>
            <a:r>
              <a:rPr lang="cs-CZ" sz="2400" b="1" kern="0" dirty="0">
                <a:solidFill>
                  <a:srgbClr val="002060"/>
                </a:solidFill>
                <a:latin typeface="Times New Roman"/>
              </a:rPr>
              <a:t> (sami spočítejte 3 varianty diskuzi uděláme spolu)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na výrobu irské whiskey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hledá další možnosti distribuce. Roční nákladová funkce je N = 300Q + 2 950 000.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Kterou odbytovou cestu by měl podnik zvolit? Bude toto rozložení distribuce výhodné?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zisk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velkoobchod		 4 610 000Kč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maloobchod		3 354 000Kč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			4 107 600Kč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altLang="cs-CZ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rizika?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0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5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Teorie opakování: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2194E2D-3E4A-4EB2-B17F-FED4E24E4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65" y="1164853"/>
            <a:ext cx="9507197" cy="203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35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1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má na příští rok 2025 zajištěný odbyt na tuzemském trhu ve výši Kč 100 000 000,-. Zahraniční odběratelé mají zájem o výrobky za Kč 36 000 000,-. Podnik plánuje k 31.12. 2024 zásoby hotových výrobků na skladě za Kč 60 000 000,- a má zájem si držet konečnou zásobu příštího roku ve výši Kč 40 000 000,-. Plánovaná výroba na příští rok je Kč 145 000 000,--.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Sestavte bilanci prodeje a zjistěte plánovaný objem prodeje ve vlastní prodejně.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5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1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3"/>
            <a:ext cx="9694948" cy="5379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má na příští rok 2025 zajištěný odbyt na tuzemském trhu ve výši Kč 100 000 000,-. Zahraniční odběratelé mají zájem o výrobky za Kč 36 000 000,-. Podnik plánuje k 31.12. 2024 zásoby hotových výrobků na skladě za Kč 60 000 000,- a má zájem si držet konečnou zásobu příštího roku ve výši Kč 40 000 000,-. Plánovaná výroba na příští rok je Kč 145 000 000,--.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Sestavte bilanci prodeje a zjistěte plánovaný objem prodeje ve vlastní prodejně.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Pořeby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prodeje				Zdroje prodeje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tuzemský trh	100 000 000		sklad k 31.12	 60 000 000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trh	  36 000 000		plánována výroba 145 000 000</a:t>
            </a:r>
          </a:p>
          <a:p>
            <a:pPr mar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 na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  ??? </a:t>
            </a:r>
          </a:p>
          <a:p>
            <a:pPr marL="0" lvl="0" indent="0">
              <a:buNone/>
              <a:defRPr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konečná zásoba 	  40 000 000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 na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= 60 000 000 + 145 000 000 - 100 000 000 - 36 000 000 - 40 000 000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 na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= 29 000 000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D01FD58-9E32-40B7-897E-753EF6031CB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4" t="10038" r="17586" b="29730"/>
          <a:stretch/>
        </p:blipFill>
        <p:spPr bwMode="auto">
          <a:xfrm>
            <a:off x="8130654" y="3928254"/>
            <a:ext cx="3790950" cy="148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4727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31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2 (sami už jsme počítali)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udržuje na skladě hotových výrobků pojistnou zásobu na 12 dní, na přepravu k expedici potřebuje 2 dny, kompletace výrobku trvá 1 den. Průměrné denní odvádění z výrobny na sklad je 250 ks. Odbytový cyklus k zákazníkovi je 14 dní. Stanovte normu zásob hotových výrobků na skladě v kusech a normativ v Kč, když víte, že výrobní náklady jsou 452 Kč/ks.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(Norma zásob hotových výrobků se stanoví obdobně jako norma zásob materiálu)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technická zásoba je tvořena dny které potřebuje na kompletaci a výrobu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815CAF2-196A-4881-A1C3-2EE5A03626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3175000"/>
            <a:ext cx="4879280" cy="1929659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F276592D-4C0C-4E2B-8E05-D141C63FD0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9195" y="3175000"/>
            <a:ext cx="5442426" cy="148982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4E883C9-D566-4A53-AFE7-60EF1A7AFE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1575" y="4664826"/>
            <a:ext cx="5156402" cy="924916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DE7D6901-5BE5-40FF-A7A9-BC8412C9AE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9195" y="5793385"/>
            <a:ext cx="4100455" cy="68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7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31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2 (sami už jsme počítali)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udržuje na skladě hotových výrobků pojistnou zásobu na 12 dní, na přepravu k expedici potřebuje 2 dny, kompletace výrobku trvá 1 den. Průměrné denní odvádění z výrobny na sklad je 250 ks. Odbytový cyklus k zákazníkovi je 14 dní. Stanovte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normu zásob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hotových výrobků na skladě v kusech a normativ v Kč, když víte, že výrobní náklady jsou 452 Kč/ks.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14</a:t>
            </a: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2+1 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(technická zásoba je tvořena dny které potřebuje na kompletaci a výrobu)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12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CNZ = 14/2 + 3+ 12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CNZ= 22 dní</a:t>
            </a:r>
          </a:p>
          <a:p>
            <a:pPr marL="0" indent="0">
              <a:buNone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58D6532-F8D5-4CA4-A23A-DAAC154B43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389" y="3792806"/>
            <a:ext cx="5950185" cy="235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16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31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2 (sami už jsme počítali)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udržuje na skladě hotových výrobků pojistnou zásobu na 12 dní, na přepravu k expedici potřebuje 2 dny, kompletace výrobku trvá 1 den. Průměrné denní odvádění z výrobny na sklad je 250 ks. Odbytový cyklus k zákazníkovi je 14 dní. Stanovte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normu zásob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hotových výrobků na skladě v kusech a normativ v Kč, když víte, že výrobní náklady jsou 452 Kč/ks.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CNZ= 22 dní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NZ=22 * 250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NZ= 5 500 ks </a:t>
            </a:r>
          </a:p>
          <a:p>
            <a:pPr marL="0" indent="0">
              <a:buNone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B3AC7A9-11E9-4100-A61F-8AA2E2564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128" y="2489200"/>
            <a:ext cx="5442426" cy="148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51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31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2 (sami už jsme počítali)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4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udržuje na skladě hotových výrobků pojistnou zásobu na 12 dní, na přepravu k expedici potřebuje 2 dny, kompletace výrobku trvá 1 den. Průměrné denní odvádění z výrobny na sklad je 250 ks. Odbytový cyklus k zákazníkovi je 14 dní. Stanovte normu zásob hotových výrobků na skladě v kusech a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normativ v Kč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když víte, že výrobní náklady jsou 452 Kč/ks.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NZ= 5 500 ks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NoZ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5 500 * 452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NoZ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2 486 000Kč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E48FC62-D6D7-447D-BF31-6A181FBDD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598959"/>
            <a:ext cx="5156402" cy="92491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D7E7129-66B8-45FD-AB19-0A3C6D907B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3620" y="3727518"/>
            <a:ext cx="4100455" cy="68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12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90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3 (spolu)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E77EE3C-456F-4B1E-A730-066E3C4D1794}"/>
              </a:ext>
            </a:extLst>
          </p:cNvPr>
          <p:cNvSpPr txBox="1">
            <a:spLocks/>
          </p:cNvSpPr>
          <p:nvPr/>
        </p:nvSpPr>
        <p:spPr>
          <a:xfrm>
            <a:off x="539915" y="1028713"/>
            <a:ext cx="9694948" cy="5490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podniku služeb jsou nabízeny tři typy věrnostních karet – sport+ (A ),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(B) a wellness (C), kde pak získáváte výhody na bezplatné čerpání služeb podniku. Fixní náklady provozu jsou společné všem službám. Jejich výše je stanovená rozpočtem činí 5 900 000 Kč/rok. Spotřeba energie podniku je taktéž společná všem službám, průměrná cena 1KWh byla ve sledovaném období se započítáním všech plateb dodavateli spočítána na 6,01 Kč. Základní údaje o provozu služby jsou níže: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 využitím znalostí o nákladech zjistěte aktuální výsledek hospodaření podniku.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Tržby: T = (12 000 * 330) + (18 000 *240) + (6 000*200) +1 200 000 + 1 600 000 + 800 000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 13 080 000Kč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N = 5 900 000 + (26 *12 000) + (28 * 18 000) + (30 * 6000) + (50 000 * 6,01)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 7 196 500Kč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 = T-N = 13 080 000 - 7 196 500 = 5 883 500Kč (zisk)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E779F14-FED3-444B-96C5-806B6C645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892" y="2719288"/>
            <a:ext cx="7148508" cy="135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84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16268</TotalTime>
  <Words>2103</Words>
  <Application>Microsoft Office PowerPoint</Application>
  <PresentationFormat>Širokoúhlá obrazovka</PresentationFormat>
  <Paragraphs>282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Seminář 8 prodejní činnost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Marian Pryszcz</cp:lastModifiedBy>
  <cp:revision>128</cp:revision>
  <dcterms:created xsi:type="dcterms:W3CDTF">2022-09-20T14:18:12Z</dcterms:created>
  <dcterms:modified xsi:type="dcterms:W3CDTF">2024-11-18T08:02:21Z</dcterms:modified>
</cp:coreProperties>
</file>