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62" r:id="rId5"/>
    <p:sldId id="273" r:id="rId6"/>
    <p:sldId id="263" r:id="rId7"/>
    <p:sldId id="264" r:id="rId8"/>
    <p:sldId id="266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16F70-95E5-48F3-BCC4-65944E38068E}" v="2" dt="2024-10-14T04:27:07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21c4bcf0dee3945e" providerId="LiveId" clId="{CC216F70-95E5-48F3-BCC4-65944E38068E}"/>
    <pc:docChg chg="custSel delSld modSld sldOrd">
      <pc:chgData name="Helena Marková" userId="21c4bcf0dee3945e" providerId="LiveId" clId="{CC216F70-95E5-48F3-BCC4-65944E38068E}" dt="2024-10-14T04:32:43.037" v="927"/>
      <pc:docMkLst>
        <pc:docMk/>
      </pc:docMkLst>
      <pc:sldChg chg="modSp mod">
        <pc:chgData name="Helena Marková" userId="21c4bcf0dee3945e" providerId="LiveId" clId="{CC216F70-95E5-48F3-BCC4-65944E38068E}" dt="2024-10-14T04:12:28.765" v="26" actId="20577"/>
        <pc:sldMkLst>
          <pc:docMk/>
          <pc:sldMk cId="1338063626" sldId="262"/>
        </pc:sldMkLst>
        <pc:spChg chg="mod">
          <ac:chgData name="Helena Marková" userId="21c4bcf0dee3945e" providerId="LiveId" clId="{CC216F70-95E5-48F3-BCC4-65944E38068E}" dt="2024-10-14T04:12:28.765" v="26" actId="20577"/>
          <ac:spMkLst>
            <pc:docMk/>
            <pc:sldMk cId="1338063626" sldId="262"/>
            <ac:spMk id="11" creationId="{5C589846-0791-43CE-8FFB-8E00A7889DA2}"/>
          </ac:spMkLst>
        </pc:spChg>
        <pc:spChg chg="mod">
          <ac:chgData name="Helena Marková" userId="21c4bcf0dee3945e" providerId="LiveId" clId="{CC216F70-95E5-48F3-BCC4-65944E38068E}" dt="2024-10-14T04:12:24.016" v="23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 Marková" userId="21c4bcf0dee3945e" providerId="LiveId" clId="{CC216F70-95E5-48F3-BCC4-65944E38068E}" dt="2024-10-14T04:14:27.489" v="205" actId="20577"/>
        <pc:sldMkLst>
          <pc:docMk/>
          <pc:sldMk cId="3381936972" sldId="263"/>
        </pc:sldMkLst>
        <pc:spChg chg="mod">
          <ac:chgData name="Helena Marková" userId="21c4bcf0dee3945e" providerId="LiveId" clId="{CC216F70-95E5-48F3-BCC4-65944E38068E}" dt="2024-10-14T04:14:27.489" v="205" actId="20577"/>
          <ac:spMkLst>
            <pc:docMk/>
            <pc:sldMk cId="3381936972" sldId="263"/>
            <ac:spMk id="15" creationId="{C67B9D38-D88C-43B4-9B9F-29AB14747A49}"/>
          </ac:spMkLst>
        </pc:spChg>
        <pc:spChg chg="mod">
          <ac:chgData name="Helena Marková" userId="21c4bcf0dee3945e" providerId="LiveId" clId="{CC216F70-95E5-48F3-BCC4-65944E38068E}" dt="2024-10-14T04:12:47.521" v="63" actId="20577"/>
          <ac:spMkLst>
            <pc:docMk/>
            <pc:sldMk cId="3381936972" sldId="263"/>
            <ac:spMk id="17" creationId="{E3EB44EC-C4DB-45B3-B140-89D74BD24ABC}"/>
          </ac:spMkLst>
        </pc:spChg>
      </pc:sldChg>
      <pc:sldChg chg="delSp modSp mod">
        <pc:chgData name="Helena Marková" userId="21c4bcf0dee3945e" providerId="LiveId" clId="{CC216F70-95E5-48F3-BCC4-65944E38068E}" dt="2024-10-14T04:27:22.926" v="588" actId="255"/>
        <pc:sldMkLst>
          <pc:docMk/>
          <pc:sldMk cId="1461400014" sldId="264"/>
        </pc:sldMkLst>
        <pc:spChg chg="mod">
          <ac:chgData name="Helena Marková" userId="21c4bcf0dee3945e" providerId="LiveId" clId="{CC216F70-95E5-48F3-BCC4-65944E38068E}" dt="2024-10-14T04:27:22.926" v="588" actId="255"/>
          <ac:spMkLst>
            <pc:docMk/>
            <pc:sldMk cId="1461400014" sldId="264"/>
            <ac:spMk id="11" creationId="{B3E7D415-F789-40A2-B235-E95A0A59BE3C}"/>
          </ac:spMkLst>
        </pc:spChg>
        <pc:spChg chg="mod">
          <ac:chgData name="Helena Marková" userId="21c4bcf0dee3945e" providerId="LiveId" clId="{CC216F70-95E5-48F3-BCC4-65944E38068E}" dt="2024-10-14T04:26:31.830" v="569" actId="20577"/>
          <ac:spMkLst>
            <pc:docMk/>
            <pc:sldMk cId="1461400014" sldId="264"/>
            <ac:spMk id="13" creationId="{217D157D-91EF-418E-9BB2-7A3D7E3B070C}"/>
          </ac:spMkLst>
        </pc:spChg>
        <pc:picChg chg="del mod">
          <ac:chgData name="Helena Marková" userId="21c4bcf0dee3945e" providerId="LiveId" clId="{CC216F70-95E5-48F3-BCC4-65944E38068E}" dt="2024-10-14T04:14:38.485" v="207" actId="478"/>
          <ac:picMkLst>
            <pc:docMk/>
            <pc:sldMk cId="1461400014" sldId="264"/>
            <ac:picMk id="3" creationId="{BE6F795E-FEE6-4A64-A3FD-23F5C57BA407}"/>
          </ac:picMkLst>
        </pc:picChg>
      </pc:sldChg>
      <pc:sldChg chg="del">
        <pc:chgData name="Helena Marková" userId="21c4bcf0dee3945e" providerId="LiveId" clId="{CC216F70-95E5-48F3-BCC4-65944E38068E}" dt="2024-10-14T04:27:50.841" v="589" actId="2696"/>
        <pc:sldMkLst>
          <pc:docMk/>
          <pc:sldMk cId="2188813649" sldId="272"/>
        </pc:sldMkLst>
      </pc:sldChg>
      <pc:sldChg chg="modSp mod ord">
        <pc:chgData name="Helena Marková" userId="21c4bcf0dee3945e" providerId="LiveId" clId="{CC216F70-95E5-48F3-BCC4-65944E38068E}" dt="2024-10-14T04:32:43.037" v="927"/>
        <pc:sldMkLst>
          <pc:docMk/>
          <pc:sldMk cId="3772148017" sldId="273"/>
        </pc:sldMkLst>
        <pc:spChg chg="mod">
          <ac:chgData name="Helena Marková" userId="21c4bcf0dee3945e" providerId="LiveId" clId="{CC216F70-95E5-48F3-BCC4-65944E38068E}" dt="2024-10-14T04:28:16.624" v="623" actId="20577"/>
          <ac:spMkLst>
            <pc:docMk/>
            <pc:sldMk cId="3772148017" sldId="273"/>
            <ac:spMk id="9" creationId="{333DD535-BEC4-44BC-A1E9-3D5CEA61D10A}"/>
          </ac:spMkLst>
        </pc:spChg>
        <pc:spChg chg="mod">
          <ac:chgData name="Helena Marková" userId="21c4bcf0dee3945e" providerId="LiveId" clId="{CC216F70-95E5-48F3-BCC4-65944E38068E}" dt="2024-10-14T04:30:16.175" v="816" actId="6549"/>
          <ac:spMkLst>
            <pc:docMk/>
            <pc:sldMk cId="3772148017" sldId="273"/>
            <ac:spMk id="11" creationId="{B3E7D415-F789-40A2-B235-E95A0A59BE3C}"/>
          </ac:spMkLst>
        </pc:spChg>
        <pc:spChg chg="mod">
          <ac:chgData name="Helena Marková" userId="21c4bcf0dee3945e" providerId="LiveId" clId="{CC216F70-95E5-48F3-BCC4-65944E38068E}" dt="2024-10-14T04:32:35.047" v="925" actId="20577"/>
          <ac:spMkLst>
            <pc:docMk/>
            <pc:sldMk cId="3772148017" sldId="273"/>
            <ac:spMk id="13" creationId="{217D157D-91EF-418E-9BB2-7A3D7E3B07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netonline.org/" TargetMode="External"/><Relationship Id="rId4" Type="http://schemas.openxmlformats.org/officeDocument/2006/relationships/hyperlink" Target="http://www.nsp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seminář z personalistiky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Helena Marková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Karviná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14. 10. 2024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3 Popis pracovního místa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prezentace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8624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Organizace dalších týdnů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3412800"/>
            <a:ext cx="8280920" cy="95914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222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tento seminář – bodovaný výstup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příští seminář 21.10. není! 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ÚKOL V IS: </a:t>
            </a:r>
            <a:r>
              <a:rPr lang="cs-CZ" sz="1400" dirty="0"/>
              <a:t>VYTVOŘIT PRACOVNÍ SMLOUVU VYUŽITELNOU PRO DANOU PRACOVNÍ POZICI – pokyny v IS ve složce </a:t>
            </a:r>
            <a:r>
              <a:rPr lang="cs-CZ" sz="1400" u="sng" dirty="0"/>
              <a:t>4. týden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28.10. je svátek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POHOVORY NANEČISTO - pokyny</a:t>
            </a:r>
          </a:p>
          <a:p>
            <a:pPr marL="0" indent="0">
              <a:buNone/>
            </a:pPr>
            <a:endParaRPr lang="cs-CZ" sz="1400" b="1" dirty="0"/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21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993600"/>
            <a:ext cx="4608512" cy="337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Co je to popis pracovního místa?</a:t>
            </a:r>
          </a:p>
          <a:p>
            <a:pPr marL="0" indent="0">
              <a:buNone/>
            </a:pPr>
            <a:r>
              <a:rPr lang="cs-CZ" sz="1400" b="1" dirty="0"/>
              <a:t>K čemu ho potřebujeme?</a:t>
            </a:r>
          </a:p>
          <a:p>
            <a:pPr marL="0" indent="0">
              <a:buNone/>
            </a:pPr>
            <a:r>
              <a:rPr lang="cs-CZ" sz="1400" b="1" dirty="0"/>
              <a:t>Kdo ho vytváří?</a:t>
            </a:r>
          </a:p>
          <a:p>
            <a:pPr marL="0" indent="0">
              <a:buNone/>
            </a:pPr>
            <a:r>
              <a:rPr lang="cs-CZ" sz="1400" b="1" dirty="0"/>
              <a:t>Jak vypadá? </a:t>
            </a:r>
          </a:p>
          <a:p>
            <a:pPr marL="0" indent="0">
              <a:buNone/>
            </a:pPr>
            <a:r>
              <a:rPr lang="cs-CZ" sz="1400" b="1" dirty="0"/>
              <a:t>Co k tomu použijeme?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vytváření popisu pracovního místa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24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8624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team </a:t>
            </a:r>
            <a:r>
              <a:rPr lang="cs-CZ" sz="3200" b="1" cap="all" dirty="0" err="1">
                <a:solidFill>
                  <a:srgbClr val="307871"/>
                </a:solidFill>
              </a:rPr>
              <a:t>work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735036"/>
            <a:ext cx="8280920" cy="1636915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b="1" dirty="0">
                <a:latin typeface="+mj-lt"/>
                <a:hlinkClick r:id="rId4"/>
              </a:rPr>
              <a:t>www.nsp.cz</a:t>
            </a:r>
            <a:endParaRPr lang="cs-CZ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b="1" dirty="0">
                <a:latin typeface="+mj-lt"/>
                <a:hlinkClick r:id="rId5"/>
              </a:rPr>
              <a:t>https://www.onetonline.org/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>
              <a:buBlip>
                <a:blip r:embed="rId3"/>
              </a:buBlip>
            </a:pPr>
            <a:endParaRPr lang="cs-CZ" b="1" dirty="0">
              <a:latin typeface="+mj-lt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8194040" cy="156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Pracujte v týmech pro semestrální projekt.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Definujte obor, ve kterém daný pracovník působí.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Postupujte dle pracovního listu.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Specifikujte firmu, v níž zaměstnanec působí.</a:t>
            </a:r>
          </a:p>
          <a:p>
            <a:pPr marL="0" indent="0">
              <a:buNone/>
            </a:pPr>
            <a:r>
              <a:rPr lang="cs-CZ" altLang="cs-CZ" sz="1400" b="1" dirty="0">
                <a:latin typeface="+mj-lt"/>
                <a:cs typeface="Times New Roman" panose="02020603050405020304" pitchFamily="18" charset="0"/>
              </a:rPr>
              <a:t>Doplňte údaje potřebné pro popis pracovní pozice.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Děkuji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Props1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167</Words>
  <Application>Microsoft Office PowerPoint</Application>
  <PresentationFormat>Předvádění na obrazovce (16:9)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74</cp:revision>
  <dcterms:created xsi:type="dcterms:W3CDTF">2016-07-06T15:42:34Z</dcterms:created>
  <dcterms:modified xsi:type="dcterms:W3CDTF">2024-10-14T04:32:43Z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