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Default Extension="svg" ContentType="image/sv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86" r:id="rId6"/>
    <p:sldId id="287" r:id="rId7"/>
    <p:sldId id="288" r:id="rId8"/>
    <p:sldId id="259" r:id="rId9"/>
    <p:sldId id="260" r:id="rId10"/>
    <p:sldId id="261" r:id="rId11"/>
    <p:sldId id="262" r:id="rId12"/>
    <p:sldId id="263" r:id="rId13"/>
    <p:sldId id="265" r:id="rId14"/>
    <p:sldId id="264" r:id="rId15"/>
    <p:sldId id="266" r:id="rId16"/>
    <p:sldId id="267" r:id="rId17"/>
    <p:sldId id="269" r:id="rId18"/>
    <p:sldId id="274" r:id="rId19"/>
    <p:sldId id="271" r:id="rId20"/>
    <p:sldId id="270" r:id="rId21"/>
    <p:sldId id="268" r:id="rId22"/>
    <p:sldId id="272" r:id="rId23"/>
    <p:sldId id="273" r:id="rId24"/>
    <p:sldId id="275" r:id="rId25"/>
    <p:sldId id="276" r:id="rId26"/>
    <p:sldId id="277" r:id="rId27"/>
    <p:sldId id="278" r:id="rId28"/>
    <p:sldId id="280" r:id="rId29"/>
    <p:sldId id="279" r:id="rId30"/>
    <p:sldId id="281" r:id="rId31"/>
    <p:sldId id="282" r:id="rId32"/>
    <p:sldId id="283" r:id="rId33"/>
    <p:sldId id="284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svg"/><Relationship Id="rId1" Type="http://schemas.openxmlformats.org/officeDocument/2006/relationships/image" Target="../media/image6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6D78C-645B-4EE5-9906-4C396ABEC4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2D85FC-77E8-4922-8677-59B180EA3477}">
      <dgm:prSet/>
      <dgm:spPr/>
      <dgm:t>
        <a:bodyPr/>
        <a:lstStyle/>
        <a:p>
          <a:r>
            <a:rPr lang="cs-CZ"/>
            <a:t>Platby od klientů</a:t>
          </a:r>
          <a:endParaRPr lang="en-US"/>
        </a:p>
      </dgm:t>
    </dgm:pt>
    <dgm:pt modelId="{B3D64B8C-561E-4B5C-BCCA-B9228785C4CD}" type="parTrans" cxnId="{83B9859B-4F9E-4D76-ACD8-3E645D7A1689}">
      <dgm:prSet/>
      <dgm:spPr/>
      <dgm:t>
        <a:bodyPr/>
        <a:lstStyle/>
        <a:p>
          <a:endParaRPr lang="en-US"/>
        </a:p>
      </dgm:t>
    </dgm:pt>
    <dgm:pt modelId="{25350F4D-05E5-4BDB-8713-36D694F41168}" type="sibTrans" cxnId="{83B9859B-4F9E-4D76-ACD8-3E645D7A1689}">
      <dgm:prSet/>
      <dgm:spPr/>
      <dgm:t>
        <a:bodyPr/>
        <a:lstStyle/>
        <a:p>
          <a:endParaRPr lang="en-US"/>
        </a:p>
      </dgm:t>
    </dgm:pt>
    <dgm:pt modelId="{597D2AA2-F059-4C9B-85A2-1EABA63C1168}">
      <dgm:prSet/>
      <dgm:spPr/>
      <dgm:t>
        <a:bodyPr/>
        <a:lstStyle/>
        <a:p>
          <a:r>
            <a:rPr lang="cs-CZ"/>
            <a:t>Dotace</a:t>
          </a:r>
          <a:endParaRPr lang="en-US"/>
        </a:p>
      </dgm:t>
    </dgm:pt>
    <dgm:pt modelId="{A5556148-4F25-4BBE-9341-69478DDF7112}" type="parTrans" cxnId="{43E90C9C-5869-4213-A94C-A8D33D2AAB43}">
      <dgm:prSet/>
      <dgm:spPr/>
      <dgm:t>
        <a:bodyPr/>
        <a:lstStyle/>
        <a:p>
          <a:endParaRPr lang="en-US"/>
        </a:p>
      </dgm:t>
    </dgm:pt>
    <dgm:pt modelId="{9ACD9534-6C93-44FE-BD20-C6830E75ECDB}" type="sibTrans" cxnId="{43E90C9C-5869-4213-A94C-A8D33D2AAB43}">
      <dgm:prSet/>
      <dgm:spPr/>
      <dgm:t>
        <a:bodyPr/>
        <a:lstStyle/>
        <a:p>
          <a:endParaRPr lang="en-US"/>
        </a:p>
      </dgm:t>
    </dgm:pt>
    <dgm:pt modelId="{C805A696-09A8-4124-8651-D68B72CFCD43}">
      <dgm:prSet/>
      <dgm:spPr/>
      <dgm:t>
        <a:bodyPr/>
        <a:lstStyle/>
        <a:p>
          <a:r>
            <a:rPr lang="cs-CZ"/>
            <a:t>Platby od zdravotních pojišťoven a úřadu práce</a:t>
          </a:r>
          <a:endParaRPr lang="en-US"/>
        </a:p>
      </dgm:t>
    </dgm:pt>
    <dgm:pt modelId="{882CF189-703A-4419-A864-5298DE23846E}" type="parTrans" cxnId="{ECE6B13A-A32A-4D61-87B4-1083D9AC0D99}">
      <dgm:prSet/>
      <dgm:spPr/>
      <dgm:t>
        <a:bodyPr/>
        <a:lstStyle/>
        <a:p>
          <a:endParaRPr lang="en-US"/>
        </a:p>
      </dgm:t>
    </dgm:pt>
    <dgm:pt modelId="{265CCFAF-27A1-4903-9A18-EE612C84239D}" type="sibTrans" cxnId="{ECE6B13A-A32A-4D61-87B4-1083D9AC0D99}">
      <dgm:prSet/>
      <dgm:spPr/>
      <dgm:t>
        <a:bodyPr/>
        <a:lstStyle/>
        <a:p>
          <a:endParaRPr lang="en-US"/>
        </a:p>
      </dgm:t>
    </dgm:pt>
    <dgm:pt modelId="{BB14C206-296A-4101-883D-9B56428AFA57}" type="pres">
      <dgm:prSet presAssocID="{3DD6D78C-645B-4EE5-9906-4C396ABEC4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4456C4C-746E-48F1-9377-A9BC0F512E79}" type="pres">
      <dgm:prSet presAssocID="{592D85FC-77E8-4922-8677-59B180EA3477}" presName="hierRoot1" presStyleCnt="0"/>
      <dgm:spPr/>
    </dgm:pt>
    <dgm:pt modelId="{79EE509A-E55B-4123-9418-242E199AF2B6}" type="pres">
      <dgm:prSet presAssocID="{592D85FC-77E8-4922-8677-59B180EA3477}" presName="composite" presStyleCnt="0"/>
      <dgm:spPr/>
    </dgm:pt>
    <dgm:pt modelId="{E61EFB7B-F7EF-4FD3-855E-FAFDAA96E31E}" type="pres">
      <dgm:prSet presAssocID="{592D85FC-77E8-4922-8677-59B180EA3477}" presName="background" presStyleLbl="node0" presStyleIdx="0" presStyleCnt="3"/>
      <dgm:spPr/>
    </dgm:pt>
    <dgm:pt modelId="{E5C0112F-77AE-4419-A095-7741C3DD229E}" type="pres">
      <dgm:prSet presAssocID="{592D85FC-77E8-4922-8677-59B180EA347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AFCE088-F016-4591-80C5-FA993851EFC6}" type="pres">
      <dgm:prSet presAssocID="{592D85FC-77E8-4922-8677-59B180EA3477}" presName="hierChild2" presStyleCnt="0"/>
      <dgm:spPr/>
    </dgm:pt>
    <dgm:pt modelId="{11746239-6F3D-4C85-9D7D-2CE58C7A17A3}" type="pres">
      <dgm:prSet presAssocID="{597D2AA2-F059-4C9B-85A2-1EABA63C1168}" presName="hierRoot1" presStyleCnt="0"/>
      <dgm:spPr/>
    </dgm:pt>
    <dgm:pt modelId="{64D8E445-DAE0-42A5-A9FD-591B5C721AE4}" type="pres">
      <dgm:prSet presAssocID="{597D2AA2-F059-4C9B-85A2-1EABA63C1168}" presName="composite" presStyleCnt="0"/>
      <dgm:spPr/>
    </dgm:pt>
    <dgm:pt modelId="{9219899A-E955-4A3E-A563-CED4D6125BA6}" type="pres">
      <dgm:prSet presAssocID="{597D2AA2-F059-4C9B-85A2-1EABA63C1168}" presName="background" presStyleLbl="node0" presStyleIdx="1" presStyleCnt="3"/>
      <dgm:spPr/>
    </dgm:pt>
    <dgm:pt modelId="{2D02EB3C-BE18-4D4D-9576-E40157047257}" type="pres">
      <dgm:prSet presAssocID="{597D2AA2-F059-4C9B-85A2-1EABA63C1168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1B728DA-4157-4A77-A42E-9CADCEFEDBB1}" type="pres">
      <dgm:prSet presAssocID="{597D2AA2-F059-4C9B-85A2-1EABA63C1168}" presName="hierChild2" presStyleCnt="0"/>
      <dgm:spPr/>
    </dgm:pt>
    <dgm:pt modelId="{049D2A22-2293-4261-A5EB-16CD4BEEFDCA}" type="pres">
      <dgm:prSet presAssocID="{C805A696-09A8-4124-8651-D68B72CFCD43}" presName="hierRoot1" presStyleCnt="0"/>
      <dgm:spPr/>
    </dgm:pt>
    <dgm:pt modelId="{E4244C24-75D5-4E71-BF6D-9D0A0A57496C}" type="pres">
      <dgm:prSet presAssocID="{C805A696-09A8-4124-8651-D68B72CFCD43}" presName="composite" presStyleCnt="0"/>
      <dgm:spPr/>
    </dgm:pt>
    <dgm:pt modelId="{31D20E17-8012-489F-BED4-8754422C680D}" type="pres">
      <dgm:prSet presAssocID="{C805A696-09A8-4124-8651-D68B72CFCD43}" presName="background" presStyleLbl="node0" presStyleIdx="2" presStyleCnt="3"/>
      <dgm:spPr/>
    </dgm:pt>
    <dgm:pt modelId="{F649E2E9-43B3-4572-A2B6-3CC08ABEC993}" type="pres">
      <dgm:prSet presAssocID="{C805A696-09A8-4124-8651-D68B72CFCD43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DCBFB4-8BB2-4F10-8171-5BAD3C07BE76}" type="pres">
      <dgm:prSet presAssocID="{C805A696-09A8-4124-8651-D68B72CFCD43}" presName="hierChild2" presStyleCnt="0"/>
      <dgm:spPr/>
    </dgm:pt>
  </dgm:ptLst>
  <dgm:cxnLst>
    <dgm:cxn modelId="{F9007101-75CC-4D62-9F0C-197A6E18249C}" type="presOf" srcId="{592D85FC-77E8-4922-8677-59B180EA3477}" destId="{E5C0112F-77AE-4419-A095-7741C3DD229E}" srcOrd="0" destOrd="0" presId="urn:microsoft.com/office/officeart/2005/8/layout/hierarchy1"/>
    <dgm:cxn modelId="{43E90C9C-5869-4213-A94C-A8D33D2AAB43}" srcId="{3DD6D78C-645B-4EE5-9906-4C396ABEC4E5}" destId="{597D2AA2-F059-4C9B-85A2-1EABA63C1168}" srcOrd="1" destOrd="0" parTransId="{A5556148-4F25-4BBE-9341-69478DDF7112}" sibTransId="{9ACD9534-6C93-44FE-BD20-C6830E75ECDB}"/>
    <dgm:cxn modelId="{4B667ECC-0383-4512-A784-425385190FD0}" type="presOf" srcId="{597D2AA2-F059-4C9B-85A2-1EABA63C1168}" destId="{2D02EB3C-BE18-4D4D-9576-E40157047257}" srcOrd="0" destOrd="0" presId="urn:microsoft.com/office/officeart/2005/8/layout/hierarchy1"/>
    <dgm:cxn modelId="{83B9859B-4F9E-4D76-ACD8-3E645D7A1689}" srcId="{3DD6D78C-645B-4EE5-9906-4C396ABEC4E5}" destId="{592D85FC-77E8-4922-8677-59B180EA3477}" srcOrd="0" destOrd="0" parTransId="{B3D64B8C-561E-4B5C-BCCA-B9228785C4CD}" sibTransId="{25350F4D-05E5-4BDB-8713-36D694F41168}"/>
    <dgm:cxn modelId="{ADA5F232-A8CB-48B5-AB4A-54328043A236}" type="presOf" srcId="{C805A696-09A8-4124-8651-D68B72CFCD43}" destId="{F649E2E9-43B3-4572-A2B6-3CC08ABEC993}" srcOrd="0" destOrd="0" presId="urn:microsoft.com/office/officeart/2005/8/layout/hierarchy1"/>
    <dgm:cxn modelId="{ECE6B13A-A32A-4D61-87B4-1083D9AC0D99}" srcId="{3DD6D78C-645B-4EE5-9906-4C396ABEC4E5}" destId="{C805A696-09A8-4124-8651-D68B72CFCD43}" srcOrd="2" destOrd="0" parTransId="{882CF189-703A-4419-A864-5298DE23846E}" sibTransId="{265CCFAF-27A1-4903-9A18-EE612C84239D}"/>
    <dgm:cxn modelId="{32D5853B-B02A-45E4-A9FE-D3217D687A91}" type="presOf" srcId="{3DD6D78C-645B-4EE5-9906-4C396ABEC4E5}" destId="{BB14C206-296A-4101-883D-9B56428AFA57}" srcOrd="0" destOrd="0" presId="urn:microsoft.com/office/officeart/2005/8/layout/hierarchy1"/>
    <dgm:cxn modelId="{407AFEC8-921A-4E2B-BE7F-2A4D5A9BC2FC}" type="presParOf" srcId="{BB14C206-296A-4101-883D-9B56428AFA57}" destId="{84456C4C-746E-48F1-9377-A9BC0F512E79}" srcOrd="0" destOrd="0" presId="urn:microsoft.com/office/officeart/2005/8/layout/hierarchy1"/>
    <dgm:cxn modelId="{B30CAFCA-4F04-4B6A-90B2-CECAF3FACABE}" type="presParOf" srcId="{84456C4C-746E-48F1-9377-A9BC0F512E79}" destId="{79EE509A-E55B-4123-9418-242E199AF2B6}" srcOrd="0" destOrd="0" presId="urn:microsoft.com/office/officeart/2005/8/layout/hierarchy1"/>
    <dgm:cxn modelId="{B77B40F5-2D26-410F-8548-B8059343A16F}" type="presParOf" srcId="{79EE509A-E55B-4123-9418-242E199AF2B6}" destId="{E61EFB7B-F7EF-4FD3-855E-FAFDAA96E31E}" srcOrd="0" destOrd="0" presId="urn:microsoft.com/office/officeart/2005/8/layout/hierarchy1"/>
    <dgm:cxn modelId="{E1656F42-4BE5-4C1C-9AA6-D1B8FCCDD2CF}" type="presParOf" srcId="{79EE509A-E55B-4123-9418-242E199AF2B6}" destId="{E5C0112F-77AE-4419-A095-7741C3DD229E}" srcOrd="1" destOrd="0" presId="urn:microsoft.com/office/officeart/2005/8/layout/hierarchy1"/>
    <dgm:cxn modelId="{14B3785D-4D52-4E76-96DF-D35B452C9B53}" type="presParOf" srcId="{84456C4C-746E-48F1-9377-A9BC0F512E79}" destId="{5AFCE088-F016-4591-80C5-FA993851EFC6}" srcOrd="1" destOrd="0" presId="urn:microsoft.com/office/officeart/2005/8/layout/hierarchy1"/>
    <dgm:cxn modelId="{F0785E40-F8EA-4142-9EBB-8375F66AE773}" type="presParOf" srcId="{BB14C206-296A-4101-883D-9B56428AFA57}" destId="{11746239-6F3D-4C85-9D7D-2CE58C7A17A3}" srcOrd="1" destOrd="0" presId="urn:microsoft.com/office/officeart/2005/8/layout/hierarchy1"/>
    <dgm:cxn modelId="{CD7D42FE-F009-473E-B248-24663369F1A8}" type="presParOf" srcId="{11746239-6F3D-4C85-9D7D-2CE58C7A17A3}" destId="{64D8E445-DAE0-42A5-A9FD-591B5C721AE4}" srcOrd="0" destOrd="0" presId="urn:microsoft.com/office/officeart/2005/8/layout/hierarchy1"/>
    <dgm:cxn modelId="{E742784D-109E-46FD-A93D-AF6B4BCCB84E}" type="presParOf" srcId="{64D8E445-DAE0-42A5-A9FD-591B5C721AE4}" destId="{9219899A-E955-4A3E-A563-CED4D6125BA6}" srcOrd="0" destOrd="0" presId="urn:microsoft.com/office/officeart/2005/8/layout/hierarchy1"/>
    <dgm:cxn modelId="{DA2D54DD-E779-4108-AFDB-2E7BA040766C}" type="presParOf" srcId="{64D8E445-DAE0-42A5-A9FD-591B5C721AE4}" destId="{2D02EB3C-BE18-4D4D-9576-E40157047257}" srcOrd="1" destOrd="0" presId="urn:microsoft.com/office/officeart/2005/8/layout/hierarchy1"/>
    <dgm:cxn modelId="{377385CA-8D74-4BFE-9BA6-D541B31ADE90}" type="presParOf" srcId="{11746239-6F3D-4C85-9D7D-2CE58C7A17A3}" destId="{31B728DA-4157-4A77-A42E-9CADCEFEDBB1}" srcOrd="1" destOrd="0" presId="urn:microsoft.com/office/officeart/2005/8/layout/hierarchy1"/>
    <dgm:cxn modelId="{68BA5FB9-AFDB-4437-B534-35EF39EEB5A5}" type="presParOf" srcId="{BB14C206-296A-4101-883D-9B56428AFA57}" destId="{049D2A22-2293-4261-A5EB-16CD4BEEFDCA}" srcOrd="2" destOrd="0" presId="urn:microsoft.com/office/officeart/2005/8/layout/hierarchy1"/>
    <dgm:cxn modelId="{54CFDD6E-DBAC-4BC8-9610-F814401585CB}" type="presParOf" srcId="{049D2A22-2293-4261-A5EB-16CD4BEEFDCA}" destId="{E4244C24-75D5-4E71-BF6D-9D0A0A57496C}" srcOrd="0" destOrd="0" presId="urn:microsoft.com/office/officeart/2005/8/layout/hierarchy1"/>
    <dgm:cxn modelId="{EF498653-6CB4-4647-8269-BBBE485C2D77}" type="presParOf" srcId="{E4244C24-75D5-4E71-BF6D-9D0A0A57496C}" destId="{31D20E17-8012-489F-BED4-8754422C680D}" srcOrd="0" destOrd="0" presId="urn:microsoft.com/office/officeart/2005/8/layout/hierarchy1"/>
    <dgm:cxn modelId="{2E194B04-E7A5-4D2C-8189-918AB384C77C}" type="presParOf" srcId="{E4244C24-75D5-4E71-BF6D-9D0A0A57496C}" destId="{F649E2E9-43B3-4572-A2B6-3CC08ABEC993}" srcOrd="1" destOrd="0" presId="urn:microsoft.com/office/officeart/2005/8/layout/hierarchy1"/>
    <dgm:cxn modelId="{AEFE3DFB-E861-4A7B-8036-93625703C442}" type="presParOf" srcId="{049D2A22-2293-4261-A5EB-16CD4BEEFDCA}" destId="{FADCBFB4-8BB2-4F10-8171-5BAD3C07BE76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223DE5-6C33-4FEB-80E7-2CB5F6C6E7E1}" type="doc">
      <dgm:prSet loTypeId="urn:microsoft.com/office/officeart/2005/8/layout/default#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DE0DD8-2C7A-43FD-967F-95CD92374DCE}">
      <dgm:prSet/>
      <dgm:spPr/>
      <dgm:t>
        <a:bodyPr/>
        <a:lstStyle/>
        <a:p>
          <a:r>
            <a:rPr lang="cs-CZ"/>
            <a:t>Výpisy z účtu</a:t>
          </a:r>
          <a:endParaRPr lang="en-US"/>
        </a:p>
      </dgm:t>
    </dgm:pt>
    <dgm:pt modelId="{CD634459-834A-4CA6-9F73-C86C03505487}" type="parTrans" cxnId="{B4167C1B-373D-40F8-847A-7EB347147117}">
      <dgm:prSet/>
      <dgm:spPr/>
      <dgm:t>
        <a:bodyPr/>
        <a:lstStyle/>
        <a:p>
          <a:endParaRPr lang="en-US"/>
        </a:p>
      </dgm:t>
    </dgm:pt>
    <dgm:pt modelId="{7D857A88-F0D5-4BFC-839C-2DDA1F5314CF}" type="sibTrans" cxnId="{B4167C1B-373D-40F8-847A-7EB347147117}">
      <dgm:prSet/>
      <dgm:spPr/>
      <dgm:t>
        <a:bodyPr/>
        <a:lstStyle/>
        <a:p>
          <a:endParaRPr lang="en-US"/>
        </a:p>
      </dgm:t>
    </dgm:pt>
    <dgm:pt modelId="{F014F3AF-D478-4BDF-8BEC-17CF55521ED6}">
      <dgm:prSet/>
      <dgm:spPr/>
      <dgm:t>
        <a:bodyPr/>
        <a:lstStyle/>
        <a:p>
          <a:r>
            <a:rPr lang="cs-CZ"/>
            <a:t>Faktury – přijaté, vydané, knihy faktur,</a:t>
          </a:r>
          <a:endParaRPr lang="en-US"/>
        </a:p>
      </dgm:t>
    </dgm:pt>
    <dgm:pt modelId="{41487ACA-912C-4B6C-B472-D806B5F1C559}" type="parTrans" cxnId="{146146B4-024B-4047-BF52-5D6D943822F1}">
      <dgm:prSet/>
      <dgm:spPr/>
      <dgm:t>
        <a:bodyPr/>
        <a:lstStyle/>
        <a:p>
          <a:endParaRPr lang="en-US"/>
        </a:p>
      </dgm:t>
    </dgm:pt>
    <dgm:pt modelId="{9F219F02-EFE5-4DEC-90F2-2D95A68CEA45}" type="sibTrans" cxnId="{146146B4-024B-4047-BF52-5D6D943822F1}">
      <dgm:prSet/>
      <dgm:spPr/>
      <dgm:t>
        <a:bodyPr/>
        <a:lstStyle/>
        <a:p>
          <a:endParaRPr lang="en-US"/>
        </a:p>
      </dgm:t>
    </dgm:pt>
    <dgm:pt modelId="{C319CF13-678B-4BA0-95D1-CDA6F094000E}">
      <dgm:prSet/>
      <dgm:spPr/>
      <dgm:t>
        <a:bodyPr/>
        <a:lstStyle/>
        <a:p>
          <a:r>
            <a:rPr lang="cs-CZ"/>
            <a:t>Výdajové/příjmové pokladní doklady, pokladní knihy</a:t>
          </a:r>
          <a:endParaRPr lang="en-US"/>
        </a:p>
      </dgm:t>
    </dgm:pt>
    <dgm:pt modelId="{12BE4987-70C4-431A-93AF-2A0A83D7CA34}" type="parTrans" cxnId="{1AF6547A-ED96-4F83-9C45-1099F697903B}">
      <dgm:prSet/>
      <dgm:spPr/>
      <dgm:t>
        <a:bodyPr/>
        <a:lstStyle/>
        <a:p>
          <a:endParaRPr lang="en-US"/>
        </a:p>
      </dgm:t>
    </dgm:pt>
    <dgm:pt modelId="{0992D612-60A7-4B36-9EB8-BCC8444A6343}" type="sibTrans" cxnId="{1AF6547A-ED96-4F83-9C45-1099F697903B}">
      <dgm:prSet/>
      <dgm:spPr/>
      <dgm:t>
        <a:bodyPr/>
        <a:lstStyle/>
        <a:p>
          <a:endParaRPr lang="en-US"/>
        </a:p>
      </dgm:t>
    </dgm:pt>
    <dgm:pt modelId="{65888C8D-87D6-4EF1-98EC-0F8EF6B8CBFE}">
      <dgm:prSet/>
      <dgm:spPr/>
      <dgm:t>
        <a:bodyPr/>
        <a:lstStyle/>
        <a:p>
          <a:r>
            <a:rPr lang="cs-CZ"/>
            <a:t>Přehledy o vyměřovacích základech a pojistném malé organizace</a:t>
          </a:r>
          <a:endParaRPr lang="en-US"/>
        </a:p>
      </dgm:t>
    </dgm:pt>
    <dgm:pt modelId="{AB4D2CF8-66D0-4007-A07B-7978D961FA5A}" type="parTrans" cxnId="{468B9636-CB10-470C-A3B5-9AD94CB1FA4F}">
      <dgm:prSet/>
      <dgm:spPr/>
      <dgm:t>
        <a:bodyPr/>
        <a:lstStyle/>
        <a:p>
          <a:endParaRPr lang="en-US"/>
        </a:p>
      </dgm:t>
    </dgm:pt>
    <dgm:pt modelId="{817DD83F-969E-4245-BCBF-00BDB5284A9D}" type="sibTrans" cxnId="{468B9636-CB10-470C-A3B5-9AD94CB1FA4F}">
      <dgm:prSet/>
      <dgm:spPr/>
      <dgm:t>
        <a:bodyPr/>
        <a:lstStyle/>
        <a:p>
          <a:endParaRPr lang="en-US"/>
        </a:p>
      </dgm:t>
    </dgm:pt>
    <dgm:pt modelId="{04F71B3F-5BF9-417B-8B32-4DD8AE379815}">
      <dgm:prSet/>
      <dgm:spPr/>
      <dgm:t>
        <a:bodyPr/>
        <a:lstStyle/>
        <a:p>
          <a:r>
            <a:rPr lang="cs-CZ"/>
            <a:t>Mzdové listy</a:t>
          </a:r>
          <a:endParaRPr lang="en-US"/>
        </a:p>
      </dgm:t>
    </dgm:pt>
    <dgm:pt modelId="{F4E2710B-1F4D-4CD3-9721-96D34C0A8718}" type="parTrans" cxnId="{223EF7D6-921E-4626-884F-95889B879A8C}">
      <dgm:prSet/>
      <dgm:spPr/>
      <dgm:t>
        <a:bodyPr/>
        <a:lstStyle/>
        <a:p>
          <a:endParaRPr lang="en-US"/>
        </a:p>
      </dgm:t>
    </dgm:pt>
    <dgm:pt modelId="{36B63BFD-07C7-46DD-B3D8-925293B971B2}" type="sibTrans" cxnId="{223EF7D6-921E-4626-884F-95889B879A8C}">
      <dgm:prSet/>
      <dgm:spPr/>
      <dgm:t>
        <a:bodyPr/>
        <a:lstStyle/>
        <a:p>
          <a:endParaRPr lang="en-US"/>
        </a:p>
      </dgm:t>
    </dgm:pt>
    <dgm:pt modelId="{153D7FFB-4024-491C-A4B4-0DCB47447296}">
      <dgm:prSet/>
      <dgm:spPr/>
      <dgm:t>
        <a:bodyPr/>
        <a:lstStyle/>
        <a:p>
          <a:r>
            <a:rPr lang="cs-CZ"/>
            <a:t>DPP, DPČ</a:t>
          </a:r>
          <a:endParaRPr lang="en-US"/>
        </a:p>
      </dgm:t>
    </dgm:pt>
    <dgm:pt modelId="{332517AA-9A5D-43A9-B9E5-FC39BB68B00E}" type="parTrans" cxnId="{70082AE0-4594-4F88-A940-EB1D3FA19EC9}">
      <dgm:prSet/>
      <dgm:spPr/>
      <dgm:t>
        <a:bodyPr/>
        <a:lstStyle/>
        <a:p>
          <a:endParaRPr lang="en-US"/>
        </a:p>
      </dgm:t>
    </dgm:pt>
    <dgm:pt modelId="{23592E8C-C893-4DA4-838F-63558B22A12A}" type="sibTrans" cxnId="{70082AE0-4594-4F88-A940-EB1D3FA19EC9}">
      <dgm:prSet/>
      <dgm:spPr/>
      <dgm:t>
        <a:bodyPr/>
        <a:lstStyle/>
        <a:p>
          <a:endParaRPr lang="en-US"/>
        </a:p>
      </dgm:t>
    </dgm:pt>
    <dgm:pt modelId="{B22CD935-DB4C-4B3B-BE11-28E970042FF5}">
      <dgm:prSet/>
      <dgm:spPr/>
      <dgm:t>
        <a:bodyPr/>
        <a:lstStyle/>
        <a:p>
          <a:r>
            <a:rPr lang="cs-CZ"/>
            <a:t>Daňová přiznání</a:t>
          </a:r>
          <a:endParaRPr lang="en-US"/>
        </a:p>
      </dgm:t>
    </dgm:pt>
    <dgm:pt modelId="{DC75090A-D862-4CF5-ACB0-A539673EE270}" type="parTrans" cxnId="{31E1EBB6-A37C-46E1-A371-80F2D01A1E43}">
      <dgm:prSet/>
      <dgm:spPr/>
      <dgm:t>
        <a:bodyPr/>
        <a:lstStyle/>
        <a:p>
          <a:endParaRPr lang="en-US"/>
        </a:p>
      </dgm:t>
    </dgm:pt>
    <dgm:pt modelId="{6AA89358-224D-4E92-A7AF-FB74D51013ED}" type="sibTrans" cxnId="{31E1EBB6-A37C-46E1-A371-80F2D01A1E43}">
      <dgm:prSet/>
      <dgm:spPr/>
      <dgm:t>
        <a:bodyPr/>
        <a:lstStyle/>
        <a:p>
          <a:endParaRPr lang="en-US"/>
        </a:p>
      </dgm:t>
    </dgm:pt>
    <dgm:pt modelId="{B574C72F-9FBF-4AB0-A730-48F9443979CF}">
      <dgm:prSet/>
      <dgm:spPr/>
      <dgm:t>
        <a:bodyPr/>
        <a:lstStyle/>
        <a:p>
          <a:r>
            <a:rPr lang="cs-CZ"/>
            <a:t>apod.</a:t>
          </a:r>
          <a:endParaRPr lang="en-US"/>
        </a:p>
      </dgm:t>
    </dgm:pt>
    <dgm:pt modelId="{19C41B2D-7010-43CE-8F74-3DEF1640A0F3}" type="parTrans" cxnId="{6FBB2EFC-23F2-4058-BCE4-9D4055F8D4DE}">
      <dgm:prSet/>
      <dgm:spPr/>
      <dgm:t>
        <a:bodyPr/>
        <a:lstStyle/>
        <a:p>
          <a:endParaRPr lang="en-US"/>
        </a:p>
      </dgm:t>
    </dgm:pt>
    <dgm:pt modelId="{F9645017-2DDB-492A-9706-538A612AFDDD}" type="sibTrans" cxnId="{6FBB2EFC-23F2-4058-BCE4-9D4055F8D4DE}">
      <dgm:prSet/>
      <dgm:spPr/>
      <dgm:t>
        <a:bodyPr/>
        <a:lstStyle/>
        <a:p>
          <a:endParaRPr lang="en-US"/>
        </a:p>
      </dgm:t>
    </dgm:pt>
    <dgm:pt modelId="{EC153038-B40F-4CD3-A25C-EA3C440D8B05}" type="pres">
      <dgm:prSet presAssocID="{8E223DE5-6C33-4FEB-80E7-2CB5F6C6E7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83B915-87BC-4D40-B5D6-12A64D90EC4C}" type="pres">
      <dgm:prSet presAssocID="{05DE0DD8-2C7A-43FD-967F-95CD92374DC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AA7E86-D006-452E-8B70-293AB0F6FB0C}" type="pres">
      <dgm:prSet presAssocID="{7D857A88-F0D5-4BFC-839C-2DDA1F5314CF}" presName="sibTrans" presStyleCnt="0"/>
      <dgm:spPr/>
    </dgm:pt>
    <dgm:pt modelId="{E25C6692-5768-43E4-B1EC-7A7B6CA01320}" type="pres">
      <dgm:prSet presAssocID="{F014F3AF-D478-4BDF-8BEC-17CF55521ED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9314C8-3A25-474A-8C54-D6FB298CDDAE}" type="pres">
      <dgm:prSet presAssocID="{9F219F02-EFE5-4DEC-90F2-2D95A68CEA45}" presName="sibTrans" presStyleCnt="0"/>
      <dgm:spPr/>
    </dgm:pt>
    <dgm:pt modelId="{15CB3438-3166-49BD-8D16-0FEEDA1568D3}" type="pres">
      <dgm:prSet presAssocID="{C319CF13-678B-4BA0-95D1-CDA6F094000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6FBABC-1B88-4D77-8FBB-B6C145C11FE4}" type="pres">
      <dgm:prSet presAssocID="{0992D612-60A7-4B36-9EB8-BCC8444A6343}" presName="sibTrans" presStyleCnt="0"/>
      <dgm:spPr/>
    </dgm:pt>
    <dgm:pt modelId="{F115DAD5-7EBF-4FB5-8514-83DB5ED7B2AE}" type="pres">
      <dgm:prSet presAssocID="{65888C8D-87D6-4EF1-98EC-0F8EF6B8CBF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7AC7B8-29BC-420D-B25E-EA767517C2A7}" type="pres">
      <dgm:prSet presAssocID="{817DD83F-969E-4245-BCBF-00BDB5284A9D}" presName="sibTrans" presStyleCnt="0"/>
      <dgm:spPr/>
    </dgm:pt>
    <dgm:pt modelId="{04B1DAD5-6217-4BF6-B5EF-D64E7223B861}" type="pres">
      <dgm:prSet presAssocID="{04F71B3F-5BF9-417B-8B32-4DD8AE37981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92573-87AA-476D-9AD9-CDF9D2BCD065}" type="pres">
      <dgm:prSet presAssocID="{36B63BFD-07C7-46DD-B3D8-925293B971B2}" presName="sibTrans" presStyleCnt="0"/>
      <dgm:spPr/>
    </dgm:pt>
    <dgm:pt modelId="{F69E6382-5CB5-4C77-802D-7CEC6309C738}" type="pres">
      <dgm:prSet presAssocID="{153D7FFB-4024-491C-A4B4-0DCB4744729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FDEF6A-DC3F-4276-AEF8-E0E4A3067F4C}" type="pres">
      <dgm:prSet presAssocID="{23592E8C-C893-4DA4-838F-63558B22A12A}" presName="sibTrans" presStyleCnt="0"/>
      <dgm:spPr/>
    </dgm:pt>
    <dgm:pt modelId="{06EC60A8-231E-4C63-A888-ACFA33E956F5}" type="pres">
      <dgm:prSet presAssocID="{B22CD935-DB4C-4B3B-BE11-28E970042FF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DCBED-CE4F-4E7B-8445-C0B45E8665AB}" type="pres">
      <dgm:prSet presAssocID="{6AA89358-224D-4E92-A7AF-FB74D51013ED}" presName="sibTrans" presStyleCnt="0"/>
      <dgm:spPr/>
    </dgm:pt>
    <dgm:pt modelId="{153E4B4A-D380-4D94-B4C4-A590B8DB1F33}" type="pres">
      <dgm:prSet presAssocID="{B574C72F-9FBF-4AB0-A730-48F9443979C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280447-BEB1-45B2-A6BE-AD657D77C6F7}" type="presOf" srcId="{B22CD935-DB4C-4B3B-BE11-28E970042FF5}" destId="{06EC60A8-231E-4C63-A888-ACFA33E956F5}" srcOrd="0" destOrd="0" presId="urn:microsoft.com/office/officeart/2005/8/layout/default#6"/>
    <dgm:cxn modelId="{B1CC3352-97F4-44D6-9565-FF5D4EEA28C4}" type="presOf" srcId="{153D7FFB-4024-491C-A4B4-0DCB47447296}" destId="{F69E6382-5CB5-4C77-802D-7CEC6309C738}" srcOrd="0" destOrd="0" presId="urn:microsoft.com/office/officeart/2005/8/layout/default#6"/>
    <dgm:cxn modelId="{B448BA26-46EA-4949-8AEF-5BDC6E477461}" type="presOf" srcId="{8E223DE5-6C33-4FEB-80E7-2CB5F6C6E7E1}" destId="{EC153038-B40F-4CD3-A25C-EA3C440D8B05}" srcOrd="0" destOrd="0" presId="urn:microsoft.com/office/officeart/2005/8/layout/default#6"/>
    <dgm:cxn modelId="{EEB4B0B1-9B92-4D8E-9F35-851C8AAC21FF}" type="presOf" srcId="{65888C8D-87D6-4EF1-98EC-0F8EF6B8CBFE}" destId="{F115DAD5-7EBF-4FB5-8514-83DB5ED7B2AE}" srcOrd="0" destOrd="0" presId="urn:microsoft.com/office/officeart/2005/8/layout/default#6"/>
    <dgm:cxn modelId="{8F2B1EFE-8246-43AF-B5E9-9EC46C5563F4}" type="presOf" srcId="{B574C72F-9FBF-4AB0-A730-48F9443979CF}" destId="{153E4B4A-D380-4D94-B4C4-A590B8DB1F33}" srcOrd="0" destOrd="0" presId="urn:microsoft.com/office/officeart/2005/8/layout/default#6"/>
    <dgm:cxn modelId="{468B9636-CB10-470C-A3B5-9AD94CB1FA4F}" srcId="{8E223DE5-6C33-4FEB-80E7-2CB5F6C6E7E1}" destId="{65888C8D-87D6-4EF1-98EC-0F8EF6B8CBFE}" srcOrd="3" destOrd="0" parTransId="{AB4D2CF8-66D0-4007-A07B-7978D961FA5A}" sibTransId="{817DD83F-969E-4245-BCBF-00BDB5284A9D}"/>
    <dgm:cxn modelId="{319539F2-A1E7-4E71-B85E-FC179EFC2427}" type="presOf" srcId="{C319CF13-678B-4BA0-95D1-CDA6F094000E}" destId="{15CB3438-3166-49BD-8D16-0FEEDA1568D3}" srcOrd="0" destOrd="0" presId="urn:microsoft.com/office/officeart/2005/8/layout/default#6"/>
    <dgm:cxn modelId="{2613D93E-AE20-4A67-92A0-BE6431E0EB87}" type="presOf" srcId="{F014F3AF-D478-4BDF-8BEC-17CF55521ED6}" destId="{E25C6692-5768-43E4-B1EC-7A7B6CA01320}" srcOrd="0" destOrd="0" presId="urn:microsoft.com/office/officeart/2005/8/layout/default#6"/>
    <dgm:cxn modelId="{1AF6547A-ED96-4F83-9C45-1099F697903B}" srcId="{8E223DE5-6C33-4FEB-80E7-2CB5F6C6E7E1}" destId="{C319CF13-678B-4BA0-95D1-CDA6F094000E}" srcOrd="2" destOrd="0" parTransId="{12BE4987-70C4-431A-93AF-2A0A83D7CA34}" sibTransId="{0992D612-60A7-4B36-9EB8-BCC8444A6343}"/>
    <dgm:cxn modelId="{31E1EBB6-A37C-46E1-A371-80F2D01A1E43}" srcId="{8E223DE5-6C33-4FEB-80E7-2CB5F6C6E7E1}" destId="{B22CD935-DB4C-4B3B-BE11-28E970042FF5}" srcOrd="6" destOrd="0" parTransId="{DC75090A-D862-4CF5-ACB0-A539673EE270}" sibTransId="{6AA89358-224D-4E92-A7AF-FB74D51013ED}"/>
    <dgm:cxn modelId="{6FBB2EFC-23F2-4058-BCE4-9D4055F8D4DE}" srcId="{8E223DE5-6C33-4FEB-80E7-2CB5F6C6E7E1}" destId="{B574C72F-9FBF-4AB0-A730-48F9443979CF}" srcOrd="7" destOrd="0" parTransId="{19C41B2D-7010-43CE-8F74-3DEF1640A0F3}" sibTransId="{F9645017-2DDB-492A-9706-538A612AFDDD}"/>
    <dgm:cxn modelId="{B4167C1B-373D-40F8-847A-7EB347147117}" srcId="{8E223DE5-6C33-4FEB-80E7-2CB5F6C6E7E1}" destId="{05DE0DD8-2C7A-43FD-967F-95CD92374DCE}" srcOrd="0" destOrd="0" parTransId="{CD634459-834A-4CA6-9F73-C86C03505487}" sibTransId="{7D857A88-F0D5-4BFC-839C-2DDA1F5314CF}"/>
    <dgm:cxn modelId="{F2188043-26EC-4192-8AD0-CEDC735C3D29}" type="presOf" srcId="{04F71B3F-5BF9-417B-8B32-4DD8AE379815}" destId="{04B1DAD5-6217-4BF6-B5EF-D64E7223B861}" srcOrd="0" destOrd="0" presId="urn:microsoft.com/office/officeart/2005/8/layout/default#6"/>
    <dgm:cxn modelId="{2AB48E9C-1559-4A7D-BFF4-CCE84E12F07B}" type="presOf" srcId="{05DE0DD8-2C7A-43FD-967F-95CD92374DCE}" destId="{D183B915-87BC-4D40-B5D6-12A64D90EC4C}" srcOrd="0" destOrd="0" presId="urn:microsoft.com/office/officeart/2005/8/layout/default#6"/>
    <dgm:cxn modelId="{146146B4-024B-4047-BF52-5D6D943822F1}" srcId="{8E223DE5-6C33-4FEB-80E7-2CB5F6C6E7E1}" destId="{F014F3AF-D478-4BDF-8BEC-17CF55521ED6}" srcOrd="1" destOrd="0" parTransId="{41487ACA-912C-4B6C-B472-D806B5F1C559}" sibTransId="{9F219F02-EFE5-4DEC-90F2-2D95A68CEA45}"/>
    <dgm:cxn modelId="{70082AE0-4594-4F88-A940-EB1D3FA19EC9}" srcId="{8E223DE5-6C33-4FEB-80E7-2CB5F6C6E7E1}" destId="{153D7FFB-4024-491C-A4B4-0DCB47447296}" srcOrd="5" destOrd="0" parTransId="{332517AA-9A5D-43A9-B9E5-FC39BB68B00E}" sibTransId="{23592E8C-C893-4DA4-838F-63558B22A12A}"/>
    <dgm:cxn modelId="{223EF7D6-921E-4626-884F-95889B879A8C}" srcId="{8E223DE5-6C33-4FEB-80E7-2CB5F6C6E7E1}" destId="{04F71B3F-5BF9-417B-8B32-4DD8AE379815}" srcOrd="4" destOrd="0" parTransId="{F4E2710B-1F4D-4CD3-9721-96D34C0A8718}" sibTransId="{36B63BFD-07C7-46DD-B3D8-925293B971B2}"/>
    <dgm:cxn modelId="{62F13469-F209-4FE4-887B-4D1556D4289D}" type="presParOf" srcId="{EC153038-B40F-4CD3-A25C-EA3C440D8B05}" destId="{D183B915-87BC-4D40-B5D6-12A64D90EC4C}" srcOrd="0" destOrd="0" presId="urn:microsoft.com/office/officeart/2005/8/layout/default#6"/>
    <dgm:cxn modelId="{0B6EA1D7-14B8-4ABC-8583-D56E4B9AF7CA}" type="presParOf" srcId="{EC153038-B40F-4CD3-A25C-EA3C440D8B05}" destId="{1DAA7E86-D006-452E-8B70-293AB0F6FB0C}" srcOrd="1" destOrd="0" presId="urn:microsoft.com/office/officeart/2005/8/layout/default#6"/>
    <dgm:cxn modelId="{29951EB8-2AAE-4BED-9834-299172EFE82D}" type="presParOf" srcId="{EC153038-B40F-4CD3-A25C-EA3C440D8B05}" destId="{E25C6692-5768-43E4-B1EC-7A7B6CA01320}" srcOrd="2" destOrd="0" presId="urn:microsoft.com/office/officeart/2005/8/layout/default#6"/>
    <dgm:cxn modelId="{6166CED9-04C4-4EDE-9DC3-6DC1464B3D64}" type="presParOf" srcId="{EC153038-B40F-4CD3-A25C-EA3C440D8B05}" destId="{049314C8-3A25-474A-8C54-D6FB298CDDAE}" srcOrd="3" destOrd="0" presId="urn:microsoft.com/office/officeart/2005/8/layout/default#6"/>
    <dgm:cxn modelId="{715C0078-285F-4A65-8F56-9F5BFBBE3474}" type="presParOf" srcId="{EC153038-B40F-4CD3-A25C-EA3C440D8B05}" destId="{15CB3438-3166-49BD-8D16-0FEEDA1568D3}" srcOrd="4" destOrd="0" presId="urn:microsoft.com/office/officeart/2005/8/layout/default#6"/>
    <dgm:cxn modelId="{0FD2D86F-7067-4C57-B7E9-E9AC7DCA6DF5}" type="presParOf" srcId="{EC153038-B40F-4CD3-A25C-EA3C440D8B05}" destId="{E56FBABC-1B88-4D77-8FBB-B6C145C11FE4}" srcOrd="5" destOrd="0" presId="urn:microsoft.com/office/officeart/2005/8/layout/default#6"/>
    <dgm:cxn modelId="{B9387532-6CB6-4D45-A21B-A03CBF22B324}" type="presParOf" srcId="{EC153038-B40F-4CD3-A25C-EA3C440D8B05}" destId="{F115DAD5-7EBF-4FB5-8514-83DB5ED7B2AE}" srcOrd="6" destOrd="0" presId="urn:microsoft.com/office/officeart/2005/8/layout/default#6"/>
    <dgm:cxn modelId="{1FFE9EDE-0637-4942-8659-BB0DAC0AEDE4}" type="presParOf" srcId="{EC153038-B40F-4CD3-A25C-EA3C440D8B05}" destId="{237AC7B8-29BC-420D-B25E-EA767517C2A7}" srcOrd="7" destOrd="0" presId="urn:microsoft.com/office/officeart/2005/8/layout/default#6"/>
    <dgm:cxn modelId="{6B48FC58-448E-4B3D-AF8B-C4922A606A52}" type="presParOf" srcId="{EC153038-B40F-4CD3-A25C-EA3C440D8B05}" destId="{04B1DAD5-6217-4BF6-B5EF-D64E7223B861}" srcOrd="8" destOrd="0" presId="urn:microsoft.com/office/officeart/2005/8/layout/default#6"/>
    <dgm:cxn modelId="{4B5904E2-419F-4BB7-AD74-8FC245162449}" type="presParOf" srcId="{EC153038-B40F-4CD3-A25C-EA3C440D8B05}" destId="{C6292573-87AA-476D-9AD9-CDF9D2BCD065}" srcOrd="9" destOrd="0" presId="urn:microsoft.com/office/officeart/2005/8/layout/default#6"/>
    <dgm:cxn modelId="{AA0425D7-9C14-4096-A7C3-4463C2AE9709}" type="presParOf" srcId="{EC153038-B40F-4CD3-A25C-EA3C440D8B05}" destId="{F69E6382-5CB5-4C77-802D-7CEC6309C738}" srcOrd="10" destOrd="0" presId="urn:microsoft.com/office/officeart/2005/8/layout/default#6"/>
    <dgm:cxn modelId="{F8D82586-B2DB-4DCE-82E2-6BE4682AB81B}" type="presParOf" srcId="{EC153038-B40F-4CD3-A25C-EA3C440D8B05}" destId="{53FDEF6A-DC3F-4276-AEF8-E0E4A3067F4C}" srcOrd="11" destOrd="0" presId="urn:microsoft.com/office/officeart/2005/8/layout/default#6"/>
    <dgm:cxn modelId="{72DD387A-A82B-49AB-80B9-AF1476F37691}" type="presParOf" srcId="{EC153038-B40F-4CD3-A25C-EA3C440D8B05}" destId="{06EC60A8-231E-4C63-A888-ACFA33E956F5}" srcOrd="12" destOrd="0" presId="urn:microsoft.com/office/officeart/2005/8/layout/default#6"/>
    <dgm:cxn modelId="{1187F46B-ECE3-46F6-B699-F071E9FDD835}" type="presParOf" srcId="{EC153038-B40F-4CD3-A25C-EA3C440D8B05}" destId="{9A1DCBED-CE4F-4E7B-8445-C0B45E8665AB}" srcOrd="13" destOrd="0" presId="urn:microsoft.com/office/officeart/2005/8/layout/default#6"/>
    <dgm:cxn modelId="{604FC89B-8B51-4667-B64F-BD4AD06B86FA}" type="presParOf" srcId="{EC153038-B40F-4CD3-A25C-EA3C440D8B05}" destId="{153E4B4A-D380-4D94-B4C4-A590B8DB1F33}" srcOrd="14" destOrd="0" presId="urn:microsoft.com/office/officeart/2005/8/layout/default#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9C1E4F-7691-43DC-871F-0838F9E70B8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863C5F-6A6D-4B50-94BC-376453DCBFE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plánování</a:t>
          </a:r>
          <a:endParaRPr lang="en-US"/>
        </a:p>
      </dgm:t>
    </dgm:pt>
    <dgm:pt modelId="{F62E4D3F-A1D5-453A-A37A-E3050BD4C972}" type="parTrans" cxnId="{4FF753B4-7E58-45A0-926A-F3DAB8412390}">
      <dgm:prSet/>
      <dgm:spPr/>
      <dgm:t>
        <a:bodyPr/>
        <a:lstStyle/>
        <a:p>
          <a:endParaRPr lang="en-US"/>
        </a:p>
      </dgm:t>
    </dgm:pt>
    <dgm:pt modelId="{9B9B09E9-AE0D-4EB1-AE99-6983D8C0EF55}" type="sibTrans" cxnId="{4FF753B4-7E58-45A0-926A-F3DAB8412390}">
      <dgm:prSet/>
      <dgm:spPr/>
      <dgm:t>
        <a:bodyPr/>
        <a:lstStyle/>
        <a:p>
          <a:endParaRPr lang="en-US"/>
        </a:p>
      </dgm:t>
    </dgm:pt>
    <dgm:pt modelId="{144317C5-AB60-47D7-9169-7AF839003E4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rozhodování</a:t>
          </a:r>
          <a:endParaRPr lang="en-US"/>
        </a:p>
      </dgm:t>
    </dgm:pt>
    <dgm:pt modelId="{DD5F30ED-E568-4FFB-93F9-E4C7D7CBBB9C}" type="parTrans" cxnId="{9637075B-4FBF-4E64-B638-1E74D336A90E}">
      <dgm:prSet/>
      <dgm:spPr/>
      <dgm:t>
        <a:bodyPr/>
        <a:lstStyle/>
        <a:p>
          <a:endParaRPr lang="en-US"/>
        </a:p>
      </dgm:t>
    </dgm:pt>
    <dgm:pt modelId="{F3657260-B953-401B-91DE-9C5C6440EC0B}" type="sibTrans" cxnId="{9637075B-4FBF-4E64-B638-1E74D336A90E}">
      <dgm:prSet/>
      <dgm:spPr/>
      <dgm:t>
        <a:bodyPr/>
        <a:lstStyle/>
        <a:p>
          <a:endParaRPr lang="en-US"/>
        </a:p>
      </dgm:t>
    </dgm:pt>
    <dgm:pt modelId="{B61EE557-5D62-4696-A270-1FE129FC2E6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fundraisingu</a:t>
          </a:r>
          <a:endParaRPr lang="en-US"/>
        </a:p>
      </dgm:t>
    </dgm:pt>
    <dgm:pt modelId="{09EF5BFA-254E-4113-97DC-A3741C340A22}" type="parTrans" cxnId="{96276F7C-6694-479B-BD39-7F2A026E9FA4}">
      <dgm:prSet/>
      <dgm:spPr/>
      <dgm:t>
        <a:bodyPr/>
        <a:lstStyle/>
        <a:p>
          <a:endParaRPr lang="en-US"/>
        </a:p>
      </dgm:t>
    </dgm:pt>
    <dgm:pt modelId="{DCE6541B-932C-48DB-8F0C-893F2C475915}" type="sibTrans" cxnId="{96276F7C-6694-479B-BD39-7F2A026E9FA4}">
      <dgm:prSet/>
      <dgm:spPr/>
      <dgm:t>
        <a:bodyPr/>
        <a:lstStyle/>
        <a:p>
          <a:endParaRPr lang="en-US"/>
        </a:p>
      </dgm:t>
    </dgm:pt>
    <dgm:pt modelId="{8AAF18EF-4A9D-4798-808E-4A8A5D80C5C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</a:t>
          </a:r>
          <a:r>
            <a:rPr lang="pl-PL"/>
            <a:t>kontroly a hodnocení</a:t>
          </a:r>
          <a:endParaRPr lang="en-US"/>
        </a:p>
      </dgm:t>
    </dgm:pt>
    <dgm:pt modelId="{2CCB03D3-34EF-4A71-8582-1DAB320F474A}" type="parTrans" cxnId="{D734EF58-C601-44CD-9FAB-6B6D45F888DC}">
      <dgm:prSet/>
      <dgm:spPr/>
      <dgm:t>
        <a:bodyPr/>
        <a:lstStyle/>
        <a:p>
          <a:endParaRPr lang="en-US"/>
        </a:p>
      </dgm:t>
    </dgm:pt>
    <dgm:pt modelId="{C6B71B2C-B8E0-4927-9639-60F16F1D258E}" type="sibTrans" cxnId="{D734EF58-C601-44CD-9FAB-6B6D45F888DC}">
      <dgm:prSet/>
      <dgm:spPr/>
      <dgm:t>
        <a:bodyPr/>
        <a:lstStyle/>
        <a:p>
          <a:endParaRPr lang="en-US"/>
        </a:p>
      </dgm:t>
    </dgm:pt>
    <dgm:pt modelId="{FACBEFA8-7B83-426D-A0A3-CC5EB2E49C8C}" type="pres">
      <dgm:prSet presAssocID="{1E9C1E4F-7691-43DC-871F-0838F9E70B8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F294D36-87F6-4996-A838-40CCA39BF8F7}" type="pres">
      <dgm:prSet presAssocID="{7D863C5F-6A6D-4B50-94BC-376453DCBFEC}" presName="compNode" presStyleCnt="0"/>
      <dgm:spPr/>
    </dgm:pt>
    <dgm:pt modelId="{DE767973-8E59-4DA9-A2F3-3CC3D8F3651C}" type="pres">
      <dgm:prSet presAssocID="{7D863C5F-6A6D-4B50-94BC-376453DCBFE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="" xmlns:dgm14="http://schemas.microsoft.com/office/drawing/2010/diagram" id="0" name="" descr="Daily Calendar"/>
        </a:ext>
      </dgm:extLst>
    </dgm:pt>
    <dgm:pt modelId="{DBE3B463-9CE5-4B8A-94F9-6CB9B2D6BABD}" type="pres">
      <dgm:prSet presAssocID="{7D863C5F-6A6D-4B50-94BC-376453DCBFEC}" presName="spaceRect" presStyleCnt="0"/>
      <dgm:spPr/>
    </dgm:pt>
    <dgm:pt modelId="{BFA28437-C481-4629-ABF9-CF67A122A023}" type="pres">
      <dgm:prSet presAssocID="{7D863C5F-6A6D-4B50-94BC-376453DCBFEC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E3EF64F9-F8BF-4B29-A704-0D5FB53E2AF4}" type="pres">
      <dgm:prSet presAssocID="{9B9B09E9-AE0D-4EB1-AE99-6983D8C0EF55}" presName="sibTrans" presStyleCnt="0"/>
      <dgm:spPr/>
    </dgm:pt>
    <dgm:pt modelId="{8015E76D-BC2B-4751-B16F-88FFB065FEDD}" type="pres">
      <dgm:prSet presAssocID="{144317C5-AB60-47D7-9169-7AF839003E4F}" presName="compNode" presStyleCnt="0"/>
      <dgm:spPr/>
    </dgm:pt>
    <dgm:pt modelId="{CC9DF135-8B57-4EC1-8EA7-2E2B0D478023}" type="pres">
      <dgm:prSet presAssocID="{144317C5-AB60-47D7-9169-7AF839003E4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="" xmlns:dgm14="http://schemas.microsoft.com/office/drawing/2010/diagram" id="0" name="" descr="Head with Gears"/>
        </a:ext>
      </dgm:extLst>
    </dgm:pt>
    <dgm:pt modelId="{A78D6220-D654-41BD-B39F-5EB185BF8C04}" type="pres">
      <dgm:prSet presAssocID="{144317C5-AB60-47D7-9169-7AF839003E4F}" presName="spaceRect" presStyleCnt="0"/>
      <dgm:spPr/>
    </dgm:pt>
    <dgm:pt modelId="{B581A4F3-4CA3-4267-81F9-A7A398C1B4F1}" type="pres">
      <dgm:prSet presAssocID="{144317C5-AB60-47D7-9169-7AF839003E4F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107469CE-436E-4BFF-86E2-CC9396D32097}" type="pres">
      <dgm:prSet presAssocID="{F3657260-B953-401B-91DE-9C5C6440EC0B}" presName="sibTrans" presStyleCnt="0"/>
      <dgm:spPr/>
    </dgm:pt>
    <dgm:pt modelId="{2E607881-67D1-43CE-8947-9FC82E26920B}" type="pres">
      <dgm:prSet presAssocID="{B61EE557-5D62-4696-A270-1FE129FC2E64}" presName="compNode" presStyleCnt="0"/>
      <dgm:spPr/>
    </dgm:pt>
    <dgm:pt modelId="{AE346C9C-D355-4D2F-A1CA-DA90D5D4F711}" type="pres">
      <dgm:prSet presAssocID="{B61EE557-5D62-4696-A270-1FE129FC2E6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="" xmlns:dgm14="http://schemas.microsoft.com/office/drawing/2010/diagram" id="0" name="" descr="Filantropie se souvislou výplní"/>
        </a:ext>
      </dgm:extLst>
    </dgm:pt>
    <dgm:pt modelId="{0FFB549A-9D66-4B28-A0DC-704C2767548A}" type="pres">
      <dgm:prSet presAssocID="{B61EE557-5D62-4696-A270-1FE129FC2E64}" presName="spaceRect" presStyleCnt="0"/>
      <dgm:spPr/>
    </dgm:pt>
    <dgm:pt modelId="{547FA80E-C789-48B4-95AC-C44B2839AB89}" type="pres">
      <dgm:prSet presAssocID="{B61EE557-5D62-4696-A270-1FE129FC2E64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86B24882-079F-4EDD-B638-EBA1ACC23A78}" type="pres">
      <dgm:prSet presAssocID="{DCE6541B-932C-48DB-8F0C-893F2C475915}" presName="sibTrans" presStyleCnt="0"/>
      <dgm:spPr/>
    </dgm:pt>
    <dgm:pt modelId="{2D09005C-BD07-42AF-B61C-1F8F69874807}" type="pres">
      <dgm:prSet presAssocID="{8AAF18EF-4A9D-4798-808E-4A8A5D80C5C7}" presName="compNode" presStyleCnt="0"/>
      <dgm:spPr/>
    </dgm:pt>
    <dgm:pt modelId="{5EADD431-9915-43B0-B5B5-1D74810961B5}" type="pres">
      <dgm:prSet presAssocID="{8AAF18EF-4A9D-4798-808E-4A8A5D80C5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="" xmlns:dgm14="http://schemas.microsoft.com/office/drawing/2010/diagram" id="0" name="" descr="Kontrolní seznam"/>
        </a:ext>
      </dgm:extLst>
    </dgm:pt>
    <dgm:pt modelId="{4A763F6E-CD2F-4683-A716-5B58C260C171}" type="pres">
      <dgm:prSet presAssocID="{8AAF18EF-4A9D-4798-808E-4A8A5D80C5C7}" presName="spaceRect" presStyleCnt="0"/>
      <dgm:spPr/>
    </dgm:pt>
    <dgm:pt modelId="{877552EB-329F-45AE-90AA-707E49F48B94}" type="pres">
      <dgm:prSet presAssocID="{8AAF18EF-4A9D-4798-808E-4A8A5D80C5C7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B17480-61EA-4694-94CC-539D23EA18CF}" type="presOf" srcId="{B61EE557-5D62-4696-A270-1FE129FC2E64}" destId="{547FA80E-C789-48B4-95AC-C44B2839AB89}" srcOrd="0" destOrd="0" presId="urn:microsoft.com/office/officeart/2018/2/layout/IconLabelList"/>
    <dgm:cxn modelId="{D734EF58-C601-44CD-9FAB-6B6D45F888DC}" srcId="{1E9C1E4F-7691-43DC-871F-0838F9E70B8B}" destId="{8AAF18EF-4A9D-4798-808E-4A8A5D80C5C7}" srcOrd="3" destOrd="0" parTransId="{2CCB03D3-34EF-4A71-8582-1DAB320F474A}" sibTransId="{C6B71B2C-B8E0-4927-9639-60F16F1D258E}"/>
    <dgm:cxn modelId="{78828A95-DD4B-4A6B-8915-DBD30014E74C}" type="presOf" srcId="{7D863C5F-6A6D-4B50-94BC-376453DCBFEC}" destId="{BFA28437-C481-4629-ABF9-CF67A122A023}" srcOrd="0" destOrd="0" presId="urn:microsoft.com/office/officeart/2018/2/layout/IconLabelList"/>
    <dgm:cxn modelId="{987E72C9-8FEB-4BFB-A1A6-717184E340C1}" type="presOf" srcId="{144317C5-AB60-47D7-9169-7AF839003E4F}" destId="{B581A4F3-4CA3-4267-81F9-A7A398C1B4F1}" srcOrd="0" destOrd="0" presId="urn:microsoft.com/office/officeart/2018/2/layout/IconLabelList"/>
    <dgm:cxn modelId="{9637075B-4FBF-4E64-B638-1E74D336A90E}" srcId="{1E9C1E4F-7691-43DC-871F-0838F9E70B8B}" destId="{144317C5-AB60-47D7-9169-7AF839003E4F}" srcOrd="1" destOrd="0" parTransId="{DD5F30ED-E568-4FFB-93F9-E4C7D7CBBB9C}" sibTransId="{F3657260-B953-401B-91DE-9C5C6440EC0B}"/>
    <dgm:cxn modelId="{96276F7C-6694-479B-BD39-7F2A026E9FA4}" srcId="{1E9C1E4F-7691-43DC-871F-0838F9E70B8B}" destId="{B61EE557-5D62-4696-A270-1FE129FC2E64}" srcOrd="2" destOrd="0" parTransId="{09EF5BFA-254E-4113-97DC-A3741C340A22}" sibTransId="{DCE6541B-932C-48DB-8F0C-893F2C475915}"/>
    <dgm:cxn modelId="{1FA3E894-F18D-41BD-951C-C350C7C47A9F}" type="presOf" srcId="{1E9C1E4F-7691-43DC-871F-0838F9E70B8B}" destId="{FACBEFA8-7B83-426D-A0A3-CC5EB2E49C8C}" srcOrd="0" destOrd="0" presId="urn:microsoft.com/office/officeart/2018/2/layout/IconLabelList"/>
    <dgm:cxn modelId="{4FF753B4-7E58-45A0-926A-F3DAB8412390}" srcId="{1E9C1E4F-7691-43DC-871F-0838F9E70B8B}" destId="{7D863C5F-6A6D-4B50-94BC-376453DCBFEC}" srcOrd="0" destOrd="0" parTransId="{F62E4D3F-A1D5-453A-A37A-E3050BD4C972}" sibTransId="{9B9B09E9-AE0D-4EB1-AE99-6983D8C0EF55}"/>
    <dgm:cxn modelId="{B81DF545-A5DE-4986-9D9D-C88C1923875E}" type="presOf" srcId="{8AAF18EF-4A9D-4798-808E-4A8A5D80C5C7}" destId="{877552EB-329F-45AE-90AA-707E49F48B94}" srcOrd="0" destOrd="0" presId="urn:microsoft.com/office/officeart/2018/2/layout/IconLabelList"/>
    <dgm:cxn modelId="{049FFA69-06E4-4011-B5FF-76C6DA5B4DEA}" type="presParOf" srcId="{FACBEFA8-7B83-426D-A0A3-CC5EB2E49C8C}" destId="{AF294D36-87F6-4996-A838-40CCA39BF8F7}" srcOrd="0" destOrd="0" presId="urn:microsoft.com/office/officeart/2018/2/layout/IconLabelList"/>
    <dgm:cxn modelId="{86D418FD-C2CE-4A90-894B-25958E7CE2E1}" type="presParOf" srcId="{AF294D36-87F6-4996-A838-40CCA39BF8F7}" destId="{DE767973-8E59-4DA9-A2F3-3CC3D8F3651C}" srcOrd="0" destOrd="0" presId="urn:microsoft.com/office/officeart/2018/2/layout/IconLabelList"/>
    <dgm:cxn modelId="{F1DFAB2D-1F50-473A-A4B9-BE6BCEE2E228}" type="presParOf" srcId="{AF294D36-87F6-4996-A838-40CCA39BF8F7}" destId="{DBE3B463-9CE5-4B8A-94F9-6CB9B2D6BABD}" srcOrd="1" destOrd="0" presId="urn:microsoft.com/office/officeart/2018/2/layout/IconLabelList"/>
    <dgm:cxn modelId="{A33A104D-CD54-4ACF-B807-0573C827F921}" type="presParOf" srcId="{AF294D36-87F6-4996-A838-40CCA39BF8F7}" destId="{BFA28437-C481-4629-ABF9-CF67A122A023}" srcOrd="2" destOrd="0" presId="urn:microsoft.com/office/officeart/2018/2/layout/IconLabelList"/>
    <dgm:cxn modelId="{AB63D344-B2FD-448D-BD12-7650CE4F710D}" type="presParOf" srcId="{FACBEFA8-7B83-426D-A0A3-CC5EB2E49C8C}" destId="{E3EF64F9-F8BF-4B29-A704-0D5FB53E2AF4}" srcOrd="1" destOrd="0" presId="urn:microsoft.com/office/officeart/2018/2/layout/IconLabelList"/>
    <dgm:cxn modelId="{46CFD412-49E5-4D59-AC9B-62424057A272}" type="presParOf" srcId="{FACBEFA8-7B83-426D-A0A3-CC5EB2E49C8C}" destId="{8015E76D-BC2B-4751-B16F-88FFB065FEDD}" srcOrd="2" destOrd="0" presId="urn:microsoft.com/office/officeart/2018/2/layout/IconLabelList"/>
    <dgm:cxn modelId="{1C3D58E5-ECAD-4D35-92E7-A8DF3E6D0129}" type="presParOf" srcId="{8015E76D-BC2B-4751-B16F-88FFB065FEDD}" destId="{CC9DF135-8B57-4EC1-8EA7-2E2B0D478023}" srcOrd="0" destOrd="0" presId="urn:microsoft.com/office/officeart/2018/2/layout/IconLabelList"/>
    <dgm:cxn modelId="{57AB494C-B3C3-4C74-A0C2-6DFACF09C19B}" type="presParOf" srcId="{8015E76D-BC2B-4751-B16F-88FFB065FEDD}" destId="{A78D6220-D654-41BD-B39F-5EB185BF8C04}" srcOrd="1" destOrd="0" presId="urn:microsoft.com/office/officeart/2018/2/layout/IconLabelList"/>
    <dgm:cxn modelId="{65CDFE84-4256-445F-B731-5A8C9636AB75}" type="presParOf" srcId="{8015E76D-BC2B-4751-B16F-88FFB065FEDD}" destId="{B581A4F3-4CA3-4267-81F9-A7A398C1B4F1}" srcOrd="2" destOrd="0" presId="urn:microsoft.com/office/officeart/2018/2/layout/IconLabelList"/>
    <dgm:cxn modelId="{B403971A-A1CD-4A51-AB9F-5CF82CBE1FA6}" type="presParOf" srcId="{FACBEFA8-7B83-426D-A0A3-CC5EB2E49C8C}" destId="{107469CE-436E-4BFF-86E2-CC9396D32097}" srcOrd="3" destOrd="0" presId="urn:microsoft.com/office/officeart/2018/2/layout/IconLabelList"/>
    <dgm:cxn modelId="{0C84AC4A-908D-4D4E-A5FF-03B1C2F6CD1F}" type="presParOf" srcId="{FACBEFA8-7B83-426D-A0A3-CC5EB2E49C8C}" destId="{2E607881-67D1-43CE-8947-9FC82E26920B}" srcOrd="4" destOrd="0" presId="urn:microsoft.com/office/officeart/2018/2/layout/IconLabelList"/>
    <dgm:cxn modelId="{F1521C5A-4718-4248-8801-6964B8501546}" type="presParOf" srcId="{2E607881-67D1-43CE-8947-9FC82E26920B}" destId="{AE346C9C-D355-4D2F-A1CA-DA90D5D4F711}" srcOrd="0" destOrd="0" presId="urn:microsoft.com/office/officeart/2018/2/layout/IconLabelList"/>
    <dgm:cxn modelId="{89AFD450-E14D-48C0-94D6-CB1217E81CD7}" type="presParOf" srcId="{2E607881-67D1-43CE-8947-9FC82E26920B}" destId="{0FFB549A-9D66-4B28-A0DC-704C2767548A}" srcOrd="1" destOrd="0" presId="urn:microsoft.com/office/officeart/2018/2/layout/IconLabelList"/>
    <dgm:cxn modelId="{BA52BF55-5A61-4B94-8FF9-57301EE7C85E}" type="presParOf" srcId="{2E607881-67D1-43CE-8947-9FC82E26920B}" destId="{547FA80E-C789-48B4-95AC-C44B2839AB89}" srcOrd="2" destOrd="0" presId="urn:microsoft.com/office/officeart/2018/2/layout/IconLabelList"/>
    <dgm:cxn modelId="{CB78BF97-71F6-44A3-B35B-B88A2D60CACF}" type="presParOf" srcId="{FACBEFA8-7B83-426D-A0A3-CC5EB2E49C8C}" destId="{86B24882-079F-4EDD-B638-EBA1ACC23A78}" srcOrd="5" destOrd="0" presId="urn:microsoft.com/office/officeart/2018/2/layout/IconLabelList"/>
    <dgm:cxn modelId="{9FDC083C-9349-4E75-9B9E-4CD0C6C9365B}" type="presParOf" srcId="{FACBEFA8-7B83-426D-A0A3-CC5EB2E49C8C}" destId="{2D09005C-BD07-42AF-B61C-1F8F69874807}" srcOrd="6" destOrd="0" presId="urn:microsoft.com/office/officeart/2018/2/layout/IconLabelList"/>
    <dgm:cxn modelId="{2F5934C5-1B2F-4E67-B926-9F933C0D9277}" type="presParOf" srcId="{2D09005C-BD07-42AF-B61C-1F8F69874807}" destId="{5EADD431-9915-43B0-B5B5-1D74810961B5}" srcOrd="0" destOrd="0" presId="urn:microsoft.com/office/officeart/2018/2/layout/IconLabelList"/>
    <dgm:cxn modelId="{34A35784-6474-490F-A701-7FE73BA9402D}" type="presParOf" srcId="{2D09005C-BD07-42AF-B61C-1F8F69874807}" destId="{4A763F6E-CD2F-4683-A716-5B58C260C171}" srcOrd="1" destOrd="0" presId="urn:microsoft.com/office/officeart/2018/2/layout/IconLabelList"/>
    <dgm:cxn modelId="{5805D085-2B3E-4E30-A761-73B014476BB4}" type="presParOf" srcId="{2D09005C-BD07-42AF-B61C-1F8F69874807}" destId="{877552EB-329F-45AE-90AA-707E49F48B94}" srcOrd="2" destOrd="0" presId="urn:microsoft.com/office/officeart/2018/2/layout/IconLabel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16F1E9-0703-404C-B4E4-D03FFBD42C5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7E6C07-0DC7-4964-8A91-02EF3BCEA5CC}">
      <dgm:prSet/>
      <dgm:spPr/>
      <dgm:t>
        <a:bodyPr/>
        <a:lstStyle/>
        <a:p>
          <a:r>
            <a:rPr lang="cs-CZ" b="1"/>
            <a:t>„Shora“ hrubým odhadem </a:t>
          </a:r>
          <a:r>
            <a:rPr lang="cs-CZ"/>
            <a:t>celkového objemu a dílčích rozpočtových položek na základě zkušeností</a:t>
          </a:r>
          <a:endParaRPr lang="en-US"/>
        </a:p>
      </dgm:t>
    </dgm:pt>
    <dgm:pt modelId="{32B66348-2695-4F73-92CA-DC92D144FA11}" type="parTrans" cxnId="{09C00394-BB37-493A-8EFE-C05AF3C03502}">
      <dgm:prSet/>
      <dgm:spPr/>
      <dgm:t>
        <a:bodyPr/>
        <a:lstStyle/>
        <a:p>
          <a:endParaRPr lang="en-US"/>
        </a:p>
      </dgm:t>
    </dgm:pt>
    <dgm:pt modelId="{2694F701-50AD-4C19-93AA-800BD5C9CD46}" type="sibTrans" cxnId="{09C00394-BB37-493A-8EFE-C05AF3C03502}">
      <dgm:prSet/>
      <dgm:spPr/>
      <dgm:t>
        <a:bodyPr/>
        <a:lstStyle/>
        <a:p>
          <a:endParaRPr lang="en-US"/>
        </a:p>
      </dgm:t>
    </dgm:pt>
    <dgm:pt modelId="{EE3D6CF1-0620-44B1-9DD9-7E51547810E2}">
      <dgm:prSet/>
      <dgm:spPr/>
      <dgm:t>
        <a:bodyPr/>
        <a:lstStyle/>
        <a:p>
          <a:r>
            <a:rPr lang="cs-CZ" b="1"/>
            <a:t>tvorba analytického rozpočtu „zdola“. </a:t>
          </a:r>
          <a:r>
            <a:rPr lang="cs-CZ"/>
            <a:t>V tomto případě se pracuje s </a:t>
          </a:r>
          <a:r>
            <a:rPr lang="cs-CZ" b="1"/>
            <a:t>kalkulací každé rozpočtové položky, </a:t>
          </a:r>
          <a:r>
            <a:rPr lang="cs-CZ"/>
            <a:t>či se zjišťováním její optimální ceny</a:t>
          </a:r>
          <a:endParaRPr lang="en-US"/>
        </a:p>
      </dgm:t>
    </dgm:pt>
    <dgm:pt modelId="{DFCCA4E3-10C6-464E-AF76-A81DEE2E3A4C}" type="parTrans" cxnId="{817EB886-6962-485D-9430-16169001E74F}">
      <dgm:prSet/>
      <dgm:spPr/>
      <dgm:t>
        <a:bodyPr/>
        <a:lstStyle/>
        <a:p>
          <a:endParaRPr lang="en-US"/>
        </a:p>
      </dgm:t>
    </dgm:pt>
    <dgm:pt modelId="{486211B5-14A2-4595-AC38-D1138BBD7AD7}" type="sibTrans" cxnId="{817EB886-6962-485D-9430-16169001E74F}">
      <dgm:prSet/>
      <dgm:spPr/>
      <dgm:t>
        <a:bodyPr/>
        <a:lstStyle/>
        <a:p>
          <a:endParaRPr lang="en-US"/>
        </a:p>
      </dgm:t>
    </dgm:pt>
    <dgm:pt modelId="{8949B388-F029-406B-84F5-7D75348F6324}" type="pres">
      <dgm:prSet presAssocID="{8416F1E9-0703-404C-B4E4-D03FFBD42C5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FE01334-7D68-4AB1-9B39-89D64811E1FD}" type="pres">
      <dgm:prSet presAssocID="{067E6C07-0DC7-4964-8A91-02EF3BCEA5CC}" presName="compNode" presStyleCnt="0"/>
      <dgm:spPr/>
    </dgm:pt>
    <dgm:pt modelId="{052368BC-C6B0-41CE-95EC-25547782FC7E}" type="pres">
      <dgm:prSet presAssocID="{067E6C07-0DC7-4964-8A91-02EF3BCEA5CC}" presName="bgRect" presStyleLbl="bgShp" presStyleIdx="0" presStyleCnt="2"/>
      <dgm:spPr/>
    </dgm:pt>
    <dgm:pt modelId="{EA67454A-2DDC-409C-9605-9850D462EFDC}" type="pres">
      <dgm:prSet presAssocID="{067E6C07-0DC7-4964-8A91-02EF3BCEA5C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Pracovní postup"/>
        </a:ext>
      </dgm:extLst>
    </dgm:pt>
    <dgm:pt modelId="{F7FE2712-A467-4808-BE73-2A613D5AC6D3}" type="pres">
      <dgm:prSet presAssocID="{067E6C07-0DC7-4964-8A91-02EF3BCEA5CC}" presName="spaceRect" presStyleCnt="0"/>
      <dgm:spPr/>
    </dgm:pt>
    <dgm:pt modelId="{117E6E56-6465-4D70-B3F2-A04A4DCC0856}" type="pres">
      <dgm:prSet presAssocID="{067E6C07-0DC7-4964-8A91-02EF3BCEA5CC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9F25CB9-E1BD-464E-9FEE-935137DD625B}" type="pres">
      <dgm:prSet presAssocID="{2694F701-50AD-4C19-93AA-800BD5C9CD46}" presName="sibTrans" presStyleCnt="0"/>
      <dgm:spPr/>
    </dgm:pt>
    <dgm:pt modelId="{B000CD66-393E-4BCF-80E5-13DD62523A4D}" type="pres">
      <dgm:prSet presAssocID="{EE3D6CF1-0620-44B1-9DD9-7E51547810E2}" presName="compNode" presStyleCnt="0"/>
      <dgm:spPr/>
    </dgm:pt>
    <dgm:pt modelId="{446D3B5C-3410-4AA5-B76B-5C82DBAE674C}" type="pres">
      <dgm:prSet presAssocID="{EE3D6CF1-0620-44B1-9DD9-7E51547810E2}" presName="bgRect" presStyleLbl="bgShp" presStyleIdx="1" presStyleCnt="2"/>
      <dgm:spPr/>
    </dgm:pt>
    <dgm:pt modelId="{ACCE9243-600E-4E60-A9A0-DF2F85737466}" type="pres">
      <dgm:prSet presAssocID="{EE3D6CF1-0620-44B1-9DD9-7E51547810E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Peníze"/>
        </a:ext>
      </dgm:extLst>
    </dgm:pt>
    <dgm:pt modelId="{0DE43CEC-743F-432A-8F98-007C2E4C37A8}" type="pres">
      <dgm:prSet presAssocID="{EE3D6CF1-0620-44B1-9DD9-7E51547810E2}" presName="spaceRect" presStyleCnt="0"/>
      <dgm:spPr/>
    </dgm:pt>
    <dgm:pt modelId="{D0775870-911B-45B7-8E02-30ED61095F52}" type="pres">
      <dgm:prSet presAssocID="{EE3D6CF1-0620-44B1-9DD9-7E51547810E2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34D52F6-7583-472E-9E0A-429D76C58DC6}" type="presOf" srcId="{EE3D6CF1-0620-44B1-9DD9-7E51547810E2}" destId="{D0775870-911B-45B7-8E02-30ED61095F52}" srcOrd="0" destOrd="0" presId="urn:microsoft.com/office/officeart/2018/2/layout/IconVerticalSolidList"/>
    <dgm:cxn modelId="{09C00394-BB37-493A-8EFE-C05AF3C03502}" srcId="{8416F1E9-0703-404C-B4E4-D03FFBD42C56}" destId="{067E6C07-0DC7-4964-8A91-02EF3BCEA5CC}" srcOrd="0" destOrd="0" parTransId="{32B66348-2695-4F73-92CA-DC92D144FA11}" sibTransId="{2694F701-50AD-4C19-93AA-800BD5C9CD46}"/>
    <dgm:cxn modelId="{817EB886-6962-485D-9430-16169001E74F}" srcId="{8416F1E9-0703-404C-B4E4-D03FFBD42C56}" destId="{EE3D6CF1-0620-44B1-9DD9-7E51547810E2}" srcOrd="1" destOrd="0" parTransId="{DFCCA4E3-10C6-464E-AF76-A81DEE2E3A4C}" sibTransId="{486211B5-14A2-4595-AC38-D1138BBD7AD7}"/>
    <dgm:cxn modelId="{341DEAE1-2815-4A6F-A586-C69089A43398}" type="presOf" srcId="{8416F1E9-0703-404C-B4E4-D03FFBD42C56}" destId="{8949B388-F029-406B-84F5-7D75348F6324}" srcOrd="0" destOrd="0" presId="urn:microsoft.com/office/officeart/2018/2/layout/IconVerticalSolidList"/>
    <dgm:cxn modelId="{B6B399A5-5CBD-4CA1-A829-C984667ADF18}" type="presOf" srcId="{067E6C07-0DC7-4964-8A91-02EF3BCEA5CC}" destId="{117E6E56-6465-4D70-B3F2-A04A4DCC0856}" srcOrd="0" destOrd="0" presId="urn:microsoft.com/office/officeart/2018/2/layout/IconVerticalSolidList"/>
    <dgm:cxn modelId="{74E55333-DB13-45F1-A422-87E38935B215}" type="presParOf" srcId="{8949B388-F029-406B-84F5-7D75348F6324}" destId="{9FE01334-7D68-4AB1-9B39-89D64811E1FD}" srcOrd="0" destOrd="0" presId="urn:microsoft.com/office/officeart/2018/2/layout/IconVerticalSolidList"/>
    <dgm:cxn modelId="{08316A5B-C6C8-44CF-BE8A-1A9733B5A52C}" type="presParOf" srcId="{9FE01334-7D68-4AB1-9B39-89D64811E1FD}" destId="{052368BC-C6B0-41CE-95EC-25547782FC7E}" srcOrd="0" destOrd="0" presId="urn:microsoft.com/office/officeart/2018/2/layout/IconVerticalSolidList"/>
    <dgm:cxn modelId="{B52BE2F5-B717-41C4-82AE-6985BDF49D27}" type="presParOf" srcId="{9FE01334-7D68-4AB1-9B39-89D64811E1FD}" destId="{EA67454A-2DDC-409C-9605-9850D462EFDC}" srcOrd="1" destOrd="0" presId="urn:microsoft.com/office/officeart/2018/2/layout/IconVerticalSolidList"/>
    <dgm:cxn modelId="{A115C4C0-58C7-4492-9FEA-997BCF6B9043}" type="presParOf" srcId="{9FE01334-7D68-4AB1-9B39-89D64811E1FD}" destId="{F7FE2712-A467-4808-BE73-2A613D5AC6D3}" srcOrd="2" destOrd="0" presId="urn:microsoft.com/office/officeart/2018/2/layout/IconVerticalSolidList"/>
    <dgm:cxn modelId="{786CDA3B-5A04-4BCD-B4F1-2158A94B9D16}" type="presParOf" srcId="{9FE01334-7D68-4AB1-9B39-89D64811E1FD}" destId="{117E6E56-6465-4D70-B3F2-A04A4DCC0856}" srcOrd="3" destOrd="0" presId="urn:microsoft.com/office/officeart/2018/2/layout/IconVerticalSolidList"/>
    <dgm:cxn modelId="{1395C12C-7053-460D-BD37-D89383CCD455}" type="presParOf" srcId="{8949B388-F029-406B-84F5-7D75348F6324}" destId="{59F25CB9-E1BD-464E-9FEE-935137DD625B}" srcOrd="1" destOrd="0" presId="urn:microsoft.com/office/officeart/2018/2/layout/IconVerticalSolidList"/>
    <dgm:cxn modelId="{A3832A02-EF3F-4978-B36A-B33A667DA313}" type="presParOf" srcId="{8949B388-F029-406B-84F5-7D75348F6324}" destId="{B000CD66-393E-4BCF-80E5-13DD62523A4D}" srcOrd="2" destOrd="0" presId="urn:microsoft.com/office/officeart/2018/2/layout/IconVerticalSolidList"/>
    <dgm:cxn modelId="{3FADF60C-9067-4061-97A9-7A81AD68345B}" type="presParOf" srcId="{B000CD66-393E-4BCF-80E5-13DD62523A4D}" destId="{446D3B5C-3410-4AA5-B76B-5C82DBAE674C}" srcOrd="0" destOrd="0" presId="urn:microsoft.com/office/officeart/2018/2/layout/IconVerticalSolidList"/>
    <dgm:cxn modelId="{5BBE9E0A-C39B-4DFB-831D-A681ED97F826}" type="presParOf" srcId="{B000CD66-393E-4BCF-80E5-13DD62523A4D}" destId="{ACCE9243-600E-4E60-A9A0-DF2F85737466}" srcOrd="1" destOrd="0" presId="urn:microsoft.com/office/officeart/2018/2/layout/IconVerticalSolidList"/>
    <dgm:cxn modelId="{F186AB09-AF14-4693-8385-3A200D52ACF9}" type="presParOf" srcId="{B000CD66-393E-4BCF-80E5-13DD62523A4D}" destId="{0DE43CEC-743F-432A-8F98-007C2E4C37A8}" srcOrd="2" destOrd="0" presId="urn:microsoft.com/office/officeart/2018/2/layout/IconVerticalSolidList"/>
    <dgm:cxn modelId="{5F9BC12A-DC16-48C6-A1A2-3AD7B9BEA48E}" type="presParOf" srcId="{B000CD66-393E-4BCF-80E5-13DD62523A4D}" destId="{D0775870-911B-45B7-8E02-30ED61095F52}" srcOrd="3" destOrd="0" presId="urn:microsoft.com/office/officeart/2018/2/layout/IconVerticalSoli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84725-ECCE-4421-9903-2DE498A2C59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95D04C-E006-4CF8-B775-EEB8883164A2}">
      <dgm:prSet/>
      <dgm:spPr/>
      <dgm:t>
        <a:bodyPr/>
        <a:lstStyle/>
        <a:p>
          <a:r>
            <a:rPr lang="cs-CZ"/>
            <a:t>Dlouhodobé </a:t>
          </a:r>
          <a:endParaRPr lang="en-US"/>
        </a:p>
      </dgm:t>
    </dgm:pt>
    <dgm:pt modelId="{21C1A3B9-8BDC-4411-A4D5-9CF1BB0091B3}" type="parTrans" cxnId="{A6C5C46D-5898-4A0E-A90E-29DBE511648B}">
      <dgm:prSet/>
      <dgm:spPr/>
      <dgm:t>
        <a:bodyPr/>
        <a:lstStyle/>
        <a:p>
          <a:endParaRPr lang="en-US"/>
        </a:p>
      </dgm:t>
    </dgm:pt>
    <dgm:pt modelId="{DDA90D5B-67C9-4B1D-8B6A-454F82B07D9F}" type="sibTrans" cxnId="{A6C5C46D-5898-4A0E-A90E-29DBE511648B}">
      <dgm:prSet/>
      <dgm:spPr/>
      <dgm:t>
        <a:bodyPr/>
        <a:lstStyle/>
        <a:p>
          <a:endParaRPr lang="en-US"/>
        </a:p>
      </dgm:t>
    </dgm:pt>
    <dgm:pt modelId="{504F8514-EF86-4095-AFF8-499974010833}">
      <dgm:prSet/>
      <dgm:spPr/>
      <dgm:t>
        <a:bodyPr/>
        <a:lstStyle/>
        <a:p>
          <a:r>
            <a:rPr lang="cs-CZ"/>
            <a:t>Krátkodobé</a:t>
          </a:r>
          <a:endParaRPr lang="en-US"/>
        </a:p>
      </dgm:t>
    </dgm:pt>
    <dgm:pt modelId="{44FDF786-B72A-4CF4-99E4-E2E28BB26DAB}" type="parTrans" cxnId="{FA55833C-4DD9-42BD-BA21-F16CCE7E9230}">
      <dgm:prSet/>
      <dgm:spPr/>
      <dgm:t>
        <a:bodyPr/>
        <a:lstStyle/>
        <a:p>
          <a:endParaRPr lang="en-US"/>
        </a:p>
      </dgm:t>
    </dgm:pt>
    <dgm:pt modelId="{B66BABDE-80DF-4373-9F95-A3BF5F191501}" type="sibTrans" cxnId="{FA55833C-4DD9-42BD-BA21-F16CCE7E9230}">
      <dgm:prSet/>
      <dgm:spPr/>
      <dgm:t>
        <a:bodyPr/>
        <a:lstStyle/>
        <a:p>
          <a:endParaRPr lang="en-US"/>
        </a:p>
      </dgm:t>
    </dgm:pt>
    <dgm:pt modelId="{2AA45D43-98A8-4553-8ABB-9AA6EAACF0D9}">
      <dgm:prSet/>
      <dgm:spPr/>
      <dgm:t>
        <a:bodyPr/>
        <a:lstStyle/>
        <a:p>
          <a:r>
            <a:rPr lang="cs-CZ"/>
            <a:t>Projektové </a:t>
          </a:r>
          <a:endParaRPr lang="en-US"/>
        </a:p>
      </dgm:t>
    </dgm:pt>
    <dgm:pt modelId="{962634D6-5D09-48B9-B055-DD30713320A9}" type="parTrans" cxnId="{91863D33-F1F9-435A-9516-BD441130DFEB}">
      <dgm:prSet/>
      <dgm:spPr/>
      <dgm:t>
        <a:bodyPr/>
        <a:lstStyle/>
        <a:p>
          <a:endParaRPr lang="en-US"/>
        </a:p>
      </dgm:t>
    </dgm:pt>
    <dgm:pt modelId="{BBD0E739-7978-4778-AD7F-B4E85982814E}" type="sibTrans" cxnId="{91863D33-F1F9-435A-9516-BD441130DFEB}">
      <dgm:prSet/>
      <dgm:spPr/>
      <dgm:t>
        <a:bodyPr/>
        <a:lstStyle/>
        <a:p>
          <a:endParaRPr lang="en-US"/>
        </a:p>
      </dgm:t>
    </dgm:pt>
    <dgm:pt modelId="{2D186028-EAEE-46FF-A1CD-695E29877E31}">
      <dgm:prSet/>
      <dgm:spPr/>
      <dgm:t>
        <a:bodyPr/>
        <a:lstStyle/>
        <a:p>
          <a:r>
            <a:rPr lang="cs-CZ" dirty="0"/>
            <a:t>Ve finančním plánování jde především o stanovení rozpočtu, dále pak očekávané výše příjmů a výdajů v definovaném časovém období, případně o definování cash-</a:t>
          </a:r>
          <a:r>
            <a:rPr lang="cs-CZ" dirty="0" err="1"/>
            <a:t>flow</a:t>
          </a:r>
          <a:endParaRPr lang="en-US" dirty="0"/>
        </a:p>
      </dgm:t>
    </dgm:pt>
    <dgm:pt modelId="{D04EDD5E-1E26-4CE6-BB43-A47CA6A8BDF1}" type="parTrans" cxnId="{94F46816-69D2-4B98-BB12-4FC692BB30C3}">
      <dgm:prSet/>
      <dgm:spPr/>
      <dgm:t>
        <a:bodyPr/>
        <a:lstStyle/>
        <a:p>
          <a:endParaRPr lang="en-US"/>
        </a:p>
      </dgm:t>
    </dgm:pt>
    <dgm:pt modelId="{9D262648-1E35-4EF3-90E7-A0BF3864994C}" type="sibTrans" cxnId="{94F46816-69D2-4B98-BB12-4FC692BB30C3}">
      <dgm:prSet/>
      <dgm:spPr/>
      <dgm:t>
        <a:bodyPr/>
        <a:lstStyle/>
        <a:p>
          <a:endParaRPr lang="en-US"/>
        </a:p>
      </dgm:t>
    </dgm:pt>
    <dgm:pt modelId="{42741E1A-BB3E-4CD7-B09D-E87D1C5A8C30}">
      <dgm:prSet/>
      <dgm:spPr/>
      <dgm:t>
        <a:bodyPr/>
        <a:lstStyle/>
        <a:p>
          <a:r>
            <a:rPr lang="cs-CZ"/>
            <a:t>Věnujme nejdříve pozornost rozpočtování, dále pak zajišťování příjmů a řízení výdajů.</a:t>
          </a:r>
          <a:endParaRPr lang="en-US"/>
        </a:p>
      </dgm:t>
    </dgm:pt>
    <dgm:pt modelId="{F1147976-511A-49EC-90D6-475C1F213E35}" type="parTrans" cxnId="{99E0B282-9C0F-44B2-9F5C-622C272DFEA3}">
      <dgm:prSet/>
      <dgm:spPr/>
      <dgm:t>
        <a:bodyPr/>
        <a:lstStyle/>
        <a:p>
          <a:endParaRPr lang="en-US"/>
        </a:p>
      </dgm:t>
    </dgm:pt>
    <dgm:pt modelId="{0897A8E7-61EB-4F4E-8190-8AC4E003714B}" type="sibTrans" cxnId="{99E0B282-9C0F-44B2-9F5C-622C272DFEA3}">
      <dgm:prSet/>
      <dgm:spPr/>
      <dgm:t>
        <a:bodyPr/>
        <a:lstStyle/>
        <a:p>
          <a:endParaRPr lang="en-US"/>
        </a:p>
      </dgm:t>
    </dgm:pt>
    <dgm:pt modelId="{B8CDC4FA-DBE7-45E4-B980-55C8663591DB}" type="pres">
      <dgm:prSet presAssocID="{5FD84725-ECCE-4421-9903-2DE498A2C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F86ED5-4AC6-45FC-992D-E1C6F7C69AB6}" type="pres">
      <dgm:prSet presAssocID="{5C95D04C-E006-4CF8-B775-EEB8883164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022239-20BF-44BF-8E3D-BF02BFF10292}" type="pres">
      <dgm:prSet presAssocID="{DDA90D5B-67C9-4B1D-8B6A-454F82B07D9F}" presName="sibTrans" presStyleCnt="0"/>
      <dgm:spPr/>
    </dgm:pt>
    <dgm:pt modelId="{C12C9050-474E-471C-AE93-00563F68C95D}" type="pres">
      <dgm:prSet presAssocID="{504F8514-EF86-4095-AFF8-4999740108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EEBED2-2A00-4A52-B02D-455F2D1977C7}" type="pres">
      <dgm:prSet presAssocID="{B66BABDE-80DF-4373-9F95-A3BF5F191501}" presName="sibTrans" presStyleCnt="0"/>
      <dgm:spPr/>
    </dgm:pt>
    <dgm:pt modelId="{9DB75AFA-1E38-4AE1-A0DD-21C7DEDC32FD}" type="pres">
      <dgm:prSet presAssocID="{2AA45D43-98A8-4553-8ABB-9AA6EAACF0D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B1DA54-72F2-47D1-A3DC-24B2895F2962}" type="pres">
      <dgm:prSet presAssocID="{BBD0E739-7978-4778-AD7F-B4E85982814E}" presName="sibTrans" presStyleCnt="0"/>
      <dgm:spPr/>
    </dgm:pt>
    <dgm:pt modelId="{9466399D-7AF7-4A48-BD88-4CBF7644A920}" type="pres">
      <dgm:prSet presAssocID="{2D186028-EAEE-46FF-A1CD-695E29877E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5EB1AE-73BD-4F92-BFE5-276F655807B1}" type="pres">
      <dgm:prSet presAssocID="{9D262648-1E35-4EF3-90E7-A0BF3864994C}" presName="sibTrans" presStyleCnt="0"/>
      <dgm:spPr/>
    </dgm:pt>
    <dgm:pt modelId="{BA79CAF0-EC37-4EC2-9627-280E5454C797}" type="pres">
      <dgm:prSet presAssocID="{42741E1A-BB3E-4CD7-B09D-E87D1C5A8C3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80A149-A851-4AAB-B4A7-C439E359E96B}" type="presOf" srcId="{2D186028-EAEE-46FF-A1CD-695E29877E31}" destId="{9466399D-7AF7-4A48-BD88-4CBF7644A920}" srcOrd="0" destOrd="0" presId="urn:microsoft.com/office/officeart/2005/8/layout/default#1"/>
    <dgm:cxn modelId="{99E0B282-9C0F-44B2-9F5C-622C272DFEA3}" srcId="{5FD84725-ECCE-4421-9903-2DE498A2C596}" destId="{42741E1A-BB3E-4CD7-B09D-E87D1C5A8C30}" srcOrd="4" destOrd="0" parTransId="{F1147976-511A-49EC-90D6-475C1F213E35}" sibTransId="{0897A8E7-61EB-4F4E-8190-8AC4E003714B}"/>
    <dgm:cxn modelId="{A6C5C46D-5898-4A0E-A90E-29DBE511648B}" srcId="{5FD84725-ECCE-4421-9903-2DE498A2C596}" destId="{5C95D04C-E006-4CF8-B775-EEB8883164A2}" srcOrd="0" destOrd="0" parTransId="{21C1A3B9-8BDC-4411-A4D5-9CF1BB0091B3}" sibTransId="{DDA90D5B-67C9-4B1D-8B6A-454F82B07D9F}"/>
    <dgm:cxn modelId="{39638016-A2C4-4961-A801-999EF9CEF0E8}" type="presOf" srcId="{504F8514-EF86-4095-AFF8-499974010833}" destId="{C12C9050-474E-471C-AE93-00563F68C95D}" srcOrd="0" destOrd="0" presId="urn:microsoft.com/office/officeart/2005/8/layout/default#1"/>
    <dgm:cxn modelId="{F308AE91-6EB7-4818-B7E6-FE3AB6EEA7EE}" type="presOf" srcId="{42741E1A-BB3E-4CD7-B09D-E87D1C5A8C30}" destId="{BA79CAF0-EC37-4EC2-9627-280E5454C797}" srcOrd="0" destOrd="0" presId="urn:microsoft.com/office/officeart/2005/8/layout/default#1"/>
    <dgm:cxn modelId="{FA55833C-4DD9-42BD-BA21-F16CCE7E9230}" srcId="{5FD84725-ECCE-4421-9903-2DE498A2C596}" destId="{504F8514-EF86-4095-AFF8-499974010833}" srcOrd="1" destOrd="0" parTransId="{44FDF786-B72A-4CF4-99E4-E2E28BB26DAB}" sibTransId="{B66BABDE-80DF-4373-9F95-A3BF5F191501}"/>
    <dgm:cxn modelId="{97ACA748-6394-4856-9601-F1692C67060C}" type="presOf" srcId="{2AA45D43-98A8-4553-8ABB-9AA6EAACF0D9}" destId="{9DB75AFA-1E38-4AE1-A0DD-21C7DEDC32FD}" srcOrd="0" destOrd="0" presId="urn:microsoft.com/office/officeart/2005/8/layout/default#1"/>
    <dgm:cxn modelId="{3E4A0E18-EC77-49A9-BABF-CE04A075BAF7}" type="presOf" srcId="{5FD84725-ECCE-4421-9903-2DE498A2C596}" destId="{B8CDC4FA-DBE7-45E4-B980-55C8663591DB}" srcOrd="0" destOrd="0" presId="urn:microsoft.com/office/officeart/2005/8/layout/default#1"/>
    <dgm:cxn modelId="{94F46816-69D2-4B98-BB12-4FC692BB30C3}" srcId="{5FD84725-ECCE-4421-9903-2DE498A2C596}" destId="{2D186028-EAEE-46FF-A1CD-695E29877E31}" srcOrd="3" destOrd="0" parTransId="{D04EDD5E-1E26-4CE6-BB43-A47CA6A8BDF1}" sibTransId="{9D262648-1E35-4EF3-90E7-A0BF3864994C}"/>
    <dgm:cxn modelId="{91863D33-F1F9-435A-9516-BD441130DFEB}" srcId="{5FD84725-ECCE-4421-9903-2DE498A2C596}" destId="{2AA45D43-98A8-4553-8ABB-9AA6EAACF0D9}" srcOrd="2" destOrd="0" parTransId="{962634D6-5D09-48B9-B055-DD30713320A9}" sibTransId="{BBD0E739-7978-4778-AD7F-B4E85982814E}"/>
    <dgm:cxn modelId="{5149233E-DE2E-4EA4-A1C9-64C8204D8CBD}" type="presOf" srcId="{5C95D04C-E006-4CF8-B775-EEB8883164A2}" destId="{FBF86ED5-4AC6-45FC-992D-E1C6F7C69AB6}" srcOrd="0" destOrd="0" presId="urn:microsoft.com/office/officeart/2005/8/layout/default#1"/>
    <dgm:cxn modelId="{E858DFAD-A244-4B1A-BA9F-D51500579ACF}" type="presParOf" srcId="{B8CDC4FA-DBE7-45E4-B980-55C8663591DB}" destId="{FBF86ED5-4AC6-45FC-992D-E1C6F7C69AB6}" srcOrd="0" destOrd="0" presId="urn:microsoft.com/office/officeart/2005/8/layout/default#1"/>
    <dgm:cxn modelId="{79E7945C-F756-4B13-973D-5C6768EB19AA}" type="presParOf" srcId="{B8CDC4FA-DBE7-45E4-B980-55C8663591DB}" destId="{81022239-20BF-44BF-8E3D-BF02BFF10292}" srcOrd="1" destOrd="0" presId="urn:microsoft.com/office/officeart/2005/8/layout/default#1"/>
    <dgm:cxn modelId="{FCA16669-5CBC-4643-965F-43C319A274F4}" type="presParOf" srcId="{B8CDC4FA-DBE7-45E4-B980-55C8663591DB}" destId="{C12C9050-474E-471C-AE93-00563F68C95D}" srcOrd="2" destOrd="0" presId="urn:microsoft.com/office/officeart/2005/8/layout/default#1"/>
    <dgm:cxn modelId="{A2B90752-CE55-49E2-873D-22D211D72038}" type="presParOf" srcId="{B8CDC4FA-DBE7-45E4-B980-55C8663591DB}" destId="{42EEBED2-2A00-4A52-B02D-455F2D1977C7}" srcOrd="3" destOrd="0" presId="urn:microsoft.com/office/officeart/2005/8/layout/default#1"/>
    <dgm:cxn modelId="{0C4713AE-B066-4E2E-8276-B29D27083608}" type="presParOf" srcId="{B8CDC4FA-DBE7-45E4-B980-55C8663591DB}" destId="{9DB75AFA-1E38-4AE1-A0DD-21C7DEDC32FD}" srcOrd="4" destOrd="0" presId="urn:microsoft.com/office/officeart/2005/8/layout/default#1"/>
    <dgm:cxn modelId="{0E6BE477-3059-4E33-9677-DD822853CB71}" type="presParOf" srcId="{B8CDC4FA-DBE7-45E4-B980-55C8663591DB}" destId="{14B1DA54-72F2-47D1-A3DC-24B2895F2962}" srcOrd="5" destOrd="0" presId="urn:microsoft.com/office/officeart/2005/8/layout/default#1"/>
    <dgm:cxn modelId="{90AD5501-8C8B-49C5-A6FF-9DE7AFFEDD6C}" type="presParOf" srcId="{B8CDC4FA-DBE7-45E4-B980-55C8663591DB}" destId="{9466399D-7AF7-4A48-BD88-4CBF7644A920}" srcOrd="6" destOrd="0" presId="urn:microsoft.com/office/officeart/2005/8/layout/default#1"/>
    <dgm:cxn modelId="{45626DAF-B5C3-4433-B7CF-7A95F0C31542}" type="presParOf" srcId="{B8CDC4FA-DBE7-45E4-B980-55C8663591DB}" destId="{335EB1AE-73BD-4F92-BFE5-276F655807B1}" srcOrd="7" destOrd="0" presId="urn:microsoft.com/office/officeart/2005/8/layout/default#1"/>
    <dgm:cxn modelId="{7E23B806-FADF-4C39-B79F-7CE9B1E844DC}" type="presParOf" srcId="{B8CDC4FA-DBE7-45E4-B980-55C8663591DB}" destId="{BA79CAF0-EC37-4EC2-9627-280E5454C797}" srcOrd="8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A7969F-2799-488A-904D-F83575A71084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D68770C-737D-4D0C-9CCE-88BCE00D582F}">
      <dgm:prSet/>
      <dgm:spPr/>
      <dgm:t>
        <a:bodyPr/>
        <a:lstStyle/>
        <a:p>
          <a:r>
            <a:rPr lang="cs-CZ"/>
            <a:t>Rozpočtování</a:t>
          </a:r>
          <a:endParaRPr lang="en-US"/>
        </a:p>
      </dgm:t>
    </dgm:pt>
    <dgm:pt modelId="{745AB718-4C07-42EB-B502-1FC23C76EB48}" type="parTrans" cxnId="{510F24D6-481E-426B-83CC-5DBEA87029E8}">
      <dgm:prSet/>
      <dgm:spPr/>
      <dgm:t>
        <a:bodyPr/>
        <a:lstStyle/>
        <a:p>
          <a:endParaRPr lang="en-US"/>
        </a:p>
      </dgm:t>
    </dgm:pt>
    <dgm:pt modelId="{2934A691-5F74-4233-874A-24B72D4E72C6}" type="sibTrans" cxnId="{510F24D6-481E-426B-83CC-5DBEA87029E8}">
      <dgm:prSet/>
      <dgm:spPr/>
      <dgm:t>
        <a:bodyPr/>
        <a:lstStyle/>
        <a:p>
          <a:endParaRPr lang="en-US"/>
        </a:p>
      </dgm:t>
    </dgm:pt>
    <dgm:pt modelId="{B3A9371D-5C11-418A-8698-7A39A22696A6}">
      <dgm:prSet/>
      <dgm:spPr/>
      <dgm:t>
        <a:bodyPr/>
        <a:lstStyle/>
        <a:p>
          <a:r>
            <a:rPr lang="cs-CZ"/>
            <a:t>Fundraisování</a:t>
          </a:r>
          <a:endParaRPr lang="en-US"/>
        </a:p>
      </dgm:t>
    </dgm:pt>
    <dgm:pt modelId="{B0346649-47AA-4B9A-AFF3-3AD3830713EB}" type="parTrans" cxnId="{9A5ED1AA-D6D9-4CB0-A7E8-6D278D2709FF}">
      <dgm:prSet/>
      <dgm:spPr/>
      <dgm:t>
        <a:bodyPr/>
        <a:lstStyle/>
        <a:p>
          <a:endParaRPr lang="en-US"/>
        </a:p>
      </dgm:t>
    </dgm:pt>
    <dgm:pt modelId="{DABAEB59-5472-4C90-9279-FD3E7381B8F3}" type="sibTrans" cxnId="{9A5ED1AA-D6D9-4CB0-A7E8-6D278D2709FF}">
      <dgm:prSet/>
      <dgm:spPr/>
      <dgm:t>
        <a:bodyPr/>
        <a:lstStyle/>
        <a:p>
          <a:endParaRPr lang="en-US"/>
        </a:p>
      </dgm:t>
    </dgm:pt>
    <dgm:pt modelId="{C5757B2D-B546-4BDC-B303-1EA72EE4854D}">
      <dgm:prSet/>
      <dgm:spPr/>
      <dgm:t>
        <a:bodyPr/>
        <a:lstStyle/>
        <a:p>
          <a:r>
            <a:rPr lang="cs-CZ"/>
            <a:t>Investování</a:t>
          </a:r>
          <a:endParaRPr lang="en-US"/>
        </a:p>
      </dgm:t>
    </dgm:pt>
    <dgm:pt modelId="{FE496CB3-E2AC-486B-916C-B6D373A3A278}" type="parTrans" cxnId="{964EB5E0-D104-4AAF-9D53-1B8930C88141}">
      <dgm:prSet/>
      <dgm:spPr/>
      <dgm:t>
        <a:bodyPr/>
        <a:lstStyle/>
        <a:p>
          <a:endParaRPr lang="en-US"/>
        </a:p>
      </dgm:t>
    </dgm:pt>
    <dgm:pt modelId="{75AFA969-5E95-482D-866A-EEE033C7F407}" type="sibTrans" cxnId="{964EB5E0-D104-4AAF-9D53-1B8930C88141}">
      <dgm:prSet/>
      <dgm:spPr/>
      <dgm:t>
        <a:bodyPr/>
        <a:lstStyle/>
        <a:p>
          <a:endParaRPr lang="en-US"/>
        </a:p>
      </dgm:t>
    </dgm:pt>
    <dgm:pt modelId="{13347613-382A-464A-9252-918DF9ECBD7D}">
      <dgm:prSet/>
      <dgm:spPr/>
      <dgm:t>
        <a:bodyPr/>
        <a:lstStyle/>
        <a:p>
          <a:r>
            <a:rPr lang="cs-CZ"/>
            <a:t>Řízení cash-flow</a:t>
          </a:r>
          <a:endParaRPr lang="en-US"/>
        </a:p>
      </dgm:t>
    </dgm:pt>
    <dgm:pt modelId="{47D7FC4A-9653-41F7-B1C8-8D3AB5724E51}" type="parTrans" cxnId="{730ACBC7-FC4B-4605-AE55-361C6791FFE5}">
      <dgm:prSet/>
      <dgm:spPr/>
      <dgm:t>
        <a:bodyPr/>
        <a:lstStyle/>
        <a:p>
          <a:endParaRPr lang="en-US"/>
        </a:p>
      </dgm:t>
    </dgm:pt>
    <dgm:pt modelId="{442E3FF2-FC72-4EA9-AE10-20BD5C55BC6E}" type="sibTrans" cxnId="{730ACBC7-FC4B-4605-AE55-361C6791FFE5}">
      <dgm:prSet/>
      <dgm:spPr/>
      <dgm:t>
        <a:bodyPr/>
        <a:lstStyle/>
        <a:p>
          <a:endParaRPr lang="en-US"/>
        </a:p>
      </dgm:t>
    </dgm:pt>
    <dgm:pt modelId="{24D7F785-FD2F-4972-88C1-F4055F5D97D4}">
      <dgm:prSet/>
      <dgm:spPr/>
      <dgm:t>
        <a:bodyPr/>
        <a:lstStyle/>
        <a:p>
          <a:r>
            <a:rPr lang="cs-CZ"/>
            <a:t>Účtování</a:t>
          </a:r>
          <a:endParaRPr lang="en-US"/>
        </a:p>
      </dgm:t>
    </dgm:pt>
    <dgm:pt modelId="{30F651CF-BFC7-4264-ABF3-9E98F6C50136}" type="parTrans" cxnId="{10550177-CD71-497C-BF05-A61078D4FBEF}">
      <dgm:prSet/>
      <dgm:spPr/>
      <dgm:t>
        <a:bodyPr/>
        <a:lstStyle/>
        <a:p>
          <a:endParaRPr lang="en-US"/>
        </a:p>
      </dgm:t>
    </dgm:pt>
    <dgm:pt modelId="{EDDCD49D-FD25-4DBA-BAFC-FB86CCA26D85}" type="sibTrans" cxnId="{10550177-CD71-497C-BF05-A61078D4FBEF}">
      <dgm:prSet/>
      <dgm:spPr/>
      <dgm:t>
        <a:bodyPr/>
        <a:lstStyle/>
        <a:p>
          <a:endParaRPr lang="en-US"/>
        </a:p>
      </dgm:t>
    </dgm:pt>
    <dgm:pt modelId="{CA22BDEC-AA67-49A0-B4BB-9C5C548D399A}">
      <dgm:prSet/>
      <dgm:spPr/>
      <dgm:t>
        <a:bodyPr/>
        <a:lstStyle/>
        <a:p>
          <a:r>
            <a:rPr lang="cs-CZ"/>
            <a:t>Kontrolování</a:t>
          </a:r>
          <a:endParaRPr lang="en-US"/>
        </a:p>
      </dgm:t>
    </dgm:pt>
    <dgm:pt modelId="{83642142-136C-4EB6-AA59-B7A257C91268}" type="parTrans" cxnId="{BB8C22C3-F677-4B35-B3A0-B81773A29A3B}">
      <dgm:prSet/>
      <dgm:spPr/>
      <dgm:t>
        <a:bodyPr/>
        <a:lstStyle/>
        <a:p>
          <a:endParaRPr lang="en-US"/>
        </a:p>
      </dgm:t>
    </dgm:pt>
    <dgm:pt modelId="{23AF4503-7BA8-4F9F-ADCB-213E5A8FAEBA}" type="sibTrans" cxnId="{BB8C22C3-F677-4B35-B3A0-B81773A29A3B}">
      <dgm:prSet/>
      <dgm:spPr/>
      <dgm:t>
        <a:bodyPr/>
        <a:lstStyle/>
        <a:p>
          <a:endParaRPr lang="en-US"/>
        </a:p>
      </dgm:t>
    </dgm:pt>
    <dgm:pt modelId="{F33213D6-67CF-4C93-BAC1-FB9D223AFEEA}">
      <dgm:prSet/>
      <dgm:spPr/>
      <dgm:t>
        <a:bodyPr/>
        <a:lstStyle/>
        <a:p>
          <a:r>
            <a:rPr lang="cs-CZ"/>
            <a:t>Auditování</a:t>
          </a:r>
          <a:endParaRPr lang="en-US"/>
        </a:p>
      </dgm:t>
    </dgm:pt>
    <dgm:pt modelId="{369E649F-14A2-4D1B-8C6C-7993D20940D8}" type="parTrans" cxnId="{412A2CA8-0905-47A5-B344-DDE3500D806A}">
      <dgm:prSet/>
      <dgm:spPr/>
      <dgm:t>
        <a:bodyPr/>
        <a:lstStyle/>
        <a:p>
          <a:endParaRPr lang="en-US"/>
        </a:p>
      </dgm:t>
    </dgm:pt>
    <dgm:pt modelId="{39302A42-41B6-4BB3-AD9E-8A7FFEFD867B}" type="sibTrans" cxnId="{412A2CA8-0905-47A5-B344-DDE3500D806A}">
      <dgm:prSet/>
      <dgm:spPr/>
      <dgm:t>
        <a:bodyPr/>
        <a:lstStyle/>
        <a:p>
          <a:endParaRPr lang="en-US"/>
        </a:p>
      </dgm:t>
    </dgm:pt>
    <dgm:pt modelId="{2DD39023-4264-4186-8015-00CBC6E0B834}" type="pres">
      <dgm:prSet presAssocID="{F0A7969F-2799-488A-904D-F83575A710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CF12680-9751-4AF5-8760-B2803A92897F}" type="pres">
      <dgm:prSet presAssocID="{8D68770C-737D-4D0C-9CCE-88BCE00D582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0D5CD-D3B0-4C34-992F-DCA35CFF5C2F}" type="pres">
      <dgm:prSet presAssocID="{2934A691-5F74-4233-874A-24B72D4E72C6}" presName="sibTrans" presStyleCnt="0"/>
      <dgm:spPr/>
    </dgm:pt>
    <dgm:pt modelId="{DCF89275-DA74-468D-9ED6-84556A33218D}" type="pres">
      <dgm:prSet presAssocID="{B3A9371D-5C11-418A-8698-7A39A22696A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9E3DA-E197-45E7-AE4B-92598F92E553}" type="pres">
      <dgm:prSet presAssocID="{DABAEB59-5472-4C90-9279-FD3E7381B8F3}" presName="sibTrans" presStyleCnt="0"/>
      <dgm:spPr/>
    </dgm:pt>
    <dgm:pt modelId="{9D7FCB69-A88A-47D7-998F-08694DA23330}" type="pres">
      <dgm:prSet presAssocID="{C5757B2D-B546-4BDC-B303-1EA72EE4854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6D1AF9-B40E-4E1A-9A2D-AFD139E00354}" type="pres">
      <dgm:prSet presAssocID="{75AFA969-5E95-482D-866A-EEE033C7F407}" presName="sibTrans" presStyleCnt="0"/>
      <dgm:spPr/>
    </dgm:pt>
    <dgm:pt modelId="{2827183D-8BA4-4CF5-9577-9405847187BD}" type="pres">
      <dgm:prSet presAssocID="{13347613-382A-464A-9252-918DF9ECBD7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7667E-2EB6-4491-BA04-6A8361982CAC}" type="pres">
      <dgm:prSet presAssocID="{442E3FF2-FC72-4EA9-AE10-20BD5C55BC6E}" presName="sibTrans" presStyleCnt="0"/>
      <dgm:spPr/>
    </dgm:pt>
    <dgm:pt modelId="{FAB9E6C5-1E4C-41AE-A737-0561C970755C}" type="pres">
      <dgm:prSet presAssocID="{24D7F785-FD2F-4972-88C1-F4055F5D97D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65AF3E-86F2-47FD-9EE3-9527549F243A}" type="pres">
      <dgm:prSet presAssocID="{EDDCD49D-FD25-4DBA-BAFC-FB86CCA26D85}" presName="sibTrans" presStyleCnt="0"/>
      <dgm:spPr/>
    </dgm:pt>
    <dgm:pt modelId="{4AEA3258-F44C-48D8-8EDD-5707BE561344}" type="pres">
      <dgm:prSet presAssocID="{CA22BDEC-AA67-49A0-B4BB-9C5C548D399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10C746-819E-40EB-99DF-F92299B7D66F}" type="pres">
      <dgm:prSet presAssocID="{23AF4503-7BA8-4F9F-ADCB-213E5A8FAEBA}" presName="sibTrans" presStyleCnt="0"/>
      <dgm:spPr/>
    </dgm:pt>
    <dgm:pt modelId="{5C96DBF3-DD20-41CE-80A6-154C435E168F}" type="pres">
      <dgm:prSet presAssocID="{F33213D6-67CF-4C93-BAC1-FB9D223AFEE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51ACDA-193D-4946-941E-6B604172A4A9}" type="presOf" srcId="{F33213D6-67CF-4C93-BAC1-FB9D223AFEEA}" destId="{5C96DBF3-DD20-41CE-80A6-154C435E168F}" srcOrd="0" destOrd="0" presId="urn:microsoft.com/office/officeart/2005/8/layout/default#2"/>
    <dgm:cxn modelId="{510F24D6-481E-426B-83CC-5DBEA87029E8}" srcId="{F0A7969F-2799-488A-904D-F83575A71084}" destId="{8D68770C-737D-4D0C-9CCE-88BCE00D582F}" srcOrd="0" destOrd="0" parTransId="{745AB718-4C07-42EB-B502-1FC23C76EB48}" sibTransId="{2934A691-5F74-4233-874A-24B72D4E72C6}"/>
    <dgm:cxn modelId="{F1A68FE0-D7E4-4971-953C-BA206F5A3936}" type="presOf" srcId="{C5757B2D-B546-4BDC-B303-1EA72EE4854D}" destId="{9D7FCB69-A88A-47D7-998F-08694DA23330}" srcOrd="0" destOrd="0" presId="urn:microsoft.com/office/officeart/2005/8/layout/default#2"/>
    <dgm:cxn modelId="{82F233A3-2713-47AB-9E9D-1D8AC8B56ED2}" type="presOf" srcId="{CA22BDEC-AA67-49A0-B4BB-9C5C548D399A}" destId="{4AEA3258-F44C-48D8-8EDD-5707BE561344}" srcOrd="0" destOrd="0" presId="urn:microsoft.com/office/officeart/2005/8/layout/default#2"/>
    <dgm:cxn modelId="{964EB5E0-D104-4AAF-9D53-1B8930C88141}" srcId="{F0A7969F-2799-488A-904D-F83575A71084}" destId="{C5757B2D-B546-4BDC-B303-1EA72EE4854D}" srcOrd="2" destOrd="0" parTransId="{FE496CB3-E2AC-486B-916C-B6D373A3A278}" sibTransId="{75AFA969-5E95-482D-866A-EEE033C7F407}"/>
    <dgm:cxn modelId="{E3440FB2-FFED-4508-9C0B-D8A833A15264}" type="presOf" srcId="{24D7F785-FD2F-4972-88C1-F4055F5D97D4}" destId="{FAB9E6C5-1E4C-41AE-A737-0561C970755C}" srcOrd="0" destOrd="0" presId="urn:microsoft.com/office/officeart/2005/8/layout/default#2"/>
    <dgm:cxn modelId="{96B0AC98-2D88-4F17-AD83-D74E5FA20063}" type="presOf" srcId="{13347613-382A-464A-9252-918DF9ECBD7D}" destId="{2827183D-8BA4-4CF5-9577-9405847187BD}" srcOrd="0" destOrd="0" presId="urn:microsoft.com/office/officeart/2005/8/layout/default#2"/>
    <dgm:cxn modelId="{9A5ED1AA-D6D9-4CB0-A7E8-6D278D2709FF}" srcId="{F0A7969F-2799-488A-904D-F83575A71084}" destId="{B3A9371D-5C11-418A-8698-7A39A22696A6}" srcOrd="1" destOrd="0" parTransId="{B0346649-47AA-4B9A-AFF3-3AD3830713EB}" sibTransId="{DABAEB59-5472-4C90-9279-FD3E7381B8F3}"/>
    <dgm:cxn modelId="{BB8C22C3-F677-4B35-B3A0-B81773A29A3B}" srcId="{F0A7969F-2799-488A-904D-F83575A71084}" destId="{CA22BDEC-AA67-49A0-B4BB-9C5C548D399A}" srcOrd="5" destOrd="0" parTransId="{83642142-136C-4EB6-AA59-B7A257C91268}" sibTransId="{23AF4503-7BA8-4F9F-ADCB-213E5A8FAEBA}"/>
    <dgm:cxn modelId="{3A706F6C-FD84-4384-B9B3-3345CE5E9F37}" type="presOf" srcId="{B3A9371D-5C11-418A-8698-7A39A22696A6}" destId="{DCF89275-DA74-468D-9ED6-84556A33218D}" srcOrd="0" destOrd="0" presId="urn:microsoft.com/office/officeart/2005/8/layout/default#2"/>
    <dgm:cxn modelId="{897519BF-0D26-4ADA-AF32-73A1EDF8A3BB}" type="presOf" srcId="{F0A7969F-2799-488A-904D-F83575A71084}" destId="{2DD39023-4264-4186-8015-00CBC6E0B834}" srcOrd="0" destOrd="0" presId="urn:microsoft.com/office/officeart/2005/8/layout/default#2"/>
    <dgm:cxn modelId="{730ACBC7-FC4B-4605-AE55-361C6791FFE5}" srcId="{F0A7969F-2799-488A-904D-F83575A71084}" destId="{13347613-382A-464A-9252-918DF9ECBD7D}" srcOrd="3" destOrd="0" parTransId="{47D7FC4A-9653-41F7-B1C8-8D3AB5724E51}" sibTransId="{442E3FF2-FC72-4EA9-AE10-20BD5C55BC6E}"/>
    <dgm:cxn modelId="{412A2CA8-0905-47A5-B344-DDE3500D806A}" srcId="{F0A7969F-2799-488A-904D-F83575A71084}" destId="{F33213D6-67CF-4C93-BAC1-FB9D223AFEEA}" srcOrd="6" destOrd="0" parTransId="{369E649F-14A2-4D1B-8C6C-7993D20940D8}" sibTransId="{39302A42-41B6-4BB3-AD9E-8A7FFEFD867B}"/>
    <dgm:cxn modelId="{10550177-CD71-497C-BF05-A61078D4FBEF}" srcId="{F0A7969F-2799-488A-904D-F83575A71084}" destId="{24D7F785-FD2F-4972-88C1-F4055F5D97D4}" srcOrd="4" destOrd="0" parTransId="{30F651CF-BFC7-4264-ABF3-9E98F6C50136}" sibTransId="{EDDCD49D-FD25-4DBA-BAFC-FB86CCA26D85}"/>
    <dgm:cxn modelId="{4BE1AEDC-6423-4353-8F45-B654F16CCAF8}" type="presOf" srcId="{8D68770C-737D-4D0C-9CCE-88BCE00D582F}" destId="{2CF12680-9751-4AF5-8760-B2803A92897F}" srcOrd="0" destOrd="0" presId="urn:microsoft.com/office/officeart/2005/8/layout/default#2"/>
    <dgm:cxn modelId="{45E3E2BF-B6F7-4BA1-90D7-9A9D85510885}" type="presParOf" srcId="{2DD39023-4264-4186-8015-00CBC6E0B834}" destId="{2CF12680-9751-4AF5-8760-B2803A92897F}" srcOrd="0" destOrd="0" presId="urn:microsoft.com/office/officeart/2005/8/layout/default#2"/>
    <dgm:cxn modelId="{A3079F0D-E90B-437C-B3D0-BC7F3B51E33D}" type="presParOf" srcId="{2DD39023-4264-4186-8015-00CBC6E0B834}" destId="{21A0D5CD-D3B0-4C34-992F-DCA35CFF5C2F}" srcOrd="1" destOrd="0" presId="urn:microsoft.com/office/officeart/2005/8/layout/default#2"/>
    <dgm:cxn modelId="{212DC075-DD32-47E2-9E07-60C6D8AF53BD}" type="presParOf" srcId="{2DD39023-4264-4186-8015-00CBC6E0B834}" destId="{DCF89275-DA74-468D-9ED6-84556A33218D}" srcOrd="2" destOrd="0" presId="urn:microsoft.com/office/officeart/2005/8/layout/default#2"/>
    <dgm:cxn modelId="{B73FA16A-8533-411E-A467-70E686487825}" type="presParOf" srcId="{2DD39023-4264-4186-8015-00CBC6E0B834}" destId="{47F9E3DA-E197-45E7-AE4B-92598F92E553}" srcOrd="3" destOrd="0" presId="urn:microsoft.com/office/officeart/2005/8/layout/default#2"/>
    <dgm:cxn modelId="{3B9B5CE0-1AC1-4329-BE09-3054DFD22834}" type="presParOf" srcId="{2DD39023-4264-4186-8015-00CBC6E0B834}" destId="{9D7FCB69-A88A-47D7-998F-08694DA23330}" srcOrd="4" destOrd="0" presId="urn:microsoft.com/office/officeart/2005/8/layout/default#2"/>
    <dgm:cxn modelId="{A9840A2B-C297-4D15-BB11-9196EF330DEC}" type="presParOf" srcId="{2DD39023-4264-4186-8015-00CBC6E0B834}" destId="{6E6D1AF9-B40E-4E1A-9A2D-AFD139E00354}" srcOrd="5" destOrd="0" presId="urn:microsoft.com/office/officeart/2005/8/layout/default#2"/>
    <dgm:cxn modelId="{4C1475B5-85B7-4176-95F4-2C2F4A470D60}" type="presParOf" srcId="{2DD39023-4264-4186-8015-00CBC6E0B834}" destId="{2827183D-8BA4-4CF5-9577-9405847187BD}" srcOrd="6" destOrd="0" presId="urn:microsoft.com/office/officeart/2005/8/layout/default#2"/>
    <dgm:cxn modelId="{87A66271-78CC-47D8-9437-E636A29BC9A9}" type="presParOf" srcId="{2DD39023-4264-4186-8015-00CBC6E0B834}" destId="{CAE7667E-2EB6-4491-BA04-6A8361982CAC}" srcOrd="7" destOrd="0" presId="urn:microsoft.com/office/officeart/2005/8/layout/default#2"/>
    <dgm:cxn modelId="{6C79BE9B-F875-4B72-BB79-D9E9C836BB28}" type="presParOf" srcId="{2DD39023-4264-4186-8015-00CBC6E0B834}" destId="{FAB9E6C5-1E4C-41AE-A737-0561C970755C}" srcOrd="8" destOrd="0" presId="urn:microsoft.com/office/officeart/2005/8/layout/default#2"/>
    <dgm:cxn modelId="{D8F0C3C4-82FE-4E0A-ADC4-238C62DC9A50}" type="presParOf" srcId="{2DD39023-4264-4186-8015-00CBC6E0B834}" destId="{0065AF3E-86F2-47FD-9EE3-9527549F243A}" srcOrd="9" destOrd="0" presId="urn:microsoft.com/office/officeart/2005/8/layout/default#2"/>
    <dgm:cxn modelId="{136124AD-9B2C-46AF-8F9B-82E5232EC9C3}" type="presParOf" srcId="{2DD39023-4264-4186-8015-00CBC6E0B834}" destId="{4AEA3258-F44C-48D8-8EDD-5707BE561344}" srcOrd="10" destOrd="0" presId="urn:microsoft.com/office/officeart/2005/8/layout/default#2"/>
    <dgm:cxn modelId="{BC1B530E-3C5B-4495-82B5-50037A09B710}" type="presParOf" srcId="{2DD39023-4264-4186-8015-00CBC6E0B834}" destId="{9510C746-819E-40EB-99DF-F92299B7D66F}" srcOrd="11" destOrd="0" presId="urn:microsoft.com/office/officeart/2005/8/layout/default#2"/>
    <dgm:cxn modelId="{AD16704F-2AFE-47CA-B257-5D729BBAC25C}" type="presParOf" srcId="{2DD39023-4264-4186-8015-00CBC6E0B834}" destId="{5C96DBF3-DD20-41CE-80A6-154C435E168F}" srcOrd="12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DF1FCA-DD91-4FDB-BCAA-5ECFCEB985BB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AD0482-4AE0-4203-8B7B-1EEB5BC2B1F5}">
      <dgm:prSet custT="1"/>
      <dgm:spPr/>
      <dgm:t>
        <a:bodyPr/>
        <a:lstStyle/>
        <a:p>
          <a:r>
            <a:rPr lang="cs-CZ" sz="1800"/>
            <a:t>psaní projektů – ESF, EEA, SwissF atd.</a:t>
          </a:r>
          <a:endParaRPr lang="en-US" sz="1800"/>
        </a:p>
      </dgm:t>
    </dgm:pt>
    <dgm:pt modelId="{9323570A-B59E-40CD-A599-CBBBD40FAF2E}" type="parTrans" cxnId="{CEEB7591-36CB-49FE-89EB-75A38AD98694}">
      <dgm:prSet/>
      <dgm:spPr/>
      <dgm:t>
        <a:bodyPr/>
        <a:lstStyle/>
        <a:p>
          <a:endParaRPr lang="en-US" sz="2000"/>
        </a:p>
      </dgm:t>
    </dgm:pt>
    <dgm:pt modelId="{0DF3E266-EC5D-4374-8BB5-C955C5E579F5}" type="sibTrans" cxnId="{CEEB7591-36CB-49FE-89EB-75A38AD98694}">
      <dgm:prSet/>
      <dgm:spPr/>
      <dgm:t>
        <a:bodyPr/>
        <a:lstStyle/>
        <a:p>
          <a:endParaRPr lang="en-US" sz="2000"/>
        </a:p>
      </dgm:t>
    </dgm:pt>
    <dgm:pt modelId="{9375E91C-9DB1-41AC-AC04-F1380CCD4BAC}">
      <dgm:prSet custT="1"/>
      <dgm:spPr/>
      <dgm:t>
        <a:bodyPr/>
        <a:lstStyle/>
        <a:p>
          <a:r>
            <a:rPr lang="cs-CZ" sz="1800"/>
            <a:t>veřejné sbírky – Pomozte dětem, Tříkrálová sbírka, Světluška apod.</a:t>
          </a:r>
          <a:endParaRPr lang="en-US" sz="1800"/>
        </a:p>
      </dgm:t>
    </dgm:pt>
    <dgm:pt modelId="{0AED8550-0379-42F8-8ABA-254F8F7F8165}" type="parTrans" cxnId="{EFE56726-310B-4666-BD38-8EF29E60AC27}">
      <dgm:prSet/>
      <dgm:spPr/>
      <dgm:t>
        <a:bodyPr/>
        <a:lstStyle/>
        <a:p>
          <a:endParaRPr lang="en-US" sz="2000"/>
        </a:p>
      </dgm:t>
    </dgm:pt>
    <dgm:pt modelId="{6F07F901-C08C-42BA-A133-A3D031CCC691}" type="sibTrans" cxnId="{EFE56726-310B-4666-BD38-8EF29E60AC27}">
      <dgm:prSet/>
      <dgm:spPr/>
      <dgm:t>
        <a:bodyPr/>
        <a:lstStyle/>
        <a:p>
          <a:endParaRPr lang="en-US" sz="2000"/>
        </a:p>
      </dgm:t>
    </dgm:pt>
    <dgm:pt modelId="{6DD172E2-055C-4218-831F-7A766F53D02F}">
      <dgm:prSet custT="1"/>
      <dgm:spPr/>
      <dgm:t>
        <a:bodyPr/>
        <a:lstStyle/>
        <a:p>
          <a:r>
            <a:rPr lang="cs-CZ" sz="1800"/>
            <a:t>benefiční akce – adve</a:t>
          </a:r>
          <a:r>
            <a:rPr lang="en-US" sz="1800"/>
            <a:t>n</a:t>
          </a:r>
          <a:r>
            <a:rPr lang="cs-CZ" sz="1800"/>
            <a:t>tní koncerty, </a:t>
          </a:r>
          <a:endParaRPr lang="en-US" sz="1800"/>
        </a:p>
      </dgm:t>
    </dgm:pt>
    <dgm:pt modelId="{983BCB33-8FCB-4687-AC15-AAE33D1BA843}" type="parTrans" cxnId="{53F7E560-E4EE-47FA-904A-142C906A6EA1}">
      <dgm:prSet/>
      <dgm:spPr/>
      <dgm:t>
        <a:bodyPr/>
        <a:lstStyle/>
        <a:p>
          <a:endParaRPr lang="en-US" sz="2000"/>
        </a:p>
      </dgm:t>
    </dgm:pt>
    <dgm:pt modelId="{322AF895-1A3F-4073-870F-11EF3CC96528}" type="sibTrans" cxnId="{53F7E560-E4EE-47FA-904A-142C906A6EA1}">
      <dgm:prSet/>
      <dgm:spPr/>
      <dgm:t>
        <a:bodyPr/>
        <a:lstStyle/>
        <a:p>
          <a:endParaRPr lang="en-US" sz="2000"/>
        </a:p>
      </dgm:t>
    </dgm:pt>
    <dgm:pt modelId="{CAEFF74E-9D9F-44F4-BD2B-E62FE1E75BA4}">
      <dgm:prSet custT="1"/>
      <dgm:spPr/>
      <dgm:t>
        <a:bodyPr/>
        <a:lstStyle/>
        <a:p>
          <a:r>
            <a:rPr lang="cs-CZ" sz="1800"/>
            <a:t>dobročinné aukce</a:t>
          </a:r>
          <a:endParaRPr lang="en-US" sz="1800"/>
        </a:p>
      </dgm:t>
    </dgm:pt>
    <dgm:pt modelId="{73D97986-E175-4232-9B94-B58D604500CE}" type="parTrans" cxnId="{C5332284-4E90-4E4E-A581-4CDA22D7DDC6}">
      <dgm:prSet/>
      <dgm:spPr/>
      <dgm:t>
        <a:bodyPr/>
        <a:lstStyle/>
        <a:p>
          <a:endParaRPr lang="en-US" sz="2000"/>
        </a:p>
      </dgm:t>
    </dgm:pt>
    <dgm:pt modelId="{6CDF6D4E-69A9-4AC3-8F5E-D04F67A95F57}" type="sibTrans" cxnId="{C5332284-4E90-4E4E-A581-4CDA22D7DDC6}">
      <dgm:prSet/>
      <dgm:spPr/>
      <dgm:t>
        <a:bodyPr/>
        <a:lstStyle/>
        <a:p>
          <a:endParaRPr lang="en-US" sz="2000"/>
        </a:p>
      </dgm:t>
    </dgm:pt>
    <dgm:pt modelId="{A8199669-20FA-4227-A586-4A4406A5C533}">
      <dgm:prSet custT="1"/>
      <dgm:spPr/>
      <dgm:t>
        <a:bodyPr/>
        <a:lstStyle/>
        <a:p>
          <a:r>
            <a:rPr lang="cs-CZ" sz="1800"/>
            <a:t>CRM „case related marketing“ – AVON a rakovina prsu, Vize 97 – rakovina tlustého střeva</a:t>
          </a:r>
          <a:endParaRPr lang="en-US" sz="1800"/>
        </a:p>
      </dgm:t>
    </dgm:pt>
    <dgm:pt modelId="{95827B29-1DCD-4EC1-B2F5-9E14586E7561}" type="parTrans" cxnId="{BB8DA266-9177-4ED6-A9E1-1E4B406DD36A}">
      <dgm:prSet/>
      <dgm:spPr/>
      <dgm:t>
        <a:bodyPr/>
        <a:lstStyle/>
        <a:p>
          <a:endParaRPr lang="en-US" sz="2000"/>
        </a:p>
      </dgm:t>
    </dgm:pt>
    <dgm:pt modelId="{9219CB59-F44E-4FED-B7C2-04DCA1DD1EB0}" type="sibTrans" cxnId="{BB8DA266-9177-4ED6-A9E1-1E4B406DD36A}">
      <dgm:prSet/>
      <dgm:spPr/>
      <dgm:t>
        <a:bodyPr/>
        <a:lstStyle/>
        <a:p>
          <a:endParaRPr lang="en-US" sz="2000"/>
        </a:p>
      </dgm:t>
    </dgm:pt>
    <dgm:pt modelId="{76CEAE90-ECFC-4D3A-8581-672FF6BB6E42}">
      <dgm:prSet custT="1"/>
      <dgm:spPr/>
      <dgm:t>
        <a:bodyPr/>
        <a:lstStyle/>
        <a:p>
          <a:r>
            <a:rPr lang="cs-CZ" sz="1800" dirty="0"/>
            <a:t>prodej vlastních produktů a služeb –  chráněné dílny, apod.</a:t>
          </a:r>
          <a:endParaRPr lang="en-US" sz="1800" dirty="0"/>
        </a:p>
      </dgm:t>
    </dgm:pt>
    <dgm:pt modelId="{ACA6EB6B-0398-4B40-A1F7-C2DF64AAC189}" type="parTrans" cxnId="{EB01F850-42BD-4FC3-8548-DB4E224F7E9C}">
      <dgm:prSet/>
      <dgm:spPr/>
      <dgm:t>
        <a:bodyPr/>
        <a:lstStyle/>
        <a:p>
          <a:endParaRPr lang="en-US" sz="2000"/>
        </a:p>
      </dgm:t>
    </dgm:pt>
    <dgm:pt modelId="{95C41F80-2B80-489A-AC2C-C2F89AD9098D}" type="sibTrans" cxnId="{EB01F850-42BD-4FC3-8548-DB4E224F7E9C}">
      <dgm:prSet/>
      <dgm:spPr/>
      <dgm:t>
        <a:bodyPr/>
        <a:lstStyle/>
        <a:p>
          <a:endParaRPr lang="en-US" sz="2000"/>
        </a:p>
      </dgm:t>
    </dgm:pt>
    <dgm:pt modelId="{85AAB939-D76A-4F5B-9C77-931BF81A3C07}">
      <dgm:prSet custT="1"/>
      <dgm:spPr/>
      <dgm:t>
        <a:bodyPr/>
        <a:lstStyle/>
        <a:p>
          <a:r>
            <a:rPr lang="cs-CZ" sz="1800"/>
            <a:t>jiné: dary (odečitatelné z daň. základu), vydávání dluhopisů (zahraničí)</a:t>
          </a:r>
          <a:endParaRPr lang="en-US" sz="1800"/>
        </a:p>
      </dgm:t>
    </dgm:pt>
    <dgm:pt modelId="{141D36F5-1F6F-42DE-B4FE-57B359823689}" type="parTrans" cxnId="{EDBCA0FB-77A1-49B6-A636-DA7447E28190}">
      <dgm:prSet/>
      <dgm:spPr/>
      <dgm:t>
        <a:bodyPr/>
        <a:lstStyle/>
        <a:p>
          <a:endParaRPr lang="en-US" sz="2000"/>
        </a:p>
      </dgm:t>
    </dgm:pt>
    <dgm:pt modelId="{AD15E4A8-2C95-43CD-A17B-0EF26BC5DEF6}" type="sibTrans" cxnId="{EDBCA0FB-77A1-49B6-A636-DA7447E28190}">
      <dgm:prSet/>
      <dgm:spPr/>
      <dgm:t>
        <a:bodyPr/>
        <a:lstStyle/>
        <a:p>
          <a:endParaRPr lang="en-US" sz="2000"/>
        </a:p>
      </dgm:t>
    </dgm:pt>
    <dgm:pt modelId="{5380F2DE-849A-48B7-8E1F-B6D346C956CA}" type="pres">
      <dgm:prSet presAssocID="{6EDF1FCA-DD91-4FDB-BCAA-5ECFCEB985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3C859B-E6A8-44EC-8533-9A03E259413D}" type="pres">
      <dgm:prSet presAssocID="{97AD0482-4AE0-4203-8B7B-1EEB5BC2B1F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804898-6DE8-4BAD-BAF2-149A34BEA241}" type="pres">
      <dgm:prSet presAssocID="{0DF3E266-EC5D-4374-8BB5-C955C5E579F5}" presName="sibTrans" presStyleCnt="0"/>
      <dgm:spPr/>
    </dgm:pt>
    <dgm:pt modelId="{8AE9DB0F-2E13-4781-92F3-0B1A95C02F2F}" type="pres">
      <dgm:prSet presAssocID="{9375E91C-9DB1-41AC-AC04-F1380CCD4BA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32C4E3-E3BD-4B8F-9B80-A8414D81C5F6}" type="pres">
      <dgm:prSet presAssocID="{6F07F901-C08C-42BA-A133-A3D031CCC691}" presName="sibTrans" presStyleCnt="0"/>
      <dgm:spPr/>
    </dgm:pt>
    <dgm:pt modelId="{285D0585-886F-4285-BCDF-7B672F388F8F}" type="pres">
      <dgm:prSet presAssocID="{6DD172E2-055C-4218-831F-7A766F53D02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1A14DA-2EBF-4FB8-A0C4-00D88D0E0471}" type="pres">
      <dgm:prSet presAssocID="{322AF895-1A3F-4073-870F-11EF3CC96528}" presName="sibTrans" presStyleCnt="0"/>
      <dgm:spPr/>
    </dgm:pt>
    <dgm:pt modelId="{B44B25C2-7CF2-4BDC-B8C8-A38A3B2F2DDA}" type="pres">
      <dgm:prSet presAssocID="{CAEFF74E-9D9F-44F4-BD2B-E62FE1E75BA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84F86-CD24-4861-88DC-185DC678CAC9}" type="pres">
      <dgm:prSet presAssocID="{6CDF6D4E-69A9-4AC3-8F5E-D04F67A95F57}" presName="sibTrans" presStyleCnt="0"/>
      <dgm:spPr/>
    </dgm:pt>
    <dgm:pt modelId="{50E6A5F7-7618-4297-9F67-9DFEA55DD4E6}" type="pres">
      <dgm:prSet presAssocID="{A8199669-20FA-4227-A586-4A4406A5C53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77AF96-2F32-4A6F-A5F8-0C43F8B8879D}" type="pres">
      <dgm:prSet presAssocID="{9219CB59-F44E-4FED-B7C2-04DCA1DD1EB0}" presName="sibTrans" presStyleCnt="0"/>
      <dgm:spPr/>
    </dgm:pt>
    <dgm:pt modelId="{AFE68CE5-1A9F-43FB-A6C9-13CDBDD3437F}" type="pres">
      <dgm:prSet presAssocID="{76CEAE90-ECFC-4D3A-8581-672FF6BB6E4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0B7B71-A957-4EE7-9B7A-2F6535F48C02}" type="pres">
      <dgm:prSet presAssocID="{95C41F80-2B80-489A-AC2C-C2F89AD9098D}" presName="sibTrans" presStyleCnt="0"/>
      <dgm:spPr/>
    </dgm:pt>
    <dgm:pt modelId="{C6B12B74-BC2F-4A59-A572-59EDB3EE219B}" type="pres">
      <dgm:prSet presAssocID="{85AAB939-D76A-4F5B-9C77-931BF81A3C0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4830FB-5565-4ED5-85ED-918163411BBD}" type="presOf" srcId="{76CEAE90-ECFC-4D3A-8581-672FF6BB6E42}" destId="{AFE68CE5-1A9F-43FB-A6C9-13CDBDD3437F}" srcOrd="0" destOrd="0" presId="urn:microsoft.com/office/officeart/2005/8/layout/default#3"/>
    <dgm:cxn modelId="{53F7E560-E4EE-47FA-904A-142C906A6EA1}" srcId="{6EDF1FCA-DD91-4FDB-BCAA-5ECFCEB985BB}" destId="{6DD172E2-055C-4218-831F-7A766F53D02F}" srcOrd="2" destOrd="0" parTransId="{983BCB33-8FCB-4687-AC15-AAE33D1BA843}" sibTransId="{322AF895-1A3F-4073-870F-11EF3CC96528}"/>
    <dgm:cxn modelId="{EDBCA0FB-77A1-49B6-A636-DA7447E28190}" srcId="{6EDF1FCA-DD91-4FDB-BCAA-5ECFCEB985BB}" destId="{85AAB939-D76A-4F5B-9C77-931BF81A3C07}" srcOrd="6" destOrd="0" parTransId="{141D36F5-1F6F-42DE-B4FE-57B359823689}" sibTransId="{AD15E4A8-2C95-43CD-A17B-0EF26BC5DEF6}"/>
    <dgm:cxn modelId="{D24A8A04-2917-4989-8C0C-63A252B8F710}" type="presOf" srcId="{6DD172E2-055C-4218-831F-7A766F53D02F}" destId="{285D0585-886F-4285-BCDF-7B672F388F8F}" srcOrd="0" destOrd="0" presId="urn:microsoft.com/office/officeart/2005/8/layout/default#3"/>
    <dgm:cxn modelId="{0D320CAE-7C56-42B7-B9F5-021FFDE3F200}" type="presOf" srcId="{97AD0482-4AE0-4203-8B7B-1EEB5BC2B1F5}" destId="{4B3C859B-E6A8-44EC-8533-9A03E259413D}" srcOrd="0" destOrd="0" presId="urn:microsoft.com/office/officeart/2005/8/layout/default#3"/>
    <dgm:cxn modelId="{3C8D0A16-88D8-4861-A2AD-11D14A139E13}" type="presOf" srcId="{6EDF1FCA-DD91-4FDB-BCAA-5ECFCEB985BB}" destId="{5380F2DE-849A-48B7-8E1F-B6D346C956CA}" srcOrd="0" destOrd="0" presId="urn:microsoft.com/office/officeart/2005/8/layout/default#3"/>
    <dgm:cxn modelId="{B7CEBB27-CD93-48E4-9CE4-C0B9526BCE30}" type="presOf" srcId="{A8199669-20FA-4227-A586-4A4406A5C533}" destId="{50E6A5F7-7618-4297-9F67-9DFEA55DD4E6}" srcOrd="0" destOrd="0" presId="urn:microsoft.com/office/officeart/2005/8/layout/default#3"/>
    <dgm:cxn modelId="{EB01F850-42BD-4FC3-8548-DB4E224F7E9C}" srcId="{6EDF1FCA-DD91-4FDB-BCAA-5ECFCEB985BB}" destId="{76CEAE90-ECFC-4D3A-8581-672FF6BB6E42}" srcOrd="5" destOrd="0" parTransId="{ACA6EB6B-0398-4B40-A1F7-C2DF64AAC189}" sibTransId="{95C41F80-2B80-489A-AC2C-C2F89AD9098D}"/>
    <dgm:cxn modelId="{B4473013-CEDA-4E6D-9AF8-B0D8CB502E87}" type="presOf" srcId="{CAEFF74E-9D9F-44F4-BD2B-E62FE1E75BA4}" destId="{B44B25C2-7CF2-4BDC-B8C8-A38A3B2F2DDA}" srcOrd="0" destOrd="0" presId="urn:microsoft.com/office/officeart/2005/8/layout/default#3"/>
    <dgm:cxn modelId="{CEEB7591-36CB-49FE-89EB-75A38AD98694}" srcId="{6EDF1FCA-DD91-4FDB-BCAA-5ECFCEB985BB}" destId="{97AD0482-4AE0-4203-8B7B-1EEB5BC2B1F5}" srcOrd="0" destOrd="0" parTransId="{9323570A-B59E-40CD-A599-CBBBD40FAF2E}" sibTransId="{0DF3E266-EC5D-4374-8BB5-C955C5E579F5}"/>
    <dgm:cxn modelId="{C5332284-4E90-4E4E-A581-4CDA22D7DDC6}" srcId="{6EDF1FCA-DD91-4FDB-BCAA-5ECFCEB985BB}" destId="{CAEFF74E-9D9F-44F4-BD2B-E62FE1E75BA4}" srcOrd="3" destOrd="0" parTransId="{73D97986-E175-4232-9B94-B58D604500CE}" sibTransId="{6CDF6D4E-69A9-4AC3-8F5E-D04F67A95F57}"/>
    <dgm:cxn modelId="{EFE56726-310B-4666-BD38-8EF29E60AC27}" srcId="{6EDF1FCA-DD91-4FDB-BCAA-5ECFCEB985BB}" destId="{9375E91C-9DB1-41AC-AC04-F1380CCD4BAC}" srcOrd="1" destOrd="0" parTransId="{0AED8550-0379-42F8-8ABA-254F8F7F8165}" sibTransId="{6F07F901-C08C-42BA-A133-A3D031CCC691}"/>
    <dgm:cxn modelId="{BB8DA266-9177-4ED6-A9E1-1E4B406DD36A}" srcId="{6EDF1FCA-DD91-4FDB-BCAA-5ECFCEB985BB}" destId="{A8199669-20FA-4227-A586-4A4406A5C533}" srcOrd="4" destOrd="0" parTransId="{95827B29-1DCD-4EC1-B2F5-9E14586E7561}" sibTransId="{9219CB59-F44E-4FED-B7C2-04DCA1DD1EB0}"/>
    <dgm:cxn modelId="{34FD717B-5714-4720-89B1-C2FC5AEAD671}" type="presOf" srcId="{9375E91C-9DB1-41AC-AC04-F1380CCD4BAC}" destId="{8AE9DB0F-2E13-4781-92F3-0B1A95C02F2F}" srcOrd="0" destOrd="0" presId="urn:microsoft.com/office/officeart/2005/8/layout/default#3"/>
    <dgm:cxn modelId="{1A25050E-F731-4EAC-BC44-7759BAE0A077}" type="presOf" srcId="{85AAB939-D76A-4F5B-9C77-931BF81A3C07}" destId="{C6B12B74-BC2F-4A59-A572-59EDB3EE219B}" srcOrd="0" destOrd="0" presId="urn:microsoft.com/office/officeart/2005/8/layout/default#3"/>
    <dgm:cxn modelId="{2381594E-C46A-4429-BEC3-02C25C332E58}" type="presParOf" srcId="{5380F2DE-849A-48B7-8E1F-B6D346C956CA}" destId="{4B3C859B-E6A8-44EC-8533-9A03E259413D}" srcOrd="0" destOrd="0" presId="urn:microsoft.com/office/officeart/2005/8/layout/default#3"/>
    <dgm:cxn modelId="{B4F071EF-5A6F-4319-AAD1-E3767A651AE7}" type="presParOf" srcId="{5380F2DE-849A-48B7-8E1F-B6D346C956CA}" destId="{99804898-6DE8-4BAD-BAF2-149A34BEA241}" srcOrd="1" destOrd="0" presId="urn:microsoft.com/office/officeart/2005/8/layout/default#3"/>
    <dgm:cxn modelId="{1D8DD27B-C72E-4203-BA78-D6F23FFA1431}" type="presParOf" srcId="{5380F2DE-849A-48B7-8E1F-B6D346C956CA}" destId="{8AE9DB0F-2E13-4781-92F3-0B1A95C02F2F}" srcOrd="2" destOrd="0" presId="urn:microsoft.com/office/officeart/2005/8/layout/default#3"/>
    <dgm:cxn modelId="{D1EFA68A-2D66-42DA-BD3A-D7464624F158}" type="presParOf" srcId="{5380F2DE-849A-48B7-8E1F-B6D346C956CA}" destId="{7332C4E3-E3BD-4B8F-9B80-A8414D81C5F6}" srcOrd="3" destOrd="0" presId="urn:microsoft.com/office/officeart/2005/8/layout/default#3"/>
    <dgm:cxn modelId="{1C02400F-716C-43B8-A63F-2D512DE8EF5A}" type="presParOf" srcId="{5380F2DE-849A-48B7-8E1F-B6D346C956CA}" destId="{285D0585-886F-4285-BCDF-7B672F388F8F}" srcOrd="4" destOrd="0" presId="urn:microsoft.com/office/officeart/2005/8/layout/default#3"/>
    <dgm:cxn modelId="{B759F78A-B940-41AA-9593-A6012C607360}" type="presParOf" srcId="{5380F2DE-849A-48B7-8E1F-B6D346C956CA}" destId="{BF1A14DA-2EBF-4FB8-A0C4-00D88D0E0471}" srcOrd="5" destOrd="0" presId="urn:microsoft.com/office/officeart/2005/8/layout/default#3"/>
    <dgm:cxn modelId="{B3B28FAB-4D85-4FA6-825D-59F558A3728A}" type="presParOf" srcId="{5380F2DE-849A-48B7-8E1F-B6D346C956CA}" destId="{B44B25C2-7CF2-4BDC-B8C8-A38A3B2F2DDA}" srcOrd="6" destOrd="0" presId="urn:microsoft.com/office/officeart/2005/8/layout/default#3"/>
    <dgm:cxn modelId="{7DECA509-9ADD-47C3-A1CF-F4B6CDCFB878}" type="presParOf" srcId="{5380F2DE-849A-48B7-8E1F-B6D346C956CA}" destId="{CD284F86-CD24-4861-88DC-185DC678CAC9}" srcOrd="7" destOrd="0" presId="urn:microsoft.com/office/officeart/2005/8/layout/default#3"/>
    <dgm:cxn modelId="{69B18771-C427-45E2-93AA-CDFD583DF2E0}" type="presParOf" srcId="{5380F2DE-849A-48B7-8E1F-B6D346C956CA}" destId="{50E6A5F7-7618-4297-9F67-9DFEA55DD4E6}" srcOrd="8" destOrd="0" presId="urn:microsoft.com/office/officeart/2005/8/layout/default#3"/>
    <dgm:cxn modelId="{52B1004F-B0F5-49DE-94FF-22EC024C26BC}" type="presParOf" srcId="{5380F2DE-849A-48B7-8E1F-B6D346C956CA}" destId="{DF77AF96-2F32-4A6F-A5F8-0C43F8B8879D}" srcOrd="9" destOrd="0" presId="urn:microsoft.com/office/officeart/2005/8/layout/default#3"/>
    <dgm:cxn modelId="{A8D47FFC-0CE7-4023-9C09-4F8E2B1DD4E1}" type="presParOf" srcId="{5380F2DE-849A-48B7-8E1F-B6D346C956CA}" destId="{AFE68CE5-1A9F-43FB-A6C9-13CDBDD3437F}" srcOrd="10" destOrd="0" presId="urn:microsoft.com/office/officeart/2005/8/layout/default#3"/>
    <dgm:cxn modelId="{3DF3BB85-C33F-4D49-A132-689060C6B0C6}" type="presParOf" srcId="{5380F2DE-849A-48B7-8E1F-B6D346C956CA}" destId="{790B7B71-A957-4EE7-9B7A-2F6535F48C02}" srcOrd="11" destOrd="0" presId="urn:microsoft.com/office/officeart/2005/8/layout/default#3"/>
    <dgm:cxn modelId="{014011EB-0FB8-405F-9A1D-488CA46D5227}" type="presParOf" srcId="{5380F2DE-849A-48B7-8E1F-B6D346C956CA}" destId="{C6B12B74-BC2F-4A59-A572-59EDB3EE219B}" srcOrd="12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7DEF33-8861-4F1E-AED8-7C83B0C9750C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2924C18B-5F41-4B4B-848A-5F289B3EDFAD}">
      <dgm:prSet/>
      <dgm:spPr/>
      <dgm:t>
        <a:bodyPr/>
        <a:lstStyle/>
        <a:p>
          <a:r>
            <a:rPr lang="cs-CZ" b="1"/>
            <a:t>Dar </a:t>
          </a:r>
          <a:endParaRPr lang="en-US"/>
        </a:p>
      </dgm:t>
    </dgm:pt>
    <dgm:pt modelId="{0F25B8E7-55BF-4148-A2DD-DF9277BC01C6}" type="parTrans" cxnId="{8DD2AC2D-58F5-48BA-97C7-7051072D92F4}">
      <dgm:prSet/>
      <dgm:spPr/>
      <dgm:t>
        <a:bodyPr/>
        <a:lstStyle/>
        <a:p>
          <a:endParaRPr lang="en-US"/>
        </a:p>
      </dgm:t>
    </dgm:pt>
    <dgm:pt modelId="{D88EB7C2-6DDF-4860-8938-FD12545538C9}" type="sibTrans" cxnId="{8DD2AC2D-58F5-48BA-97C7-7051072D92F4}">
      <dgm:prSet/>
      <dgm:spPr/>
      <dgm:t>
        <a:bodyPr/>
        <a:lstStyle/>
        <a:p>
          <a:endParaRPr lang="en-US"/>
        </a:p>
      </dgm:t>
    </dgm:pt>
    <dgm:pt modelId="{47B12B40-D44C-4953-A378-33C6FD1CFE64}">
      <dgm:prSet/>
      <dgm:spPr/>
      <dgm:t>
        <a:bodyPr/>
        <a:lstStyle/>
        <a:p>
          <a:r>
            <a:rPr lang="cs-CZ"/>
            <a:t>Je bezúplatný převod majetku z jednoho subjektu na druhý. </a:t>
          </a:r>
          <a:endParaRPr lang="en-US"/>
        </a:p>
      </dgm:t>
    </dgm:pt>
    <dgm:pt modelId="{D6811719-CEA0-464A-9673-F54A764BC99D}" type="parTrans" cxnId="{9107262A-7C05-4BD2-8F62-DFAF778D3704}">
      <dgm:prSet/>
      <dgm:spPr/>
      <dgm:t>
        <a:bodyPr/>
        <a:lstStyle/>
        <a:p>
          <a:endParaRPr lang="en-US"/>
        </a:p>
      </dgm:t>
    </dgm:pt>
    <dgm:pt modelId="{5642D030-393A-4B48-AA6D-1081AE15D966}" type="sibTrans" cxnId="{9107262A-7C05-4BD2-8F62-DFAF778D3704}">
      <dgm:prSet/>
      <dgm:spPr/>
      <dgm:t>
        <a:bodyPr/>
        <a:lstStyle/>
        <a:p>
          <a:endParaRPr lang="en-US"/>
        </a:p>
      </dgm:t>
    </dgm:pt>
    <dgm:pt modelId="{BE9D7AAD-DF55-47BD-9C73-9A8FC5D7234E}">
      <dgm:prSet/>
      <dgm:spPr/>
      <dgm:t>
        <a:bodyPr/>
        <a:lstStyle/>
        <a:p>
          <a:r>
            <a:rPr lang="cs-CZ"/>
            <a:t>Převod se uskutečňuje bez očekávání protislužby na základě darovací smlouvy. </a:t>
          </a:r>
          <a:endParaRPr lang="en-US"/>
        </a:p>
      </dgm:t>
    </dgm:pt>
    <dgm:pt modelId="{A20BD1DC-0495-4123-9870-8F32159078E7}" type="parTrans" cxnId="{98ADE39D-7579-466E-9D6F-1C03A57E71F5}">
      <dgm:prSet/>
      <dgm:spPr/>
      <dgm:t>
        <a:bodyPr/>
        <a:lstStyle/>
        <a:p>
          <a:endParaRPr lang="en-US"/>
        </a:p>
      </dgm:t>
    </dgm:pt>
    <dgm:pt modelId="{5433A7D8-EEBB-4FA7-980C-61BFCB4BF0C5}" type="sibTrans" cxnId="{98ADE39D-7579-466E-9D6F-1C03A57E71F5}">
      <dgm:prSet/>
      <dgm:spPr/>
      <dgm:t>
        <a:bodyPr/>
        <a:lstStyle/>
        <a:p>
          <a:endParaRPr lang="en-US"/>
        </a:p>
      </dgm:t>
    </dgm:pt>
    <dgm:pt modelId="{84AAF6B4-0687-4A80-8A16-32F3FA784A58}">
      <dgm:prSet/>
      <dgm:spPr/>
      <dgm:t>
        <a:bodyPr/>
        <a:lstStyle/>
        <a:p>
          <a:r>
            <a:rPr lang="cs-CZ"/>
            <a:t>Dárcovství lze chápat jako charitativní akt.</a:t>
          </a:r>
          <a:endParaRPr lang="en-US"/>
        </a:p>
      </dgm:t>
    </dgm:pt>
    <dgm:pt modelId="{95D85EA3-F2E0-4286-89DC-819F05F5F034}" type="parTrans" cxnId="{9C73F659-4E65-405B-9A5E-2B5CCDD1FFD7}">
      <dgm:prSet/>
      <dgm:spPr/>
      <dgm:t>
        <a:bodyPr/>
        <a:lstStyle/>
        <a:p>
          <a:endParaRPr lang="en-US"/>
        </a:p>
      </dgm:t>
    </dgm:pt>
    <dgm:pt modelId="{75F3DB2C-FB1F-4CF1-BF8E-D7D4D4FD83B3}" type="sibTrans" cxnId="{9C73F659-4E65-405B-9A5E-2B5CCDD1FFD7}">
      <dgm:prSet/>
      <dgm:spPr/>
      <dgm:t>
        <a:bodyPr/>
        <a:lstStyle/>
        <a:p>
          <a:endParaRPr lang="en-US"/>
        </a:p>
      </dgm:t>
    </dgm:pt>
    <dgm:pt modelId="{5D62D3F5-D5F0-481E-8499-72A5B7589ED6}">
      <dgm:prSet/>
      <dgm:spPr/>
      <dgm:t>
        <a:bodyPr/>
        <a:lstStyle/>
        <a:p>
          <a:r>
            <a:rPr lang="cs-CZ" b="1"/>
            <a:t>Sponzorování </a:t>
          </a:r>
          <a:endParaRPr lang="en-US"/>
        </a:p>
      </dgm:t>
    </dgm:pt>
    <dgm:pt modelId="{7173CAE1-4103-41EA-8AC5-71B9BAA72D3D}" type="parTrans" cxnId="{EADBD944-ED8C-4F1F-BF21-4B40287CB73E}">
      <dgm:prSet/>
      <dgm:spPr/>
      <dgm:t>
        <a:bodyPr/>
        <a:lstStyle/>
        <a:p>
          <a:endParaRPr lang="en-US"/>
        </a:p>
      </dgm:t>
    </dgm:pt>
    <dgm:pt modelId="{63555BB9-56D7-4ED4-82DA-0F7D3CD08288}" type="sibTrans" cxnId="{EADBD944-ED8C-4F1F-BF21-4B40287CB73E}">
      <dgm:prSet/>
      <dgm:spPr/>
      <dgm:t>
        <a:bodyPr/>
        <a:lstStyle/>
        <a:p>
          <a:endParaRPr lang="en-US"/>
        </a:p>
      </dgm:t>
    </dgm:pt>
    <dgm:pt modelId="{B6AD82FF-953A-4FE1-9CE6-DA9F1D816CBE}">
      <dgm:prSet/>
      <dgm:spPr/>
      <dgm:t>
        <a:bodyPr/>
        <a:lstStyle/>
        <a:p>
          <a:r>
            <a:rPr lang="cs-CZ"/>
            <a:t>Je naproti tomu obchodním vztahem. </a:t>
          </a:r>
          <a:endParaRPr lang="en-US"/>
        </a:p>
      </dgm:t>
    </dgm:pt>
    <dgm:pt modelId="{A437B78D-2434-4440-8BE8-34966D640FA2}" type="parTrans" cxnId="{6059FC11-2CA4-4CFE-A67B-BAD41F902AC7}">
      <dgm:prSet/>
      <dgm:spPr/>
      <dgm:t>
        <a:bodyPr/>
        <a:lstStyle/>
        <a:p>
          <a:endParaRPr lang="en-US"/>
        </a:p>
      </dgm:t>
    </dgm:pt>
    <dgm:pt modelId="{144ED482-DC59-4C5C-BF4E-3EF9BF475874}" type="sibTrans" cxnId="{6059FC11-2CA4-4CFE-A67B-BAD41F902AC7}">
      <dgm:prSet/>
      <dgm:spPr/>
      <dgm:t>
        <a:bodyPr/>
        <a:lstStyle/>
        <a:p>
          <a:endParaRPr lang="en-US"/>
        </a:p>
      </dgm:t>
    </dgm:pt>
    <dgm:pt modelId="{D678AFB0-540F-47AA-8754-80CE1D9C155F}">
      <dgm:prSet/>
      <dgm:spPr/>
      <dgm:t>
        <a:bodyPr/>
        <a:lstStyle/>
        <a:p>
          <a:r>
            <a:rPr lang="cs-CZ"/>
            <a:t>Jde o poskytnutí služby za úplatu. </a:t>
          </a:r>
          <a:endParaRPr lang="en-US"/>
        </a:p>
      </dgm:t>
    </dgm:pt>
    <dgm:pt modelId="{0110670C-8B36-44DF-ACBB-A2E1C133E0EC}" type="parTrans" cxnId="{0E0F8A1C-25E6-4ED3-B1E6-DF2885A44D7E}">
      <dgm:prSet/>
      <dgm:spPr/>
      <dgm:t>
        <a:bodyPr/>
        <a:lstStyle/>
        <a:p>
          <a:endParaRPr lang="en-US"/>
        </a:p>
      </dgm:t>
    </dgm:pt>
    <dgm:pt modelId="{27540610-D796-4054-B8E1-A24291EEA682}" type="sibTrans" cxnId="{0E0F8A1C-25E6-4ED3-B1E6-DF2885A44D7E}">
      <dgm:prSet/>
      <dgm:spPr/>
      <dgm:t>
        <a:bodyPr/>
        <a:lstStyle/>
        <a:p>
          <a:endParaRPr lang="en-US"/>
        </a:p>
      </dgm:t>
    </dgm:pt>
    <dgm:pt modelId="{AAC9C3B9-5D75-4CB6-8649-F3ED0194BA83}">
      <dgm:prSet/>
      <dgm:spPr/>
      <dgm:t>
        <a:bodyPr/>
        <a:lstStyle/>
        <a:p>
          <a:r>
            <a:rPr lang="cs-CZ"/>
            <a:t>Službou je propagace sponzora (firmy, organizace, produktu) na základě smlouvy o reklamě. </a:t>
          </a:r>
          <a:endParaRPr lang="en-US"/>
        </a:p>
      </dgm:t>
    </dgm:pt>
    <dgm:pt modelId="{577D74C5-CA37-4124-95CA-48267189E80C}" type="parTrans" cxnId="{461C722E-F184-41C7-BB5F-6B55B33B41BB}">
      <dgm:prSet/>
      <dgm:spPr/>
      <dgm:t>
        <a:bodyPr/>
        <a:lstStyle/>
        <a:p>
          <a:endParaRPr lang="en-US"/>
        </a:p>
      </dgm:t>
    </dgm:pt>
    <dgm:pt modelId="{B73FDB75-F258-4EAE-9975-9BB4F5E5DD6D}" type="sibTrans" cxnId="{461C722E-F184-41C7-BB5F-6B55B33B41BB}">
      <dgm:prSet/>
      <dgm:spPr/>
      <dgm:t>
        <a:bodyPr/>
        <a:lstStyle/>
        <a:p>
          <a:endParaRPr lang="en-US"/>
        </a:p>
      </dgm:t>
    </dgm:pt>
    <dgm:pt modelId="{AA7C68D6-2593-44AB-9538-4E213FE0F7B5}">
      <dgm:prSet/>
      <dgm:spPr/>
      <dgm:t>
        <a:bodyPr/>
        <a:lstStyle/>
        <a:p>
          <a:r>
            <a:rPr lang="cs-CZ"/>
            <a:t>Tato služba je hrazena sponzorským příspěvkem.</a:t>
          </a:r>
          <a:endParaRPr lang="en-US"/>
        </a:p>
      </dgm:t>
    </dgm:pt>
    <dgm:pt modelId="{D743DBB7-AA94-4BDE-AA83-22E726883D85}" type="parTrans" cxnId="{5F16DFFA-3E47-4B31-A11A-3408F8469CF5}">
      <dgm:prSet/>
      <dgm:spPr/>
      <dgm:t>
        <a:bodyPr/>
        <a:lstStyle/>
        <a:p>
          <a:endParaRPr lang="en-US"/>
        </a:p>
      </dgm:t>
    </dgm:pt>
    <dgm:pt modelId="{DFEF64AE-4DC3-4E76-8DBB-C164EF8393F2}" type="sibTrans" cxnId="{5F16DFFA-3E47-4B31-A11A-3408F8469CF5}">
      <dgm:prSet/>
      <dgm:spPr/>
      <dgm:t>
        <a:bodyPr/>
        <a:lstStyle/>
        <a:p>
          <a:endParaRPr lang="en-US"/>
        </a:p>
      </dgm:t>
    </dgm:pt>
    <dgm:pt modelId="{C2659B80-77FB-4A32-8D17-044ECF494F7E}" type="pres">
      <dgm:prSet presAssocID="{367DEF33-8861-4F1E-AED8-7C83B0C975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389F70-0D90-4997-8B5A-95933123F179}" type="pres">
      <dgm:prSet presAssocID="{2924C18B-5F41-4B4B-848A-5F289B3EDFAD}" presName="composite" presStyleCnt="0"/>
      <dgm:spPr/>
    </dgm:pt>
    <dgm:pt modelId="{173106D4-04FF-4BBA-8080-1DFCE4C260B8}" type="pres">
      <dgm:prSet presAssocID="{2924C18B-5F41-4B4B-848A-5F289B3EDFAD}" presName="parTx" presStyleLbl="alignNode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9B13B49-1D12-468C-B03E-1BA8853A636D}" type="pres">
      <dgm:prSet presAssocID="{2924C18B-5F41-4B4B-848A-5F289B3EDFAD}" presName="desTx" presStyleLbl="alignAccFollowNode1" presStyleIdx="0" presStyleCnt="2">
        <dgm:presLayoutVars/>
      </dgm:prSet>
      <dgm:spPr/>
      <dgm:t>
        <a:bodyPr/>
        <a:lstStyle/>
        <a:p>
          <a:endParaRPr lang="cs-CZ"/>
        </a:p>
      </dgm:t>
    </dgm:pt>
    <dgm:pt modelId="{C6DCA200-F98B-4DC9-85F0-969F83916B1C}" type="pres">
      <dgm:prSet presAssocID="{D88EB7C2-6DDF-4860-8938-FD12545538C9}" presName="space" presStyleCnt="0"/>
      <dgm:spPr/>
    </dgm:pt>
    <dgm:pt modelId="{E4037281-7C78-471E-B62F-74F022C2CE4C}" type="pres">
      <dgm:prSet presAssocID="{5D62D3F5-D5F0-481E-8499-72A5B7589ED6}" presName="composite" presStyleCnt="0"/>
      <dgm:spPr/>
    </dgm:pt>
    <dgm:pt modelId="{BD03C5FB-426E-48A2-B839-0198EF259780}" type="pres">
      <dgm:prSet presAssocID="{5D62D3F5-D5F0-481E-8499-72A5B7589ED6}" presName="parTx" presStyleLbl="alignNod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C307B55-F94F-4883-AF42-05364BE780AA}" type="pres">
      <dgm:prSet presAssocID="{5D62D3F5-D5F0-481E-8499-72A5B7589ED6}" presName="desTx" presStyleLbl="alignAccFollowNode1" presStyleIdx="1" presStyleCnt="2">
        <dgm:presLayoutVars/>
      </dgm:prSet>
      <dgm:spPr/>
      <dgm:t>
        <a:bodyPr/>
        <a:lstStyle/>
        <a:p>
          <a:endParaRPr lang="cs-CZ"/>
        </a:p>
      </dgm:t>
    </dgm:pt>
  </dgm:ptLst>
  <dgm:cxnLst>
    <dgm:cxn modelId="{EADBD944-ED8C-4F1F-BF21-4B40287CB73E}" srcId="{367DEF33-8861-4F1E-AED8-7C83B0C9750C}" destId="{5D62D3F5-D5F0-481E-8499-72A5B7589ED6}" srcOrd="1" destOrd="0" parTransId="{7173CAE1-4103-41EA-8AC5-71B9BAA72D3D}" sibTransId="{63555BB9-56D7-4ED4-82DA-0F7D3CD08288}"/>
    <dgm:cxn modelId="{22B19B60-38AC-4918-8D88-337D87931BC8}" type="presOf" srcId="{2924C18B-5F41-4B4B-848A-5F289B3EDFAD}" destId="{173106D4-04FF-4BBA-8080-1DFCE4C260B8}" srcOrd="0" destOrd="0" presId="urn:microsoft.com/office/officeart/2016/7/layout/HorizontalActionList"/>
    <dgm:cxn modelId="{A61553CA-5DD6-49C0-B2D0-2DE6BFECF142}" type="presOf" srcId="{D678AFB0-540F-47AA-8754-80CE1D9C155F}" destId="{1C307B55-F94F-4883-AF42-05364BE780AA}" srcOrd="0" destOrd="1" presId="urn:microsoft.com/office/officeart/2016/7/layout/HorizontalActionList"/>
    <dgm:cxn modelId="{5F16DFFA-3E47-4B31-A11A-3408F8469CF5}" srcId="{5D62D3F5-D5F0-481E-8499-72A5B7589ED6}" destId="{AA7C68D6-2593-44AB-9538-4E213FE0F7B5}" srcOrd="3" destOrd="0" parTransId="{D743DBB7-AA94-4BDE-AA83-22E726883D85}" sibTransId="{DFEF64AE-4DC3-4E76-8DBB-C164EF8393F2}"/>
    <dgm:cxn modelId="{11E2838D-C522-4F0B-8F20-2D8CBF80A630}" type="presOf" srcId="{84AAF6B4-0687-4A80-8A16-32F3FA784A58}" destId="{29B13B49-1D12-468C-B03E-1BA8853A636D}" srcOrd="0" destOrd="2" presId="urn:microsoft.com/office/officeart/2016/7/layout/HorizontalActionList"/>
    <dgm:cxn modelId="{8DD2AC2D-58F5-48BA-97C7-7051072D92F4}" srcId="{367DEF33-8861-4F1E-AED8-7C83B0C9750C}" destId="{2924C18B-5F41-4B4B-848A-5F289B3EDFAD}" srcOrd="0" destOrd="0" parTransId="{0F25B8E7-55BF-4148-A2DD-DF9277BC01C6}" sibTransId="{D88EB7C2-6DDF-4860-8938-FD12545538C9}"/>
    <dgm:cxn modelId="{9750E206-E03C-4FD2-9694-052171F4AD49}" type="presOf" srcId="{47B12B40-D44C-4953-A378-33C6FD1CFE64}" destId="{29B13B49-1D12-468C-B03E-1BA8853A636D}" srcOrd="0" destOrd="0" presId="urn:microsoft.com/office/officeart/2016/7/layout/HorizontalActionList"/>
    <dgm:cxn modelId="{5797C9A7-1695-4FF5-BAB0-F4E1379A7098}" type="presOf" srcId="{BE9D7AAD-DF55-47BD-9C73-9A8FC5D7234E}" destId="{29B13B49-1D12-468C-B03E-1BA8853A636D}" srcOrd="0" destOrd="1" presId="urn:microsoft.com/office/officeart/2016/7/layout/HorizontalActionList"/>
    <dgm:cxn modelId="{0E0F8A1C-25E6-4ED3-B1E6-DF2885A44D7E}" srcId="{5D62D3F5-D5F0-481E-8499-72A5B7589ED6}" destId="{D678AFB0-540F-47AA-8754-80CE1D9C155F}" srcOrd="1" destOrd="0" parTransId="{0110670C-8B36-44DF-ACBB-A2E1C133E0EC}" sibTransId="{27540610-D796-4054-B8E1-A24291EEA682}"/>
    <dgm:cxn modelId="{B92F4A67-60A3-4B8C-ABC1-37D06EFB0539}" type="presOf" srcId="{367DEF33-8861-4F1E-AED8-7C83B0C9750C}" destId="{C2659B80-77FB-4A32-8D17-044ECF494F7E}" srcOrd="0" destOrd="0" presId="urn:microsoft.com/office/officeart/2016/7/layout/HorizontalActionList"/>
    <dgm:cxn modelId="{6059FC11-2CA4-4CFE-A67B-BAD41F902AC7}" srcId="{5D62D3F5-D5F0-481E-8499-72A5B7589ED6}" destId="{B6AD82FF-953A-4FE1-9CE6-DA9F1D816CBE}" srcOrd="0" destOrd="0" parTransId="{A437B78D-2434-4440-8BE8-34966D640FA2}" sibTransId="{144ED482-DC59-4C5C-BF4E-3EF9BF475874}"/>
    <dgm:cxn modelId="{98ADE39D-7579-466E-9D6F-1C03A57E71F5}" srcId="{2924C18B-5F41-4B4B-848A-5F289B3EDFAD}" destId="{BE9D7AAD-DF55-47BD-9C73-9A8FC5D7234E}" srcOrd="1" destOrd="0" parTransId="{A20BD1DC-0495-4123-9870-8F32159078E7}" sibTransId="{5433A7D8-EEBB-4FA7-980C-61BFCB4BF0C5}"/>
    <dgm:cxn modelId="{5DE09471-0EBC-40A0-9188-F8D6AE2BE819}" type="presOf" srcId="{B6AD82FF-953A-4FE1-9CE6-DA9F1D816CBE}" destId="{1C307B55-F94F-4883-AF42-05364BE780AA}" srcOrd="0" destOrd="0" presId="urn:microsoft.com/office/officeart/2016/7/layout/HorizontalActionList"/>
    <dgm:cxn modelId="{461C722E-F184-41C7-BB5F-6B55B33B41BB}" srcId="{5D62D3F5-D5F0-481E-8499-72A5B7589ED6}" destId="{AAC9C3B9-5D75-4CB6-8649-F3ED0194BA83}" srcOrd="2" destOrd="0" parTransId="{577D74C5-CA37-4124-95CA-48267189E80C}" sibTransId="{B73FDB75-F258-4EAE-9975-9BB4F5E5DD6D}"/>
    <dgm:cxn modelId="{6D25BEDE-1E11-44C5-B3E9-A6FEA44CC483}" type="presOf" srcId="{5D62D3F5-D5F0-481E-8499-72A5B7589ED6}" destId="{BD03C5FB-426E-48A2-B839-0198EF259780}" srcOrd="0" destOrd="0" presId="urn:microsoft.com/office/officeart/2016/7/layout/HorizontalActionList"/>
    <dgm:cxn modelId="{B887C74F-54E9-4FF0-AAE5-3F9E15CB5137}" type="presOf" srcId="{AAC9C3B9-5D75-4CB6-8649-F3ED0194BA83}" destId="{1C307B55-F94F-4883-AF42-05364BE780AA}" srcOrd="0" destOrd="2" presId="urn:microsoft.com/office/officeart/2016/7/layout/HorizontalActionList"/>
    <dgm:cxn modelId="{9C73F659-4E65-405B-9A5E-2B5CCDD1FFD7}" srcId="{2924C18B-5F41-4B4B-848A-5F289B3EDFAD}" destId="{84AAF6B4-0687-4A80-8A16-32F3FA784A58}" srcOrd="2" destOrd="0" parTransId="{95D85EA3-F2E0-4286-89DC-819F05F5F034}" sibTransId="{75F3DB2C-FB1F-4CF1-BF8E-D7D4D4FD83B3}"/>
    <dgm:cxn modelId="{35438041-4AB5-4B70-B1EF-14C2E8477866}" type="presOf" srcId="{AA7C68D6-2593-44AB-9538-4E213FE0F7B5}" destId="{1C307B55-F94F-4883-AF42-05364BE780AA}" srcOrd="0" destOrd="3" presId="urn:microsoft.com/office/officeart/2016/7/layout/HorizontalActionList"/>
    <dgm:cxn modelId="{9107262A-7C05-4BD2-8F62-DFAF778D3704}" srcId="{2924C18B-5F41-4B4B-848A-5F289B3EDFAD}" destId="{47B12B40-D44C-4953-A378-33C6FD1CFE64}" srcOrd="0" destOrd="0" parTransId="{D6811719-CEA0-464A-9673-F54A764BC99D}" sibTransId="{5642D030-393A-4B48-AA6D-1081AE15D966}"/>
    <dgm:cxn modelId="{421D4D14-91C5-4313-A34E-612EBB94C2AB}" type="presParOf" srcId="{C2659B80-77FB-4A32-8D17-044ECF494F7E}" destId="{A2389F70-0D90-4997-8B5A-95933123F179}" srcOrd="0" destOrd="0" presId="urn:microsoft.com/office/officeart/2016/7/layout/HorizontalActionList"/>
    <dgm:cxn modelId="{DBBF6668-D6BE-40A5-9E5C-7227B61FA4BD}" type="presParOf" srcId="{A2389F70-0D90-4997-8B5A-95933123F179}" destId="{173106D4-04FF-4BBA-8080-1DFCE4C260B8}" srcOrd="0" destOrd="0" presId="urn:microsoft.com/office/officeart/2016/7/layout/HorizontalActionList"/>
    <dgm:cxn modelId="{C6F9B6B1-E60E-4D13-9785-8BED95D9E37A}" type="presParOf" srcId="{A2389F70-0D90-4997-8B5A-95933123F179}" destId="{29B13B49-1D12-468C-B03E-1BA8853A636D}" srcOrd="1" destOrd="0" presId="urn:microsoft.com/office/officeart/2016/7/layout/HorizontalActionList"/>
    <dgm:cxn modelId="{B7A770E0-B8B7-4765-8509-E7B8E1E89B30}" type="presParOf" srcId="{C2659B80-77FB-4A32-8D17-044ECF494F7E}" destId="{C6DCA200-F98B-4DC9-85F0-969F83916B1C}" srcOrd="1" destOrd="0" presId="urn:microsoft.com/office/officeart/2016/7/layout/HorizontalActionList"/>
    <dgm:cxn modelId="{DBB0E417-94FE-4407-BFE9-5EE4DD57205C}" type="presParOf" srcId="{C2659B80-77FB-4A32-8D17-044ECF494F7E}" destId="{E4037281-7C78-471E-B62F-74F022C2CE4C}" srcOrd="2" destOrd="0" presId="urn:microsoft.com/office/officeart/2016/7/layout/HorizontalActionList"/>
    <dgm:cxn modelId="{A23C1DE7-8844-46DA-AAC5-7B98F8B5F754}" type="presParOf" srcId="{E4037281-7C78-471E-B62F-74F022C2CE4C}" destId="{BD03C5FB-426E-48A2-B839-0198EF259780}" srcOrd="0" destOrd="0" presId="urn:microsoft.com/office/officeart/2016/7/layout/HorizontalActionList"/>
    <dgm:cxn modelId="{D6354051-672A-4E71-B5A1-03828ADAB512}" type="presParOf" srcId="{E4037281-7C78-471E-B62F-74F022C2CE4C}" destId="{1C307B55-F94F-4883-AF42-05364BE780AA}" srcOrd="1" destOrd="0" presId="urn:microsoft.com/office/officeart/2016/7/layout/HorizontalAction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42E243-4532-4DD3-97E9-489E320DDF60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59BA9F-4FAC-429C-AAAD-7A004C5142D3}">
      <dgm:prSet/>
      <dgm:spPr/>
      <dgm:t>
        <a:bodyPr/>
        <a:lstStyle/>
        <a:p>
          <a:r>
            <a:rPr lang="cs-CZ" dirty="0"/>
            <a:t>Veřejné rozpočty </a:t>
          </a:r>
          <a:endParaRPr lang="en-US" dirty="0"/>
        </a:p>
      </dgm:t>
    </dgm:pt>
    <dgm:pt modelId="{980B2239-FB30-4F82-8EBD-B51FBB231AD0}" type="parTrans" cxnId="{448D2815-27F8-493A-ACFA-A299674A9B8C}">
      <dgm:prSet/>
      <dgm:spPr/>
      <dgm:t>
        <a:bodyPr/>
        <a:lstStyle/>
        <a:p>
          <a:endParaRPr lang="en-US"/>
        </a:p>
      </dgm:t>
    </dgm:pt>
    <dgm:pt modelId="{20BEB94B-4204-4FA4-860F-32902814D3BE}" type="sibTrans" cxnId="{448D2815-27F8-493A-ACFA-A299674A9B8C}">
      <dgm:prSet/>
      <dgm:spPr/>
      <dgm:t>
        <a:bodyPr/>
        <a:lstStyle/>
        <a:p>
          <a:endParaRPr lang="en-US"/>
        </a:p>
      </dgm:t>
    </dgm:pt>
    <dgm:pt modelId="{BC2AD71F-C716-4479-88DB-8401548AE85F}">
      <dgm:prSet/>
      <dgm:spPr/>
      <dgm:t>
        <a:bodyPr/>
        <a:lstStyle/>
        <a:p>
          <a:r>
            <a:rPr lang="pt-BR" dirty="0"/>
            <a:t>Nadace a nadační fondy</a:t>
          </a:r>
          <a:endParaRPr lang="en-US" dirty="0"/>
        </a:p>
      </dgm:t>
    </dgm:pt>
    <dgm:pt modelId="{78C163FE-B544-4A6F-9424-1BC86503D678}" type="parTrans" cxnId="{CAF6D899-C30A-4BB6-9695-5F8575DED589}">
      <dgm:prSet/>
      <dgm:spPr/>
      <dgm:t>
        <a:bodyPr/>
        <a:lstStyle/>
        <a:p>
          <a:endParaRPr lang="en-US"/>
        </a:p>
      </dgm:t>
    </dgm:pt>
    <dgm:pt modelId="{BDA4D0BA-D0D6-4096-B9BC-C986BD8BA4BE}" type="sibTrans" cxnId="{CAF6D899-C30A-4BB6-9695-5F8575DED589}">
      <dgm:prSet/>
      <dgm:spPr/>
      <dgm:t>
        <a:bodyPr/>
        <a:lstStyle/>
        <a:p>
          <a:endParaRPr lang="en-US"/>
        </a:p>
      </dgm:t>
    </dgm:pt>
    <dgm:pt modelId="{9CAC188A-1E76-487D-AE9F-258DB8F3E4C3}">
      <dgm:prSet/>
      <dgm:spPr/>
      <dgm:t>
        <a:bodyPr/>
        <a:lstStyle/>
        <a:p>
          <a:r>
            <a:rPr lang="cs-CZ"/>
            <a:t>Firmy  </a:t>
          </a:r>
          <a:endParaRPr lang="en-US"/>
        </a:p>
      </dgm:t>
    </dgm:pt>
    <dgm:pt modelId="{662CFAA9-8180-47EB-953B-6D677F7586ED}" type="parTrans" cxnId="{089CEE2A-8731-4F7D-BDAA-94F35E37B73D}">
      <dgm:prSet/>
      <dgm:spPr/>
      <dgm:t>
        <a:bodyPr/>
        <a:lstStyle/>
        <a:p>
          <a:endParaRPr lang="en-US"/>
        </a:p>
      </dgm:t>
    </dgm:pt>
    <dgm:pt modelId="{4521EA1E-4911-4659-95CB-3F3B59E06479}" type="sibTrans" cxnId="{089CEE2A-8731-4F7D-BDAA-94F35E37B73D}">
      <dgm:prSet/>
      <dgm:spPr/>
      <dgm:t>
        <a:bodyPr/>
        <a:lstStyle/>
        <a:p>
          <a:endParaRPr lang="en-US"/>
        </a:p>
      </dgm:t>
    </dgm:pt>
    <dgm:pt modelId="{6BD8C6F8-48D6-4BDC-970E-33D8D6CA6985}">
      <dgm:prSet/>
      <dgm:spPr/>
      <dgm:t>
        <a:bodyPr/>
        <a:lstStyle/>
        <a:p>
          <a:r>
            <a:rPr lang="cs-CZ"/>
            <a:t>Individuální dárci</a:t>
          </a:r>
          <a:endParaRPr lang="en-US"/>
        </a:p>
      </dgm:t>
    </dgm:pt>
    <dgm:pt modelId="{33A78721-79C0-48F6-95C2-5D275024FECE}" type="parTrans" cxnId="{9000AFC2-CEAB-4CCA-ACF3-B3FE378B267B}">
      <dgm:prSet/>
      <dgm:spPr/>
      <dgm:t>
        <a:bodyPr/>
        <a:lstStyle/>
        <a:p>
          <a:endParaRPr lang="en-US"/>
        </a:p>
      </dgm:t>
    </dgm:pt>
    <dgm:pt modelId="{6E1F3458-79B8-4682-AE33-EE79802E2502}" type="sibTrans" cxnId="{9000AFC2-CEAB-4CCA-ACF3-B3FE378B267B}">
      <dgm:prSet/>
      <dgm:spPr/>
      <dgm:t>
        <a:bodyPr/>
        <a:lstStyle/>
        <a:p>
          <a:endParaRPr lang="en-US"/>
        </a:p>
      </dgm:t>
    </dgm:pt>
    <dgm:pt modelId="{58B1A0BC-03EB-435A-AD62-7145E349B547}">
      <dgm:prSet/>
      <dgm:spPr/>
      <dgm:t>
        <a:bodyPr/>
        <a:lstStyle/>
        <a:p>
          <a:r>
            <a:rPr lang="cs-CZ"/>
            <a:t>Veřejnost</a:t>
          </a:r>
          <a:endParaRPr lang="en-US"/>
        </a:p>
      </dgm:t>
    </dgm:pt>
    <dgm:pt modelId="{245E52A3-16BA-4B8A-B420-98301F66192A}" type="parTrans" cxnId="{341FE9E6-6223-4F1C-9751-1E4ADDF337DC}">
      <dgm:prSet/>
      <dgm:spPr/>
      <dgm:t>
        <a:bodyPr/>
        <a:lstStyle/>
        <a:p>
          <a:endParaRPr lang="en-US"/>
        </a:p>
      </dgm:t>
    </dgm:pt>
    <dgm:pt modelId="{D092E576-191A-4706-AB02-1637FE359395}" type="sibTrans" cxnId="{341FE9E6-6223-4F1C-9751-1E4ADDF337DC}">
      <dgm:prSet/>
      <dgm:spPr/>
      <dgm:t>
        <a:bodyPr/>
        <a:lstStyle/>
        <a:p>
          <a:endParaRPr lang="en-US"/>
        </a:p>
      </dgm:t>
    </dgm:pt>
    <dgm:pt modelId="{BA59A003-E08A-4651-A59A-AF0F64E73805}">
      <dgm:prSet/>
      <dgm:spPr/>
      <dgm:t>
        <a:bodyPr/>
        <a:lstStyle/>
        <a:p>
          <a:r>
            <a:rPr lang="cs-CZ"/>
            <a:t>Vlastní zdroje organizace</a:t>
          </a:r>
          <a:endParaRPr lang="en-US"/>
        </a:p>
      </dgm:t>
    </dgm:pt>
    <dgm:pt modelId="{5AAA01A4-C415-4298-979D-FD8721AB0968}" type="parTrans" cxnId="{F4DC3F9B-5363-4483-8198-5A05043F655F}">
      <dgm:prSet/>
      <dgm:spPr/>
      <dgm:t>
        <a:bodyPr/>
        <a:lstStyle/>
        <a:p>
          <a:endParaRPr lang="en-US"/>
        </a:p>
      </dgm:t>
    </dgm:pt>
    <dgm:pt modelId="{63E1014E-E2B5-4344-A914-9E9E8796F3ED}" type="sibTrans" cxnId="{F4DC3F9B-5363-4483-8198-5A05043F655F}">
      <dgm:prSet/>
      <dgm:spPr/>
      <dgm:t>
        <a:bodyPr/>
        <a:lstStyle/>
        <a:p>
          <a:endParaRPr lang="en-US"/>
        </a:p>
      </dgm:t>
    </dgm:pt>
    <dgm:pt modelId="{50B68841-9E09-40A0-8243-901CF9B1AC70}" type="pres">
      <dgm:prSet presAssocID="{F942E243-4532-4DD3-97E9-489E320DDF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39C321B-9365-475B-BDAD-4A22A50BF2CE}" type="pres">
      <dgm:prSet presAssocID="{2559BA9F-4FAC-429C-AAAD-7A004C5142D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072A4-BD8C-4068-9644-58346E9DBE5E}" type="pres">
      <dgm:prSet presAssocID="{20BEB94B-4204-4FA4-860F-32902814D3BE}" presName="sibTrans" presStyleCnt="0"/>
      <dgm:spPr/>
    </dgm:pt>
    <dgm:pt modelId="{22022BE9-AA16-477D-8D33-B1E3A36E8DDF}" type="pres">
      <dgm:prSet presAssocID="{BC2AD71F-C716-4479-88DB-8401548AE85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574E5E-2802-4023-B0B2-3E1E3C6A44E5}" type="pres">
      <dgm:prSet presAssocID="{BDA4D0BA-D0D6-4096-B9BC-C986BD8BA4BE}" presName="sibTrans" presStyleCnt="0"/>
      <dgm:spPr/>
    </dgm:pt>
    <dgm:pt modelId="{AA98ED84-01FA-4D6D-91F1-7101A204A4A2}" type="pres">
      <dgm:prSet presAssocID="{9CAC188A-1E76-487D-AE9F-258DB8F3E4C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557063-75E4-4554-BFC3-3E1C1B431B70}" type="pres">
      <dgm:prSet presAssocID="{4521EA1E-4911-4659-95CB-3F3B59E06479}" presName="sibTrans" presStyleCnt="0"/>
      <dgm:spPr/>
    </dgm:pt>
    <dgm:pt modelId="{9EBB3469-E433-41A1-A6A4-6D55D99A7837}" type="pres">
      <dgm:prSet presAssocID="{6BD8C6F8-48D6-4BDC-970E-33D8D6CA698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0932F1-EC31-4E4D-B430-51E727A0A571}" type="pres">
      <dgm:prSet presAssocID="{6E1F3458-79B8-4682-AE33-EE79802E2502}" presName="sibTrans" presStyleCnt="0"/>
      <dgm:spPr/>
    </dgm:pt>
    <dgm:pt modelId="{6A9C815A-198A-4BB8-A139-E098E96FD0A7}" type="pres">
      <dgm:prSet presAssocID="{58B1A0BC-03EB-435A-AD62-7145E349B54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6EF21-B0E4-4F8A-BBDB-C0AA7D3484E6}" type="pres">
      <dgm:prSet presAssocID="{D092E576-191A-4706-AB02-1637FE359395}" presName="sibTrans" presStyleCnt="0"/>
      <dgm:spPr/>
    </dgm:pt>
    <dgm:pt modelId="{4EC3FB0E-033B-42BD-B0D1-7ED76C318B65}" type="pres">
      <dgm:prSet presAssocID="{BA59A003-E08A-4651-A59A-AF0F64E7380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20C96E-F894-403F-B73A-237AB3FE97C6}" type="presOf" srcId="{2559BA9F-4FAC-429C-AAAD-7A004C5142D3}" destId="{439C321B-9365-475B-BDAD-4A22A50BF2CE}" srcOrd="0" destOrd="0" presId="urn:microsoft.com/office/officeart/2005/8/layout/default#4"/>
    <dgm:cxn modelId="{448D2815-27F8-493A-ACFA-A299674A9B8C}" srcId="{F942E243-4532-4DD3-97E9-489E320DDF60}" destId="{2559BA9F-4FAC-429C-AAAD-7A004C5142D3}" srcOrd="0" destOrd="0" parTransId="{980B2239-FB30-4F82-8EBD-B51FBB231AD0}" sibTransId="{20BEB94B-4204-4FA4-860F-32902814D3BE}"/>
    <dgm:cxn modelId="{6F521027-3919-4C00-B1D3-C75D8F43458F}" type="presOf" srcId="{6BD8C6F8-48D6-4BDC-970E-33D8D6CA6985}" destId="{9EBB3469-E433-41A1-A6A4-6D55D99A7837}" srcOrd="0" destOrd="0" presId="urn:microsoft.com/office/officeart/2005/8/layout/default#4"/>
    <dgm:cxn modelId="{CAF6D899-C30A-4BB6-9695-5F8575DED589}" srcId="{F942E243-4532-4DD3-97E9-489E320DDF60}" destId="{BC2AD71F-C716-4479-88DB-8401548AE85F}" srcOrd="1" destOrd="0" parTransId="{78C163FE-B544-4A6F-9424-1BC86503D678}" sibTransId="{BDA4D0BA-D0D6-4096-B9BC-C986BD8BA4BE}"/>
    <dgm:cxn modelId="{9000AFC2-CEAB-4CCA-ACF3-B3FE378B267B}" srcId="{F942E243-4532-4DD3-97E9-489E320DDF60}" destId="{6BD8C6F8-48D6-4BDC-970E-33D8D6CA6985}" srcOrd="3" destOrd="0" parTransId="{33A78721-79C0-48F6-95C2-5D275024FECE}" sibTransId="{6E1F3458-79B8-4682-AE33-EE79802E2502}"/>
    <dgm:cxn modelId="{089CEE2A-8731-4F7D-BDAA-94F35E37B73D}" srcId="{F942E243-4532-4DD3-97E9-489E320DDF60}" destId="{9CAC188A-1E76-487D-AE9F-258DB8F3E4C3}" srcOrd="2" destOrd="0" parTransId="{662CFAA9-8180-47EB-953B-6D677F7586ED}" sibTransId="{4521EA1E-4911-4659-95CB-3F3B59E06479}"/>
    <dgm:cxn modelId="{0EF3F824-283C-4267-895E-C90B0202085E}" type="presOf" srcId="{58B1A0BC-03EB-435A-AD62-7145E349B547}" destId="{6A9C815A-198A-4BB8-A139-E098E96FD0A7}" srcOrd="0" destOrd="0" presId="urn:microsoft.com/office/officeart/2005/8/layout/default#4"/>
    <dgm:cxn modelId="{F4DC3F9B-5363-4483-8198-5A05043F655F}" srcId="{F942E243-4532-4DD3-97E9-489E320DDF60}" destId="{BA59A003-E08A-4651-A59A-AF0F64E73805}" srcOrd="5" destOrd="0" parTransId="{5AAA01A4-C415-4298-979D-FD8721AB0968}" sibTransId="{63E1014E-E2B5-4344-A914-9E9E8796F3ED}"/>
    <dgm:cxn modelId="{1DEA3DCE-DA64-41D6-9DFF-1E7985750571}" type="presOf" srcId="{F942E243-4532-4DD3-97E9-489E320DDF60}" destId="{50B68841-9E09-40A0-8243-901CF9B1AC70}" srcOrd="0" destOrd="0" presId="urn:microsoft.com/office/officeart/2005/8/layout/default#4"/>
    <dgm:cxn modelId="{0AD7EE3D-E33D-4C66-9B2E-D7B9A65A0286}" type="presOf" srcId="{9CAC188A-1E76-487D-AE9F-258DB8F3E4C3}" destId="{AA98ED84-01FA-4D6D-91F1-7101A204A4A2}" srcOrd="0" destOrd="0" presId="urn:microsoft.com/office/officeart/2005/8/layout/default#4"/>
    <dgm:cxn modelId="{341FE9E6-6223-4F1C-9751-1E4ADDF337DC}" srcId="{F942E243-4532-4DD3-97E9-489E320DDF60}" destId="{58B1A0BC-03EB-435A-AD62-7145E349B547}" srcOrd="4" destOrd="0" parTransId="{245E52A3-16BA-4B8A-B420-98301F66192A}" sibTransId="{D092E576-191A-4706-AB02-1637FE359395}"/>
    <dgm:cxn modelId="{15C0DA0B-F108-4974-9508-0DE7AB47D584}" type="presOf" srcId="{BC2AD71F-C716-4479-88DB-8401548AE85F}" destId="{22022BE9-AA16-477D-8D33-B1E3A36E8DDF}" srcOrd="0" destOrd="0" presId="urn:microsoft.com/office/officeart/2005/8/layout/default#4"/>
    <dgm:cxn modelId="{76043347-BE8E-460A-AF15-38080E92872A}" type="presOf" srcId="{BA59A003-E08A-4651-A59A-AF0F64E73805}" destId="{4EC3FB0E-033B-42BD-B0D1-7ED76C318B65}" srcOrd="0" destOrd="0" presId="urn:microsoft.com/office/officeart/2005/8/layout/default#4"/>
    <dgm:cxn modelId="{6B438157-AE1B-4CC5-A7BE-343B115D5395}" type="presParOf" srcId="{50B68841-9E09-40A0-8243-901CF9B1AC70}" destId="{439C321B-9365-475B-BDAD-4A22A50BF2CE}" srcOrd="0" destOrd="0" presId="urn:microsoft.com/office/officeart/2005/8/layout/default#4"/>
    <dgm:cxn modelId="{D19D91A0-0033-4793-9FD7-9BA09BF11C3A}" type="presParOf" srcId="{50B68841-9E09-40A0-8243-901CF9B1AC70}" destId="{97E072A4-BD8C-4068-9644-58346E9DBE5E}" srcOrd="1" destOrd="0" presId="urn:microsoft.com/office/officeart/2005/8/layout/default#4"/>
    <dgm:cxn modelId="{DE52B965-850E-4FAE-9052-6F4BB3E64B5C}" type="presParOf" srcId="{50B68841-9E09-40A0-8243-901CF9B1AC70}" destId="{22022BE9-AA16-477D-8D33-B1E3A36E8DDF}" srcOrd="2" destOrd="0" presId="urn:microsoft.com/office/officeart/2005/8/layout/default#4"/>
    <dgm:cxn modelId="{36613366-2A6F-4818-ABCF-4F43A52F746B}" type="presParOf" srcId="{50B68841-9E09-40A0-8243-901CF9B1AC70}" destId="{73574E5E-2802-4023-B0B2-3E1E3C6A44E5}" srcOrd="3" destOrd="0" presId="urn:microsoft.com/office/officeart/2005/8/layout/default#4"/>
    <dgm:cxn modelId="{7244C2F3-0BA1-4661-9F74-08747275683E}" type="presParOf" srcId="{50B68841-9E09-40A0-8243-901CF9B1AC70}" destId="{AA98ED84-01FA-4D6D-91F1-7101A204A4A2}" srcOrd="4" destOrd="0" presId="urn:microsoft.com/office/officeart/2005/8/layout/default#4"/>
    <dgm:cxn modelId="{C5C8194B-E92C-4D3E-B13A-C7656AAD7CC6}" type="presParOf" srcId="{50B68841-9E09-40A0-8243-901CF9B1AC70}" destId="{CE557063-75E4-4554-BFC3-3E1C1B431B70}" srcOrd="5" destOrd="0" presId="urn:microsoft.com/office/officeart/2005/8/layout/default#4"/>
    <dgm:cxn modelId="{14035C14-3ACE-401A-8DF4-8C800ACF03CB}" type="presParOf" srcId="{50B68841-9E09-40A0-8243-901CF9B1AC70}" destId="{9EBB3469-E433-41A1-A6A4-6D55D99A7837}" srcOrd="6" destOrd="0" presId="urn:microsoft.com/office/officeart/2005/8/layout/default#4"/>
    <dgm:cxn modelId="{2AF5AE8A-DC7E-4B43-AF49-E37921361A4C}" type="presParOf" srcId="{50B68841-9E09-40A0-8243-901CF9B1AC70}" destId="{560932F1-EC31-4E4D-B430-51E727A0A571}" srcOrd="7" destOrd="0" presId="urn:microsoft.com/office/officeart/2005/8/layout/default#4"/>
    <dgm:cxn modelId="{72C9C47C-97BD-41E9-B7FB-43C50D9845F7}" type="presParOf" srcId="{50B68841-9E09-40A0-8243-901CF9B1AC70}" destId="{6A9C815A-198A-4BB8-A139-E098E96FD0A7}" srcOrd="8" destOrd="0" presId="urn:microsoft.com/office/officeart/2005/8/layout/default#4"/>
    <dgm:cxn modelId="{645643DA-2055-4C44-8EC7-4FAF0AF7C041}" type="presParOf" srcId="{50B68841-9E09-40A0-8243-901CF9B1AC70}" destId="{3EC6EF21-B0E4-4F8A-BBDB-C0AA7D3484E6}" srcOrd="9" destOrd="0" presId="urn:microsoft.com/office/officeart/2005/8/layout/default#4"/>
    <dgm:cxn modelId="{745C2F6B-4E34-4E51-AD8E-1E4575DC6107}" type="presParOf" srcId="{50B68841-9E09-40A0-8243-901CF9B1AC70}" destId="{4EC3FB0E-033B-42BD-B0D1-7ED76C318B65}" srcOrd="10" destOrd="0" presId="urn:microsoft.com/office/officeart/2005/8/layout/default#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EDA2D8-76DA-4AD0-9DD5-DCFB5D55FCFF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9E5378-CFEB-41EE-A7AF-0F969FF05F73}">
      <dgm:prSet/>
      <dgm:spPr/>
      <dgm:t>
        <a:bodyPr/>
        <a:lstStyle/>
        <a:p>
          <a:r>
            <a:rPr lang="cs-CZ"/>
            <a:t>Veřejná sbírka</a:t>
          </a:r>
          <a:endParaRPr lang="en-US"/>
        </a:p>
      </dgm:t>
    </dgm:pt>
    <dgm:pt modelId="{61406BF1-502E-4FF0-9C1D-2FE886844824}" type="parTrans" cxnId="{32789135-16AD-46C0-90C4-E14036AF2D7F}">
      <dgm:prSet/>
      <dgm:spPr/>
      <dgm:t>
        <a:bodyPr/>
        <a:lstStyle/>
        <a:p>
          <a:endParaRPr lang="en-US"/>
        </a:p>
      </dgm:t>
    </dgm:pt>
    <dgm:pt modelId="{B994C8CB-F8E8-4244-971E-692AD4A2E68E}" type="sibTrans" cxnId="{32789135-16AD-46C0-90C4-E14036AF2D7F}">
      <dgm:prSet/>
      <dgm:spPr/>
      <dgm:t>
        <a:bodyPr/>
        <a:lstStyle/>
        <a:p>
          <a:endParaRPr lang="en-US"/>
        </a:p>
      </dgm:t>
    </dgm:pt>
    <dgm:pt modelId="{038A8168-6CC8-4BCC-9E04-2594C3B20594}">
      <dgm:prSet/>
      <dgm:spPr/>
      <dgm:t>
        <a:bodyPr/>
        <a:lstStyle/>
        <a:p>
          <a:r>
            <a:rPr lang="cs-CZ"/>
            <a:t>Benefiční akce</a:t>
          </a:r>
          <a:endParaRPr lang="en-US"/>
        </a:p>
      </dgm:t>
    </dgm:pt>
    <dgm:pt modelId="{671C13C1-5137-4E9A-9706-BC519E07D171}" type="parTrans" cxnId="{EA4911E2-374C-431F-A8A7-FC8DD883F345}">
      <dgm:prSet/>
      <dgm:spPr/>
      <dgm:t>
        <a:bodyPr/>
        <a:lstStyle/>
        <a:p>
          <a:endParaRPr lang="en-US"/>
        </a:p>
      </dgm:t>
    </dgm:pt>
    <dgm:pt modelId="{FA9FF6A0-7FDF-486C-AA43-381B1C9B5400}" type="sibTrans" cxnId="{EA4911E2-374C-431F-A8A7-FC8DD883F345}">
      <dgm:prSet/>
      <dgm:spPr/>
      <dgm:t>
        <a:bodyPr/>
        <a:lstStyle/>
        <a:p>
          <a:endParaRPr lang="en-US"/>
        </a:p>
      </dgm:t>
    </dgm:pt>
    <dgm:pt modelId="{5B3D62AA-2158-439C-A82A-A96AC6631D29}">
      <dgm:prSet/>
      <dgm:spPr/>
      <dgm:t>
        <a:bodyPr/>
        <a:lstStyle/>
        <a:p>
          <a:r>
            <a:rPr lang="cs-CZ"/>
            <a:t>Vytvoření projektu a sepsání žádosti o grant nebo dotaci</a:t>
          </a:r>
          <a:endParaRPr lang="en-US"/>
        </a:p>
      </dgm:t>
    </dgm:pt>
    <dgm:pt modelId="{8461E7F9-B0A3-4621-B1EB-D710C878A1D9}" type="parTrans" cxnId="{C534A48D-D7F3-4906-AF53-B0EB18488A58}">
      <dgm:prSet/>
      <dgm:spPr/>
      <dgm:t>
        <a:bodyPr/>
        <a:lstStyle/>
        <a:p>
          <a:endParaRPr lang="en-US"/>
        </a:p>
      </dgm:t>
    </dgm:pt>
    <dgm:pt modelId="{3FBE90DD-3D6C-4D32-9B7B-5EF82D7E3CB7}" type="sibTrans" cxnId="{C534A48D-D7F3-4906-AF53-B0EB18488A58}">
      <dgm:prSet/>
      <dgm:spPr/>
      <dgm:t>
        <a:bodyPr/>
        <a:lstStyle/>
        <a:p>
          <a:endParaRPr lang="en-US"/>
        </a:p>
      </dgm:t>
    </dgm:pt>
    <dgm:pt modelId="{B32EA853-682B-45C0-802B-E48528704438}">
      <dgm:prSet/>
      <dgm:spPr/>
      <dgm:t>
        <a:bodyPr/>
        <a:lstStyle/>
        <a:p>
          <a:r>
            <a:rPr lang="cs-CZ"/>
            <a:t>Telefonické oslovení dárce – telefonická kampaň</a:t>
          </a:r>
          <a:endParaRPr lang="en-US"/>
        </a:p>
      </dgm:t>
    </dgm:pt>
    <dgm:pt modelId="{874868CE-E4A9-49D3-A94F-3B5A32A526F7}" type="parTrans" cxnId="{72465DDE-387B-4FD8-B5EB-B50BAF5792A1}">
      <dgm:prSet/>
      <dgm:spPr/>
      <dgm:t>
        <a:bodyPr/>
        <a:lstStyle/>
        <a:p>
          <a:endParaRPr lang="en-US"/>
        </a:p>
      </dgm:t>
    </dgm:pt>
    <dgm:pt modelId="{9EC40E61-D373-403C-9A38-7EEDA5F21907}" type="sibTrans" cxnId="{72465DDE-387B-4FD8-B5EB-B50BAF5792A1}">
      <dgm:prSet/>
      <dgm:spPr/>
      <dgm:t>
        <a:bodyPr/>
        <a:lstStyle/>
        <a:p>
          <a:endParaRPr lang="en-US"/>
        </a:p>
      </dgm:t>
    </dgm:pt>
    <dgm:pt modelId="{179B27B5-CF10-4A5C-B492-F43633A6E75C}">
      <dgm:prSet/>
      <dgm:spPr/>
      <dgm:t>
        <a:bodyPr/>
        <a:lstStyle/>
        <a:p>
          <a:r>
            <a:rPr lang="cs-CZ"/>
            <a:t>Poštovní kampaň</a:t>
          </a:r>
          <a:endParaRPr lang="en-US"/>
        </a:p>
      </dgm:t>
    </dgm:pt>
    <dgm:pt modelId="{641A5546-5689-4434-9D2F-181B1D01F438}" type="parTrans" cxnId="{5C2A097E-53D3-4D02-AD07-3B6E87403498}">
      <dgm:prSet/>
      <dgm:spPr/>
      <dgm:t>
        <a:bodyPr/>
        <a:lstStyle/>
        <a:p>
          <a:endParaRPr lang="en-US"/>
        </a:p>
      </dgm:t>
    </dgm:pt>
    <dgm:pt modelId="{F3C54829-FB3D-4DCC-88F9-0BA51D32D279}" type="sibTrans" cxnId="{5C2A097E-53D3-4D02-AD07-3B6E87403498}">
      <dgm:prSet/>
      <dgm:spPr/>
      <dgm:t>
        <a:bodyPr/>
        <a:lstStyle/>
        <a:p>
          <a:endParaRPr lang="en-US"/>
        </a:p>
      </dgm:t>
    </dgm:pt>
    <dgm:pt modelId="{5D5C03F5-C97F-4882-9291-CE18D18A1047}">
      <dgm:prSet/>
      <dgm:spPr/>
      <dgm:t>
        <a:bodyPr/>
        <a:lstStyle/>
        <a:p>
          <a:r>
            <a:rPr lang="cs-CZ"/>
            <a:t>Mediální kampaň</a:t>
          </a:r>
          <a:endParaRPr lang="en-US"/>
        </a:p>
      </dgm:t>
    </dgm:pt>
    <dgm:pt modelId="{D80B7A4A-508F-4D02-B951-933AC3DDC4EF}" type="parTrans" cxnId="{DAB9EC79-27A0-47FC-902D-48584E5CFB63}">
      <dgm:prSet/>
      <dgm:spPr/>
      <dgm:t>
        <a:bodyPr/>
        <a:lstStyle/>
        <a:p>
          <a:endParaRPr lang="en-US"/>
        </a:p>
      </dgm:t>
    </dgm:pt>
    <dgm:pt modelId="{75297AFC-F981-42FB-8480-EA4DC2FAE89D}" type="sibTrans" cxnId="{DAB9EC79-27A0-47FC-902D-48584E5CFB63}">
      <dgm:prSet/>
      <dgm:spPr/>
      <dgm:t>
        <a:bodyPr/>
        <a:lstStyle/>
        <a:p>
          <a:endParaRPr lang="en-US"/>
        </a:p>
      </dgm:t>
    </dgm:pt>
    <dgm:pt modelId="{9C923B6A-D54E-458C-A757-59EAE81E25D8}">
      <dgm:prSet/>
      <dgm:spPr/>
      <dgm:t>
        <a:bodyPr/>
        <a:lstStyle/>
        <a:p>
          <a:r>
            <a:rPr lang="cs-CZ"/>
            <a:t>Internetová, e-mailová kampaň</a:t>
          </a:r>
          <a:endParaRPr lang="en-US"/>
        </a:p>
      </dgm:t>
    </dgm:pt>
    <dgm:pt modelId="{0508CA38-1DC2-4239-83E6-C99B73F0953D}" type="parTrans" cxnId="{27BFCDA4-9379-4FF5-8950-FA6D133628D9}">
      <dgm:prSet/>
      <dgm:spPr/>
      <dgm:t>
        <a:bodyPr/>
        <a:lstStyle/>
        <a:p>
          <a:endParaRPr lang="en-US"/>
        </a:p>
      </dgm:t>
    </dgm:pt>
    <dgm:pt modelId="{D702D94E-AAD7-48F3-9F38-115358FB6297}" type="sibTrans" cxnId="{27BFCDA4-9379-4FF5-8950-FA6D133628D9}">
      <dgm:prSet/>
      <dgm:spPr/>
      <dgm:t>
        <a:bodyPr/>
        <a:lstStyle/>
        <a:p>
          <a:endParaRPr lang="en-US"/>
        </a:p>
      </dgm:t>
    </dgm:pt>
    <dgm:pt modelId="{54B88C3D-30CB-4D97-9892-E1D5EC32B6EC}">
      <dgm:prSet/>
      <dgm:spPr/>
      <dgm:t>
        <a:bodyPr/>
        <a:lstStyle/>
        <a:p>
          <a:r>
            <a:rPr lang="cs-CZ"/>
            <a:t>Osobní setkání</a:t>
          </a:r>
          <a:endParaRPr lang="en-US"/>
        </a:p>
      </dgm:t>
    </dgm:pt>
    <dgm:pt modelId="{0DE69A1D-3F57-46AB-8A6F-219996DE8BFF}" type="parTrans" cxnId="{540F0B0A-F11A-41E4-BA18-C00616C6767E}">
      <dgm:prSet/>
      <dgm:spPr/>
      <dgm:t>
        <a:bodyPr/>
        <a:lstStyle/>
        <a:p>
          <a:endParaRPr lang="en-US"/>
        </a:p>
      </dgm:t>
    </dgm:pt>
    <dgm:pt modelId="{CC04DD49-C44D-49F7-A816-18DFC6921E52}" type="sibTrans" cxnId="{540F0B0A-F11A-41E4-BA18-C00616C6767E}">
      <dgm:prSet/>
      <dgm:spPr/>
      <dgm:t>
        <a:bodyPr/>
        <a:lstStyle/>
        <a:p>
          <a:endParaRPr lang="en-US"/>
        </a:p>
      </dgm:t>
    </dgm:pt>
    <dgm:pt modelId="{23C53FEF-563A-418C-B036-8E8EC0F35843}">
      <dgm:prSet/>
      <dgm:spPr/>
      <dgm:t>
        <a:bodyPr/>
        <a:lstStyle/>
        <a:p>
          <a:r>
            <a:rPr lang="cs-CZ"/>
            <a:t>DMS</a:t>
          </a:r>
          <a:endParaRPr lang="en-US"/>
        </a:p>
      </dgm:t>
    </dgm:pt>
    <dgm:pt modelId="{95E7FE5B-0861-4F57-A9A9-2E6A9E96606F}" type="parTrans" cxnId="{C9E7A572-C084-465E-A8D4-ABE64BA7C576}">
      <dgm:prSet/>
      <dgm:spPr/>
      <dgm:t>
        <a:bodyPr/>
        <a:lstStyle/>
        <a:p>
          <a:endParaRPr lang="en-US"/>
        </a:p>
      </dgm:t>
    </dgm:pt>
    <dgm:pt modelId="{8A72A173-DB64-4D93-A6E3-7BE6C266B892}" type="sibTrans" cxnId="{C9E7A572-C084-465E-A8D4-ABE64BA7C576}">
      <dgm:prSet/>
      <dgm:spPr/>
      <dgm:t>
        <a:bodyPr/>
        <a:lstStyle/>
        <a:p>
          <a:endParaRPr lang="en-US"/>
        </a:p>
      </dgm:t>
    </dgm:pt>
    <dgm:pt modelId="{327FA5F4-4F6F-4E71-8D05-8CFC8E78D03F}">
      <dgm:prSet/>
      <dgm:spPr/>
      <dgm:t>
        <a:bodyPr/>
        <a:lstStyle/>
        <a:p>
          <a:r>
            <a:rPr lang="cs-CZ"/>
            <a:t>Odkaz ze závěti</a:t>
          </a:r>
          <a:endParaRPr lang="en-US"/>
        </a:p>
      </dgm:t>
    </dgm:pt>
    <dgm:pt modelId="{D0221D16-A7EE-4696-AF43-FE3A034E59E4}" type="parTrans" cxnId="{B32C246D-16FF-46DF-866B-E52ACDA6832A}">
      <dgm:prSet/>
      <dgm:spPr/>
      <dgm:t>
        <a:bodyPr/>
        <a:lstStyle/>
        <a:p>
          <a:endParaRPr lang="en-US"/>
        </a:p>
      </dgm:t>
    </dgm:pt>
    <dgm:pt modelId="{903D0FF5-F90E-4A2B-81C3-687A8BE0E24A}" type="sibTrans" cxnId="{B32C246D-16FF-46DF-866B-E52ACDA6832A}">
      <dgm:prSet/>
      <dgm:spPr/>
      <dgm:t>
        <a:bodyPr/>
        <a:lstStyle/>
        <a:p>
          <a:endParaRPr lang="en-US"/>
        </a:p>
      </dgm:t>
    </dgm:pt>
    <dgm:pt modelId="{5AA21690-6C5D-4632-8216-223205DA1891}">
      <dgm:prSet/>
      <dgm:spPr/>
      <dgm:t>
        <a:bodyPr/>
        <a:lstStyle/>
        <a:p>
          <a:r>
            <a:rPr lang="cs-CZ"/>
            <a:t>Příjmy z vlastní činnosti</a:t>
          </a:r>
          <a:endParaRPr lang="en-US"/>
        </a:p>
      </dgm:t>
    </dgm:pt>
    <dgm:pt modelId="{750BA4FE-61D2-4E81-AE27-ED1CB352A5A4}" type="parTrans" cxnId="{D3E0444C-3734-44A1-9A8D-71D51CCD5130}">
      <dgm:prSet/>
      <dgm:spPr/>
      <dgm:t>
        <a:bodyPr/>
        <a:lstStyle/>
        <a:p>
          <a:endParaRPr lang="en-US"/>
        </a:p>
      </dgm:t>
    </dgm:pt>
    <dgm:pt modelId="{7ECD1159-47F9-4723-9195-E99DF8EFB2BE}" type="sibTrans" cxnId="{D3E0444C-3734-44A1-9A8D-71D51CCD5130}">
      <dgm:prSet/>
      <dgm:spPr/>
      <dgm:t>
        <a:bodyPr/>
        <a:lstStyle/>
        <a:p>
          <a:endParaRPr lang="en-US"/>
        </a:p>
      </dgm:t>
    </dgm:pt>
    <dgm:pt modelId="{139A9C25-D29D-486A-B276-6E614551F587}">
      <dgm:prSet/>
      <dgm:spPr/>
      <dgm:t>
        <a:bodyPr/>
        <a:lstStyle/>
        <a:p>
          <a:r>
            <a:rPr lang="cs-CZ"/>
            <a:t>Členské příspěvky</a:t>
          </a:r>
          <a:endParaRPr lang="en-US"/>
        </a:p>
      </dgm:t>
    </dgm:pt>
    <dgm:pt modelId="{831861FA-DD48-40A1-868F-88E489FFE04A}" type="parTrans" cxnId="{CA6DF7B7-B226-401D-B12E-AC90A2B9AEA1}">
      <dgm:prSet/>
      <dgm:spPr/>
      <dgm:t>
        <a:bodyPr/>
        <a:lstStyle/>
        <a:p>
          <a:endParaRPr lang="en-US"/>
        </a:p>
      </dgm:t>
    </dgm:pt>
    <dgm:pt modelId="{0F556B87-292A-4DBF-A151-202F6D3BE426}" type="sibTrans" cxnId="{CA6DF7B7-B226-401D-B12E-AC90A2B9AEA1}">
      <dgm:prSet/>
      <dgm:spPr/>
      <dgm:t>
        <a:bodyPr/>
        <a:lstStyle/>
        <a:p>
          <a:endParaRPr lang="en-US"/>
        </a:p>
      </dgm:t>
    </dgm:pt>
    <dgm:pt modelId="{3C9C6071-A94D-4659-A9F0-81D5179395E2}" type="pres">
      <dgm:prSet presAssocID="{9AEDA2D8-76DA-4AD0-9DD5-DCFB5D55FC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E95DB02-087C-4FF6-8E43-D0C4487E8AC1}" type="pres">
      <dgm:prSet presAssocID="{EC9E5378-CFEB-41EE-A7AF-0F969FF05F73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5E603-5990-4AF6-830F-257388CB39FF}" type="pres">
      <dgm:prSet presAssocID="{B994C8CB-F8E8-4244-971E-692AD4A2E68E}" presName="sibTrans" presStyleCnt="0"/>
      <dgm:spPr/>
    </dgm:pt>
    <dgm:pt modelId="{13015558-4777-4A62-B395-81D77EB6F5D7}" type="pres">
      <dgm:prSet presAssocID="{038A8168-6CC8-4BCC-9E04-2594C3B20594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417F94-CA21-45D4-84CB-B9F15440712E}" type="pres">
      <dgm:prSet presAssocID="{FA9FF6A0-7FDF-486C-AA43-381B1C9B5400}" presName="sibTrans" presStyleCnt="0"/>
      <dgm:spPr/>
    </dgm:pt>
    <dgm:pt modelId="{9B29B533-D6AF-4A97-A4B8-7E6A5FFEFA28}" type="pres">
      <dgm:prSet presAssocID="{5B3D62AA-2158-439C-A82A-A96AC6631D29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A9123F-19BE-41A9-8EBC-C3A5228FE113}" type="pres">
      <dgm:prSet presAssocID="{3FBE90DD-3D6C-4D32-9B7B-5EF82D7E3CB7}" presName="sibTrans" presStyleCnt="0"/>
      <dgm:spPr/>
    </dgm:pt>
    <dgm:pt modelId="{FC47B40C-0D68-47C7-ACF5-7B2374509CBD}" type="pres">
      <dgm:prSet presAssocID="{B32EA853-682B-45C0-802B-E48528704438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CEC75B-935D-471F-A768-FC3EC45C21A9}" type="pres">
      <dgm:prSet presAssocID="{9EC40E61-D373-403C-9A38-7EEDA5F21907}" presName="sibTrans" presStyleCnt="0"/>
      <dgm:spPr/>
    </dgm:pt>
    <dgm:pt modelId="{7604C610-A292-4272-AD66-A25D2904BBCA}" type="pres">
      <dgm:prSet presAssocID="{179B27B5-CF10-4A5C-B492-F43633A6E75C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29F650-F071-4B8E-8F8A-C529A553960E}" type="pres">
      <dgm:prSet presAssocID="{F3C54829-FB3D-4DCC-88F9-0BA51D32D279}" presName="sibTrans" presStyleCnt="0"/>
      <dgm:spPr/>
    </dgm:pt>
    <dgm:pt modelId="{92CAB6DE-F092-4B5A-A68A-A62389A99346}" type="pres">
      <dgm:prSet presAssocID="{5D5C03F5-C97F-4882-9291-CE18D18A1047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2E9D5-3205-4A68-B1DC-7FFFEDEACBB7}" type="pres">
      <dgm:prSet presAssocID="{75297AFC-F981-42FB-8480-EA4DC2FAE89D}" presName="sibTrans" presStyleCnt="0"/>
      <dgm:spPr/>
    </dgm:pt>
    <dgm:pt modelId="{C351AA74-FCEE-4107-95EE-C8B05DCC27BD}" type="pres">
      <dgm:prSet presAssocID="{9C923B6A-D54E-458C-A757-59EAE81E25D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674D1-DADE-4D05-BA44-98689C785940}" type="pres">
      <dgm:prSet presAssocID="{D702D94E-AAD7-48F3-9F38-115358FB6297}" presName="sibTrans" presStyleCnt="0"/>
      <dgm:spPr/>
    </dgm:pt>
    <dgm:pt modelId="{92522F30-B02C-4F23-8FEE-88165C91E131}" type="pres">
      <dgm:prSet presAssocID="{54B88C3D-30CB-4D97-9892-E1D5EC32B6EC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9CC9-5E5C-4DB9-914F-2DE0E9878D12}" type="pres">
      <dgm:prSet presAssocID="{CC04DD49-C44D-49F7-A816-18DFC6921E52}" presName="sibTrans" presStyleCnt="0"/>
      <dgm:spPr/>
    </dgm:pt>
    <dgm:pt modelId="{1EB7CF30-E6E9-4A78-92BE-FC54B680C0F1}" type="pres">
      <dgm:prSet presAssocID="{23C53FEF-563A-418C-B036-8E8EC0F3584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A0F8D8-4F0B-450F-8271-24B24D50044E}" type="pres">
      <dgm:prSet presAssocID="{8A72A173-DB64-4D93-A6E3-7BE6C266B892}" presName="sibTrans" presStyleCnt="0"/>
      <dgm:spPr/>
    </dgm:pt>
    <dgm:pt modelId="{8129E39B-547F-4E3D-99FE-7E20459A88A1}" type="pres">
      <dgm:prSet presAssocID="{327FA5F4-4F6F-4E71-8D05-8CFC8E78D03F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AB248-03B0-42BF-8085-7EC4680D942F}" type="pres">
      <dgm:prSet presAssocID="{903D0FF5-F90E-4A2B-81C3-687A8BE0E24A}" presName="sibTrans" presStyleCnt="0"/>
      <dgm:spPr/>
    </dgm:pt>
    <dgm:pt modelId="{B862DCD8-F15B-4199-8429-C2272F41C612}" type="pres">
      <dgm:prSet presAssocID="{5AA21690-6C5D-4632-8216-223205DA1891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690D97-3DF0-4D76-9AE5-886E56A22C64}" type="pres">
      <dgm:prSet presAssocID="{7ECD1159-47F9-4723-9195-E99DF8EFB2BE}" presName="sibTrans" presStyleCnt="0"/>
      <dgm:spPr/>
    </dgm:pt>
    <dgm:pt modelId="{1FC2B588-6862-4874-9083-7D143FFDC8FE}" type="pres">
      <dgm:prSet presAssocID="{139A9C25-D29D-486A-B276-6E614551F58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827F1E-891E-426B-A9AE-503D0F44C1DC}" type="presOf" srcId="{5AA21690-6C5D-4632-8216-223205DA1891}" destId="{B862DCD8-F15B-4199-8429-C2272F41C612}" srcOrd="0" destOrd="0" presId="urn:microsoft.com/office/officeart/2005/8/layout/default#5"/>
    <dgm:cxn modelId="{F37F33D9-4F65-4D50-B9C2-544612735421}" type="presOf" srcId="{54B88C3D-30CB-4D97-9892-E1D5EC32B6EC}" destId="{92522F30-B02C-4F23-8FEE-88165C91E131}" srcOrd="0" destOrd="0" presId="urn:microsoft.com/office/officeart/2005/8/layout/default#5"/>
    <dgm:cxn modelId="{D3E0444C-3734-44A1-9A8D-71D51CCD5130}" srcId="{9AEDA2D8-76DA-4AD0-9DD5-DCFB5D55FCFF}" destId="{5AA21690-6C5D-4632-8216-223205DA1891}" srcOrd="10" destOrd="0" parTransId="{750BA4FE-61D2-4E81-AE27-ED1CB352A5A4}" sibTransId="{7ECD1159-47F9-4723-9195-E99DF8EFB2BE}"/>
    <dgm:cxn modelId="{D0DDF8C9-2EB7-4771-9B15-36ACEDBB3047}" type="presOf" srcId="{9C923B6A-D54E-458C-A757-59EAE81E25D8}" destId="{C351AA74-FCEE-4107-95EE-C8B05DCC27BD}" srcOrd="0" destOrd="0" presId="urn:microsoft.com/office/officeart/2005/8/layout/default#5"/>
    <dgm:cxn modelId="{C9E7A572-C084-465E-A8D4-ABE64BA7C576}" srcId="{9AEDA2D8-76DA-4AD0-9DD5-DCFB5D55FCFF}" destId="{23C53FEF-563A-418C-B036-8E8EC0F35843}" srcOrd="8" destOrd="0" parTransId="{95E7FE5B-0861-4F57-A9A9-2E6A9E96606F}" sibTransId="{8A72A173-DB64-4D93-A6E3-7BE6C266B892}"/>
    <dgm:cxn modelId="{627E548F-C70E-41FB-BC5F-8EB9A7355329}" type="presOf" srcId="{5B3D62AA-2158-439C-A82A-A96AC6631D29}" destId="{9B29B533-D6AF-4A97-A4B8-7E6A5FFEFA28}" srcOrd="0" destOrd="0" presId="urn:microsoft.com/office/officeart/2005/8/layout/default#5"/>
    <dgm:cxn modelId="{32789135-16AD-46C0-90C4-E14036AF2D7F}" srcId="{9AEDA2D8-76DA-4AD0-9DD5-DCFB5D55FCFF}" destId="{EC9E5378-CFEB-41EE-A7AF-0F969FF05F73}" srcOrd="0" destOrd="0" parTransId="{61406BF1-502E-4FF0-9C1D-2FE886844824}" sibTransId="{B994C8CB-F8E8-4244-971E-692AD4A2E68E}"/>
    <dgm:cxn modelId="{27BFCDA4-9379-4FF5-8950-FA6D133628D9}" srcId="{9AEDA2D8-76DA-4AD0-9DD5-DCFB5D55FCFF}" destId="{9C923B6A-D54E-458C-A757-59EAE81E25D8}" srcOrd="6" destOrd="0" parTransId="{0508CA38-1DC2-4239-83E6-C99B73F0953D}" sibTransId="{D702D94E-AAD7-48F3-9F38-115358FB6297}"/>
    <dgm:cxn modelId="{EA4911E2-374C-431F-A8A7-FC8DD883F345}" srcId="{9AEDA2D8-76DA-4AD0-9DD5-DCFB5D55FCFF}" destId="{038A8168-6CC8-4BCC-9E04-2594C3B20594}" srcOrd="1" destOrd="0" parTransId="{671C13C1-5137-4E9A-9706-BC519E07D171}" sibTransId="{FA9FF6A0-7FDF-486C-AA43-381B1C9B5400}"/>
    <dgm:cxn modelId="{C534A48D-D7F3-4906-AF53-B0EB18488A58}" srcId="{9AEDA2D8-76DA-4AD0-9DD5-DCFB5D55FCFF}" destId="{5B3D62AA-2158-439C-A82A-A96AC6631D29}" srcOrd="2" destOrd="0" parTransId="{8461E7F9-B0A3-4621-B1EB-D710C878A1D9}" sibTransId="{3FBE90DD-3D6C-4D32-9B7B-5EF82D7E3CB7}"/>
    <dgm:cxn modelId="{F76A45A7-E4BF-408C-A886-5A578BD64218}" type="presOf" srcId="{327FA5F4-4F6F-4E71-8D05-8CFC8E78D03F}" destId="{8129E39B-547F-4E3D-99FE-7E20459A88A1}" srcOrd="0" destOrd="0" presId="urn:microsoft.com/office/officeart/2005/8/layout/default#5"/>
    <dgm:cxn modelId="{61F848B6-2C2A-4946-8ED5-096ACAFF40DB}" type="presOf" srcId="{139A9C25-D29D-486A-B276-6E614551F587}" destId="{1FC2B588-6862-4874-9083-7D143FFDC8FE}" srcOrd="0" destOrd="0" presId="urn:microsoft.com/office/officeart/2005/8/layout/default#5"/>
    <dgm:cxn modelId="{60DDE133-3935-4156-AAA1-38FD552FE75C}" type="presOf" srcId="{B32EA853-682B-45C0-802B-E48528704438}" destId="{FC47B40C-0D68-47C7-ACF5-7B2374509CBD}" srcOrd="0" destOrd="0" presId="urn:microsoft.com/office/officeart/2005/8/layout/default#5"/>
    <dgm:cxn modelId="{24264AC5-8674-418A-A022-FD268BAB2A9E}" type="presOf" srcId="{23C53FEF-563A-418C-B036-8E8EC0F35843}" destId="{1EB7CF30-E6E9-4A78-92BE-FC54B680C0F1}" srcOrd="0" destOrd="0" presId="urn:microsoft.com/office/officeart/2005/8/layout/default#5"/>
    <dgm:cxn modelId="{540F0B0A-F11A-41E4-BA18-C00616C6767E}" srcId="{9AEDA2D8-76DA-4AD0-9DD5-DCFB5D55FCFF}" destId="{54B88C3D-30CB-4D97-9892-E1D5EC32B6EC}" srcOrd="7" destOrd="0" parTransId="{0DE69A1D-3F57-46AB-8A6F-219996DE8BFF}" sibTransId="{CC04DD49-C44D-49F7-A816-18DFC6921E52}"/>
    <dgm:cxn modelId="{72465DDE-387B-4FD8-B5EB-B50BAF5792A1}" srcId="{9AEDA2D8-76DA-4AD0-9DD5-DCFB5D55FCFF}" destId="{B32EA853-682B-45C0-802B-E48528704438}" srcOrd="3" destOrd="0" parTransId="{874868CE-E4A9-49D3-A94F-3B5A32A526F7}" sibTransId="{9EC40E61-D373-403C-9A38-7EEDA5F21907}"/>
    <dgm:cxn modelId="{5C2A097E-53D3-4D02-AD07-3B6E87403498}" srcId="{9AEDA2D8-76DA-4AD0-9DD5-DCFB5D55FCFF}" destId="{179B27B5-CF10-4A5C-B492-F43633A6E75C}" srcOrd="4" destOrd="0" parTransId="{641A5546-5689-4434-9D2F-181B1D01F438}" sibTransId="{F3C54829-FB3D-4DCC-88F9-0BA51D32D279}"/>
    <dgm:cxn modelId="{B32C246D-16FF-46DF-866B-E52ACDA6832A}" srcId="{9AEDA2D8-76DA-4AD0-9DD5-DCFB5D55FCFF}" destId="{327FA5F4-4F6F-4E71-8D05-8CFC8E78D03F}" srcOrd="9" destOrd="0" parTransId="{D0221D16-A7EE-4696-AF43-FE3A034E59E4}" sibTransId="{903D0FF5-F90E-4A2B-81C3-687A8BE0E24A}"/>
    <dgm:cxn modelId="{DAB9EC79-27A0-47FC-902D-48584E5CFB63}" srcId="{9AEDA2D8-76DA-4AD0-9DD5-DCFB5D55FCFF}" destId="{5D5C03F5-C97F-4882-9291-CE18D18A1047}" srcOrd="5" destOrd="0" parTransId="{D80B7A4A-508F-4D02-B951-933AC3DDC4EF}" sibTransId="{75297AFC-F981-42FB-8480-EA4DC2FAE89D}"/>
    <dgm:cxn modelId="{CA6DF7B7-B226-401D-B12E-AC90A2B9AEA1}" srcId="{9AEDA2D8-76DA-4AD0-9DD5-DCFB5D55FCFF}" destId="{139A9C25-D29D-486A-B276-6E614551F587}" srcOrd="11" destOrd="0" parTransId="{831861FA-DD48-40A1-868F-88E489FFE04A}" sibTransId="{0F556B87-292A-4DBF-A151-202F6D3BE426}"/>
    <dgm:cxn modelId="{9A9CE2F1-F823-4316-82F6-D396F52BDEC2}" type="presOf" srcId="{9AEDA2D8-76DA-4AD0-9DD5-DCFB5D55FCFF}" destId="{3C9C6071-A94D-4659-A9F0-81D5179395E2}" srcOrd="0" destOrd="0" presId="urn:microsoft.com/office/officeart/2005/8/layout/default#5"/>
    <dgm:cxn modelId="{E512CA8E-DA8F-4357-AFFE-6A7FE075CD39}" type="presOf" srcId="{5D5C03F5-C97F-4882-9291-CE18D18A1047}" destId="{92CAB6DE-F092-4B5A-A68A-A62389A99346}" srcOrd="0" destOrd="0" presId="urn:microsoft.com/office/officeart/2005/8/layout/default#5"/>
    <dgm:cxn modelId="{9EDAF7C6-A8AE-4E6C-B3A8-80D880731507}" type="presOf" srcId="{EC9E5378-CFEB-41EE-A7AF-0F969FF05F73}" destId="{2E95DB02-087C-4FF6-8E43-D0C4487E8AC1}" srcOrd="0" destOrd="0" presId="urn:microsoft.com/office/officeart/2005/8/layout/default#5"/>
    <dgm:cxn modelId="{A15F7E1F-60AF-446D-B55C-E95A4CE41D9C}" type="presOf" srcId="{179B27B5-CF10-4A5C-B492-F43633A6E75C}" destId="{7604C610-A292-4272-AD66-A25D2904BBCA}" srcOrd="0" destOrd="0" presId="urn:microsoft.com/office/officeart/2005/8/layout/default#5"/>
    <dgm:cxn modelId="{1C714AB8-2645-421B-A6B2-3D8D7495DAE0}" type="presOf" srcId="{038A8168-6CC8-4BCC-9E04-2594C3B20594}" destId="{13015558-4777-4A62-B395-81D77EB6F5D7}" srcOrd="0" destOrd="0" presId="urn:microsoft.com/office/officeart/2005/8/layout/default#5"/>
    <dgm:cxn modelId="{B0105A37-6682-499C-BFF6-239FA6661EA0}" type="presParOf" srcId="{3C9C6071-A94D-4659-A9F0-81D5179395E2}" destId="{2E95DB02-087C-4FF6-8E43-D0C4487E8AC1}" srcOrd="0" destOrd="0" presId="urn:microsoft.com/office/officeart/2005/8/layout/default#5"/>
    <dgm:cxn modelId="{333E0947-C248-45BC-A7EC-B9F426ACDB46}" type="presParOf" srcId="{3C9C6071-A94D-4659-A9F0-81D5179395E2}" destId="{8875E603-5990-4AF6-830F-257388CB39FF}" srcOrd="1" destOrd="0" presId="urn:microsoft.com/office/officeart/2005/8/layout/default#5"/>
    <dgm:cxn modelId="{3AB530F2-704E-4D65-910A-85480B15C284}" type="presParOf" srcId="{3C9C6071-A94D-4659-A9F0-81D5179395E2}" destId="{13015558-4777-4A62-B395-81D77EB6F5D7}" srcOrd="2" destOrd="0" presId="urn:microsoft.com/office/officeart/2005/8/layout/default#5"/>
    <dgm:cxn modelId="{3EE36B53-2218-4563-9500-C5644458C1F8}" type="presParOf" srcId="{3C9C6071-A94D-4659-A9F0-81D5179395E2}" destId="{2D417F94-CA21-45D4-84CB-B9F15440712E}" srcOrd="3" destOrd="0" presId="urn:microsoft.com/office/officeart/2005/8/layout/default#5"/>
    <dgm:cxn modelId="{BD294970-0D04-4948-AEDA-A8401FB53D4A}" type="presParOf" srcId="{3C9C6071-A94D-4659-A9F0-81D5179395E2}" destId="{9B29B533-D6AF-4A97-A4B8-7E6A5FFEFA28}" srcOrd="4" destOrd="0" presId="urn:microsoft.com/office/officeart/2005/8/layout/default#5"/>
    <dgm:cxn modelId="{FB92196D-74E5-4E04-8855-44A17006B6E2}" type="presParOf" srcId="{3C9C6071-A94D-4659-A9F0-81D5179395E2}" destId="{F4A9123F-19BE-41A9-8EBC-C3A5228FE113}" srcOrd="5" destOrd="0" presId="urn:microsoft.com/office/officeart/2005/8/layout/default#5"/>
    <dgm:cxn modelId="{6FAA1084-C038-4B93-94B4-B20F00DE47F7}" type="presParOf" srcId="{3C9C6071-A94D-4659-A9F0-81D5179395E2}" destId="{FC47B40C-0D68-47C7-ACF5-7B2374509CBD}" srcOrd="6" destOrd="0" presId="urn:microsoft.com/office/officeart/2005/8/layout/default#5"/>
    <dgm:cxn modelId="{BEBAC533-38C8-412A-AF81-CD6C6E3F0A65}" type="presParOf" srcId="{3C9C6071-A94D-4659-A9F0-81D5179395E2}" destId="{BFCEC75B-935D-471F-A768-FC3EC45C21A9}" srcOrd="7" destOrd="0" presId="urn:microsoft.com/office/officeart/2005/8/layout/default#5"/>
    <dgm:cxn modelId="{32E535FF-F856-424E-81AE-CEA454FC4F98}" type="presParOf" srcId="{3C9C6071-A94D-4659-A9F0-81D5179395E2}" destId="{7604C610-A292-4272-AD66-A25D2904BBCA}" srcOrd="8" destOrd="0" presId="urn:microsoft.com/office/officeart/2005/8/layout/default#5"/>
    <dgm:cxn modelId="{7F715874-4306-4CD2-9893-94218CD8EAFB}" type="presParOf" srcId="{3C9C6071-A94D-4659-A9F0-81D5179395E2}" destId="{6329F650-F071-4B8E-8F8A-C529A553960E}" srcOrd="9" destOrd="0" presId="urn:microsoft.com/office/officeart/2005/8/layout/default#5"/>
    <dgm:cxn modelId="{29C3B74A-8431-422C-854A-67DD35B6EB4D}" type="presParOf" srcId="{3C9C6071-A94D-4659-A9F0-81D5179395E2}" destId="{92CAB6DE-F092-4B5A-A68A-A62389A99346}" srcOrd="10" destOrd="0" presId="urn:microsoft.com/office/officeart/2005/8/layout/default#5"/>
    <dgm:cxn modelId="{9B7FE619-D325-4BD1-97B3-A6C26FF8659F}" type="presParOf" srcId="{3C9C6071-A94D-4659-A9F0-81D5179395E2}" destId="{A712E9D5-3205-4A68-B1DC-7FFFEDEACBB7}" srcOrd="11" destOrd="0" presId="urn:microsoft.com/office/officeart/2005/8/layout/default#5"/>
    <dgm:cxn modelId="{46D4CD19-62AF-47C3-83E1-047EE779A5E2}" type="presParOf" srcId="{3C9C6071-A94D-4659-A9F0-81D5179395E2}" destId="{C351AA74-FCEE-4107-95EE-C8B05DCC27BD}" srcOrd="12" destOrd="0" presId="urn:microsoft.com/office/officeart/2005/8/layout/default#5"/>
    <dgm:cxn modelId="{2F3CA94D-FCEE-4F5A-AA7B-4A0066A8D1CD}" type="presParOf" srcId="{3C9C6071-A94D-4659-A9F0-81D5179395E2}" destId="{26D674D1-DADE-4D05-BA44-98689C785940}" srcOrd="13" destOrd="0" presId="urn:microsoft.com/office/officeart/2005/8/layout/default#5"/>
    <dgm:cxn modelId="{697ECFF0-F6EA-467C-AF44-8FBF2CBDA93D}" type="presParOf" srcId="{3C9C6071-A94D-4659-A9F0-81D5179395E2}" destId="{92522F30-B02C-4F23-8FEE-88165C91E131}" srcOrd="14" destOrd="0" presId="urn:microsoft.com/office/officeart/2005/8/layout/default#5"/>
    <dgm:cxn modelId="{400F9419-EA17-4914-93AC-F5D78E45C110}" type="presParOf" srcId="{3C9C6071-A94D-4659-A9F0-81D5179395E2}" destId="{1C4B9CC9-5E5C-4DB9-914F-2DE0E9878D12}" srcOrd="15" destOrd="0" presId="urn:microsoft.com/office/officeart/2005/8/layout/default#5"/>
    <dgm:cxn modelId="{356D982D-BD89-4EAE-9066-CC7382505F38}" type="presParOf" srcId="{3C9C6071-A94D-4659-A9F0-81D5179395E2}" destId="{1EB7CF30-E6E9-4A78-92BE-FC54B680C0F1}" srcOrd="16" destOrd="0" presId="urn:microsoft.com/office/officeart/2005/8/layout/default#5"/>
    <dgm:cxn modelId="{AA5430BC-78AC-45EB-B1AC-4055A5F445A6}" type="presParOf" srcId="{3C9C6071-A94D-4659-A9F0-81D5179395E2}" destId="{78A0F8D8-4F0B-450F-8271-24B24D50044E}" srcOrd="17" destOrd="0" presId="urn:microsoft.com/office/officeart/2005/8/layout/default#5"/>
    <dgm:cxn modelId="{0F3D8FF5-36E1-4D0B-AA61-1299D4B3FBCF}" type="presParOf" srcId="{3C9C6071-A94D-4659-A9F0-81D5179395E2}" destId="{8129E39B-547F-4E3D-99FE-7E20459A88A1}" srcOrd="18" destOrd="0" presId="urn:microsoft.com/office/officeart/2005/8/layout/default#5"/>
    <dgm:cxn modelId="{2AD5398F-2385-4C0B-B18C-4473F3846331}" type="presParOf" srcId="{3C9C6071-A94D-4659-A9F0-81D5179395E2}" destId="{B29AB248-03B0-42BF-8085-7EC4680D942F}" srcOrd="19" destOrd="0" presId="urn:microsoft.com/office/officeart/2005/8/layout/default#5"/>
    <dgm:cxn modelId="{9549E706-6252-42E2-A293-764F71EF4238}" type="presParOf" srcId="{3C9C6071-A94D-4659-A9F0-81D5179395E2}" destId="{B862DCD8-F15B-4199-8429-C2272F41C612}" srcOrd="20" destOrd="0" presId="urn:microsoft.com/office/officeart/2005/8/layout/default#5"/>
    <dgm:cxn modelId="{F2869A25-DC8A-493B-A316-03EF67E8B8AA}" type="presParOf" srcId="{3C9C6071-A94D-4659-A9F0-81D5179395E2}" destId="{76690D97-3DF0-4D76-9AE5-886E56A22C64}" srcOrd="21" destOrd="0" presId="urn:microsoft.com/office/officeart/2005/8/layout/default#5"/>
    <dgm:cxn modelId="{752AFFF8-184E-436D-9811-A2F030895E66}" type="presParOf" srcId="{3C9C6071-A94D-4659-A9F0-81D5179395E2}" destId="{1FC2B588-6862-4874-9083-7D143FFDC8FE}" srcOrd="22" destOrd="0" presId="urn:microsoft.com/office/officeart/2005/8/layout/default#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696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50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18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805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3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530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664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61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626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612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34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1126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577769/NSRSS.pdf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17/Anal%C3%BDza+financov%C3%A1n%C3%AD+soci%C3%A1ln%C3%ADch+slu%C5%BEeb_2019.pdf/3c8c3bf8-c747-09b0-9308-3838a646c46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11C99DC-C3C5-4EBE-91DD-345109C3D6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81E57B9-54FF-CABF-545A-1B0BA5201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4516" y="1076635"/>
            <a:ext cx="3930256" cy="3495365"/>
          </a:xfrm>
        </p:spPr>
        <p:txBody>
          <a:bodyPr anchor="t">
            <a:normAutofit/>
          </a:bodyPr>
          <a:lstStyle/>
          <a:p>
            <a:r>
              <a:rPr lang="cs-CZ" sz="4000" dirty="0"/>
              <a:t>Finance a fundraising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2B3BA53-C968-18CF-83E0-AB198F7FE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940" y="4525682"/>
            <a:ext cx="3638358" cy="1318124"/>
          </a:xfrm>
        </p:spPr>
        <p:txBody>
          <a:bodyPr anchor="b">
            <a:normAutofit/>
          </a:bodyPr>
          <a:lstStyle/>
          <a:p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B0AA360F-DECB-4836-8FB6-22C4BC3FB0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-7684" y="118679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Old wrinkled hands with some coins">
            <a:extLst>
              <a:ext uri="{FF2B5EF4-FFF2-40B4-BE49-F238E27FC236}">
                <a16:creationId xmlns="" xmlns:a16="http://schemas.microsoft.com/office/drawing/2014/main" id="{96208B03-16C2-3CCF-393A-B95ACF47D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94" r="28010" b="-2"/>
          <a:stretch/>
        </p:blipFill>
        <p:spPr>
          <a:xfrm>
            <a:off x="5524500" y="1"/>
            <a:ext cx="6667501" cy="68579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572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D4F787-9930-65D6-8E64-46378C08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rozpočtu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C527B978-2348-B1A0-7E8B-FD5168877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31280"/>
              </p:ext>
            </p:extLst>
          </p:nvPr>
        </p:nvGraphicFramePr>
        <p:xfrm>
          <a:off x="1088136" y="2447778"/>
          <a:ext cx="9922764" cy="290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2159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3227BDC9-FB18-487D-844E-9A6B39F8C1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BF61928-E372-B6F8-B216-09B2A7624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2235210"/>
            <a:ext cx="3807714" cy="3352789"/>
          </a:xfrm>
        </p:spPr>
        <p:txBody>
          <a:bodyPr anchor="t">
            <a:normAutofit/>
          </a:bodyPr>
          <a:lstStyle/>
          <a:p>
            <a:r>
              <a:rPr lang="cs-CZ" sz="4000" b="1"/>
              <a:t>Metody tvorby rozpočtů</a:t>
            </a:r>
            <a:endParaRPr lang="cs-CZ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25BE18DF-459C-485A-834C-292AA6BB10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-7495" y="233762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32981C6C-4679-33AA-5EB5-3B5319C7DD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50979490"/>
              </p:ext>
            </p:extLst>
          </p:nvPr>
        </p:nvGraphicFramePr>
        <p:xfrm>
          <a:off x="5524500" y="571500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28210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4ECAC40-F464-F731-88DE-EDBCE5855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82A9514F-EDD7-06FE-2B46-4BC8F2CAD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6996213"/>
              </p:ext>
            </p:extLst>
          </p:nvPr>
        </p:nvGraphicFramePr>
        <p:xfrm>
          <a:off x="1088136" y="1704975"/>
          <a:ext cx="9922764" cy="458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9272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B28C899-5787-7F1A-7643-97917EA5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financí - organizování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07479FE-6BBC-D5DA-F193-E149AA3C3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2477372"/>
            <a:ext cx="4816475" cy="838856"/>
          </a:xfrm>
        </p:spPr>
        <p:txBody>
          <a:bodyPr/>
          <a:lstStyle/>
          <a:p>
            <a:r>
              <a:rPr lang="cs-CZ" dirty="0"/>
              <a:t>S </a:t>
            </a:r>
            <a:r>
              <a:rPr lang="cs-CZ" dirty="0" err="1"/>
              <a:t>fin</a:t>
            </a:r>
            <a:r>
              <a:rPr lang="cs-CZ" dirty="0"/>
              <a:t>. managerem: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4A9070A7-6C56-9DE0-712C-449250F0F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3429000"/>
            <a:ext cx="4816475" cy="276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Vhodné u organizací s vysokým obratem,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velkým počtem dárců,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 diferencovaným způsobem financování,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nadnárodním působení</a:t>
            </a:r>
            <a:r>
              <a:rPr lang="en-US" dirty="0"/>
              <a:t>m</a:t>
            </a:r>
            <a:r>
              <a:rPr lang="cs-CZ" dirty="0"/>
              <a:t>,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A9090B85-9091-CD50-7544-6E5E88FBC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2403481"/>
            <a:ext cx="4824913" cy="838856"/>
          </a:xfrm>
        </p:spPr>
        <p:txBody>
          <a:bodyPr/>
          <a:lstStyle/>
          <a:p>
            <a:r>
              <a:rPr lang="cs-CZ" dirty="0"/>
              <a:t>Bez </a:t>
            </a:r>
            <a:r>
              <a:rPr lang="cs-CZ" dirty="0" err="1"/>
              <a:t>fin</a:t>
            </a:r>
            <a:r>
              <a:rPr lang="cs-CZ" dirty="0"/>
              <a:t>. managera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79830274-0C84-B1C0-2D95-51E5FE2CB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3429000"/>
            <a:ext cx="4824913" cy="276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Vhodné u malých organizací, s nízkým obratem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malým počtem dárců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málo strukturovaným způsobem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národním – lokálním působením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1235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DA45C04-739D-3986-F53B-F3947CF8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Finanční řízení – přehled činností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1EB78225-DBF9-594E-A73C-DD905456D2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8837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6E1C4C6-A62D-C1C5-0DAE-7C96E826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Rozpočtování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DDAD610-9F9A-F2B4-62FD-0191A9D40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Existuje celá řada struktur rozpočtů, všechny však v zásadě obsahují velmi podobné rozpočtové položky.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Mezi hlavní výdajové rozpočtové skupiny patří: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osobní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cestovní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materiální vybavení,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provozní náklady,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služby, jiné.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V mnoha případech, zvláště pak je-li vaše činnost financována více donory, je rozumné také zřizovat rozpočtové kapitoly příslušející samostatným bankovním účtům.</a:t>
            </a: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95204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208A53-B717-981E-F7B3-7B042F86A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F4939FB-47DC-C393-59D4-20F3CA70AD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/>
              <a:t>Problémy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organizace mají projektové rozpočty, chybí jim rozpočty organizační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rozpočty neodpovídají reálným organizačním potřebám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 organizaci chybí vhodné nástroje, interní směrnice, metodiky rozpočtování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47770DDA-9AD0-52A4-B5CD-903284670D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/>
              <a:t>Možná řešení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zkvalitnit proces plánování, ať již strategického, projektového nebo operativního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věnovat větší pozornost sestavování rozpočtu, neustále s rozpočtem pracovat, zaznamenávat do něj všechny změny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definovat jaké nástroje a v jaké podobě je třeba vytvořit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27079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53DCFE3-FDC6-98FD-F28C-D1085125F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1618988"/>
          </a:xfrm>
        </p:spPr>
        <p:txBody>
          <a:bodyPr/>
          <a:lstStyle/>
          <a:p>
            <a:pPr algn="ctr"/>
            <a:r>
              <a:rPr lang="cs-CZ" dirty="0"/>
              <a:t>Fundraising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00C55867-43C9-7886-C73D-A045E56DF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855" y="3020291"/>
            <a:ext cx="5966690" cy="2870661"/>
          </a:xfrm>
        </p:spPr>
        <p:txBody>
          <a:bodyPr/>
          <a:lstStyle/>
          <a:p>
            <a:pPr algn="ctr"/>
            <a:r>
              <a:rPr lang="cs-CZ" sz="2400" dirty="0"/>
              <a:t>Fundraising definujme jako získávání prostředků pro prospěšnou činnost a rozvoj neziskových organizací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47692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E06AD22-0965-FFB7-8433-5C523B6B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fundraising?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5826665-2048-7850-F92D-39126A5DB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získávání příznivců</a:t>
            </a:r>
          </a:p>
          <a:p>
            <a:r>
              <a:rPr lang="cs-CZ" dirty="0"/>
              <a:t>umožňuje lidem měnit svět k lepšímu</a:t>
            </a:r>
          </a:p>
          <a:p>
            <a:r>
              <a:rPr lang="cs-CZ" dirty="0"/>
              <a:t>vzdělávání dárců</a:t>
            </a:r>
          </a:p>
          <a:p>
            <a:r>
              <a:rPr lang="cs-CZ" dirty="0"/>
              <a:t>předává informace o potřebách, které souvisí s posláním</a:t>
            </a:r>
          </a:p>
          <a:p>
            <a:r>
              <a:rPr lang="cs-CZ" dirty="0"/>
              <a:t>„prodávání“ myšlenky</a:t>
            </a:r>
          </a:p>
          <a:p>
            <a:r>
              <a:rPr lang="cs-CZ" dirty="0"/>
              <a:t>získává konkrétní a reálnou pomoc</a:t>
            </a:r>
          </a:p>
          <a:p>
            <a:r>
              <a:rPr lang="cs-CZ" dirty="0"/>
              <a:t>fundraising = leadership</a:t>
            </a:r>
          </a:p>
        </p:txBody>
      </p:sp>
    </p:spTree>
    <p:extLst>
      <p:ext uri="{BB962C8B-B14F-4D97-AF65-F5344CB8AC3E}">
        <p14:creationId xmlns="" xmlns:p14="http://schemas.microsoft.com/office/powerpoint/2010/main" val="401230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24397F-B660-523B-61C2-D9A6644F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Fundrais</a:t>
            </a:r>
            <a:r>
              <a:rPr lang="cs-CZ" dirty="0" err="1"/>
              <a:t>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85CC66-FADF-F56A-AA2C-6C827C058E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Cíle</a:t>
            </a:r>
          </a:p>
          <a:p>
            <a:pPr eaLnBrk="1" hangingPunct="1"/>
            <a:r>
              <a:rPr lang="cs-CZ" dirty="0"/>
              <a:t>zajistit chybějící finanční prostředky</a:t>
            </a:r>
          </a:p>
          <a:p>
            <a:pPr eaLnBrk="1" hangingPunct="1"/>
            <a:r>
              <a:rPr lang="cs-CZ" dirty="0"/>
              <a:t>získávat volné (účelově nevázané) finance</a:t>
            </a:r>
          </a:p>
          <a:p>
            <a:pPr eaLnBrk="1" hangingPunct="1"/>
            <a:r>
              <a:rPr lang="cs-CZ" dirty="0"/>
              <a:t>vytvářet rezervní fond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2F486B34-A990-F22B-F3EA-4F366E7C98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Zdroje</a:t>
            </a:r>
          </a:p>
          <a:p>
            <a:pPr eaLnBrk="1" hangingPunct="1"/>
            <a:r>
              <a:rPr lang="cs-CZ" dirty="0"/>
              <a:t>nadnárodní,</a:t>
            </a:r>
          </a:p>
          <a:p>
            <a:pPr eaLnBrk="1" hangingPunct="1"/>
            <a:r>
              <a:rPr lang="cs-CZ" dirty="0"/>
              <a:t>veřejné (ministerstva, kraje, místní správa),</a:t>
            </a:r>
          </a:p>
          <a:p>
            <a:pPr eaLnBrk="1" hangingPunct="1"/>
            <a:r>
              <a:rPr lang="cs-CZ" dirty="0"/>
              <a:t>firemní (ČEZ, ČS atd.),</a:t>
            </a:r>
          </a:p>
          <a:p>
            <a:pPr eaLnBrk="1" hangingPunct="1"/>
            <a:r>
              <a:rPr lang="cs-CZ" dirty="0"/>
              <a:t>nadace a nadační fondy,</a:t>
            </a:r>
          </a:p>
          <a:p>
            <a:pPr eaLnBrk="1" hangingPunct="1"/>
            <a:r>
              <a:rPr lang="cs-CZ" dirty="0"/>
              <a:t>individuální dárci.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8331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3317F2F-70A1-DD87-AD82-5FA3300A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rozvoje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5441BCA-CDE1-6868-67FD-0B6F3CED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Ministerstvo práce a sociálních věcí vytváří střednědobý národní plán rozvoje sociálních služeb. Na to navazují krajské a komunitní plány. </a:t>
            </a:r>
          </a:p>
          <a:p>
            <a:pPr algn="just"/>
            <a:r>
              <a:rPr lang="cs-CZ" dirty="0"/>
              <a:t>Na základě tohoto plánu ministerstvo poskytuje ze státního rozpočtu dotace registrovaným poskytovatelům sociálních služeb, dotace krajům, obcím s rozšířenou působností na zajištění služeb. </a:t>
            </a:r>
          </a:p>
          <a:p>
            <a:pPr algn="just"/>
            <a:r>
              <a:rPr lang="cs-CZ" dirty="0"/>
              <a:t>Ministerstvo řídí a kontroluje oblast sociálních služeb, zřizuje specializované ústavy sociální péče s celostátní působností a zabezpečuje financování těchto ústavů. </a:t>
            </a:r>
          </a:p>
          <a:p>
            <a:pPr algn="just"/>
            <a:r>
              <a:rPr lang="cs-CZ" dirty="0"/>
              <a:t>Obce a kraje mohou samy zřizovat organizace poskytující sociální služby a musí vytvářet vhodné podmínky pro rozvoj a financování sociálních služeb na svých územích dle skutečných potřeb občanů.</a:t>
            </a:r>
          </a:p>
          <a:p>
            <a:pPr algn="just"/>
            <a:r>
              <a:rPr lang="cs-CZ" dirty="0">
                <a:hlinkClick r:id="rId2"/>
              </a:rPr>
              <a:t>https://www.mpsv.cz/documents/20142/577769/NSRSS.pdf/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576443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E04CC1E-D0D0-9263-F405-9F5AA146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fundraisingu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6F800DAD-ACCC-B483-8C93-95E403BAA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83676301"/>
              </p:ext>
            </p:extLst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5407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3227BDC9-FB18-487D-844E-9A6B39F8C1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E4B1EEF-4A01-4F4E-DE6F-14F0B07D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2235210"/>
            <a:ext cx="3807714" cy="3352789"/>
          </a:xfrm>
        </p:spPr>
        <p:txBody>
          <a:bodyPr anchor="t">
            <a:normAutofit/>
          </a:bodyPr>
          <a:lstStyle/>
          <a:p>
            <a:r>
              <a:rPr lang="cs-CZ" sz="4000" b="1"/>
              <a:t>Nejčastější formy podpory - dar a sponzorský příspěvek</a:t>
            </a:r>
            <a:endParaRPr lang="cs-CZ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25BE18DF-459C-485A-834C-292AA6BB10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-7495" y="233762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14BBCE84-73D4-E1AE-9940-27F99A61C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5870552"/>
              </p:ext>
            </p:extLst>
          </p:nvPr>
        </p:nvGraphicFramePr>
        <p:xfrm>
          <a:off x="5524500" y="571500"/>
          <a:ext cx="60960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13259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581C37-3F5C-8201-45BD-7E369FEE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Fundraisingové zdroje v oblasti sociální</a:t>
            </a:r>
            <a:endParaRPr lang="cs-CZ" dirty="0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="" xmlns:a16="http://schemas.microsoft.com/office/drawing/2014/main" id="{DA1ED0AA-8349-FB07-CC9E-044A3D838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38560024"/>
              </p:ext>
            </p:extLst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69305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6C59CD5-07FA-5F3F-E0CC-ECDE34E32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Marketing, fundraising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C7B7E0-822A-C1B9-2994-B0BD81441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en-US" dirty="0" err="1"/>
              <a:t>undraising</a:t>
            </a:r>
            <a:r>
              <a:rPr lang="en-US" dirty="0"/>
              <a:t>, PR a marketing v NNO </a:t>
            </a:r>
            <a:r>
              <a:rPr lang="en-US" dirty="0" err="1"/>
              <a:t>provázané</a:t>
            </a:r>
            <a:endParaRPr lang="en-US" dirty="0"/>
          </a:p>
          <a:p>
            <a:r>
              <a:rPr lang="cs-CZ" dirty="0"/>
              <a:t>nemohou bez sebe fungovat</a:t>
            </a:r>
          </a:p>
          <a:p>
            <a:r>
              <a:rPr lang="cs-CZ" dirty="0"/>
              <a:t>vzájemně se doplňují</a:t>
            </a:r>
          </a:p>
          <a:p>
            <a:r>
              <a:rPr lang="cs-CZ" dirty="0"/>
              <a:t>základem fundraisingu je komunikace.</a:t>
            </a:r>
          </a:p>
          <a:p>
            <a:r>
              <a:rPr lang="cs-CZ" dirty="0"/>
              <a:t>fundraising přináší do organizace potřebné zdroje</a:t>
            </a:r>
          </a:p>
          <a:p>
            <a:r>
              <a:rPr lang="cs-CZ" dirty="0"/>
              <a:t>nejde „jen“ o peníze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83333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8D6F774C-5F1D-4238-9942-12AC01518F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BF866F9-C706-1182-A6FC-2DAA3856A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90" y="1092318"/>
            <a:ext cx="5252546" cy="1698649"/>
          </a:xfrm>
        </p:spPr>
        <p:txBody>
          <a:bodyPr>
            <a:normAutofit/>
          </a:bodyPr>
          <a:lstStyle/>
          <a:p>
            <a:r>
              <a:rPr lang="cs-CZ" sz="4000" dirty="0"/>
              <a:t>Fundraisingový plán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F0748755-DDBC-46D0-91EC-1212A8EE2B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1186794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Schůzka">
            <a:extLst>
              <a:ext uri="{FF2B5EF4-FFF2-40B4-BE49-F238E27FC236}">
                <a16:creationId xmlns="" xmlns:a16="http://schemas.microsoft.com/office/drawing/2014/main" id="{5E9570F6-D137-9517-57C8-83CF29F3F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53959" y="2182393"/>
            <a:ext cx="3336358" cy="333635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D665673-EE3B-CB86-94A0-13E6BC05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525" y="1003518"/>
            <a:ext cx="5252546" cy="48913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2400" dirty="0"/>
              <a:t>Souvisí s rozpočtem organizace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Základ fungování organizace = roční rozpočet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Navazuje roční fundraisingový plán – pravidelná revize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Kolik potřebujeme?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Kdy peníze potřebujeme?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Kde prostředky získáme?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Jak je získáme?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Kdo peníze získá?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 Jak dlouho to bude trvat?</a:t>
            </a:r>
            <a:endParaRPr lang="cs-CZ" sz="2400" dirty="0"/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5102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1016113-98BB-79F6-E3CB-429161F0D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dárce a podporovatele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E5B694F-E4ED-84E6-5DED-171B3E427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Budování důvěry</a:t>
            </a:r>
          </a:p>
          <a:p>
            <a:r>
              <a:rPr lang="cs-CZ" dirty="0"/>
              <a:t> Databáze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 Záznamy o darech (typy, četnost, frekvence)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CRM 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management</a:t>
            </a:r>
          </a:p>
          <a:p>
            <a:r>
              <a:rPr lang="cs-CZ" dirty="0"/>
              <a:t> Strategie dárcovství</a:t>
            </a:r>
          </a:p>
          <a:p>
            <a:r>
              <a:rPr lang="pl-PL" dirty="0"/>
              <a:t> Časový harmonogram komunikace s dárci</a:t>
            </a:r>
          </a:p>
          <a:p>
            <a:r>
              <a:rPr lang="cs-CZ" dirty="0"/>
              <a:t> Předávání informací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Výsledky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Využití darů</a:t>
            </a:r>
          </a:p>
        </p:txBody>
      </p:sp>
    </p:spTree>
    <p:extLst>
      <p:ext uri="{BB962C8B-B14F-4D97-AF65-F5344CB8AC3E}">
        <p14:creationId xmlns="" xmlns:p14="http://schemas.microsoft.com/office/powerpoint/2010/main" val="2881669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429B21E-7BCA-A81B-1E84-318141C8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Fundraisingové nástroje (produkty)</a:t>
            </a:r>
            <a:endParaRPr lang="cs-CZ" dirty="0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="" xmlns:a16="http://schemas.microsoft.com/office/drawing/2014/main" id="{5BABEE85-17FF-37E0-4BBA-072B1412BA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78486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53CAE92-6558-C1AE-E9C1-06EB4249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Tvorba fundraisingového plánu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B3D3D3A-B7BF-2B30-8B35-3FF7586D4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1952478"/>
            <a:ext cx="9922764" cy="2207349"/>
          </a:xfrm>
        </p:spPr>
        <p:txBody>
          <a:bodyPr/>
          <a:lstStyle/>
          <a:p>
            <a:r>
              <a:rPr lang="cs-CZ" b="1" i="1" dirty="0"/>
              <a:t>Fundraisingový plán nabývá smysl teprve po napojení na strategický plán, marketingový plán….</a:t>
            </a:r>
          </a:p>
          <a:p>
            <a:r>
              <a:rPr lang="cs-CZ" dirty="0"/>
              <a:t>Základem fundraisingového plánovánu je stanovit u každého případu </a:t>
            </a:r>
            <a:r>
              <a:rPr lang="cs-CZ" b="1" dirty="0"/>
              <a:t>ÚČEL- na co budou peníze (nebo jiné dary) </a:t>
            </a:r>
            <a:r>
              <a:rPr lang="cs-CZ" dirty="0"/>
              <a:t>využity, </a:t>
            </a:r>
            <a:r>
              <a:rPr lang="cs-CZ" b="1" dirty="0"/>
              <a:t>ČÁSTKU - kolik bude potřeba a TERMÍN - kdy potřebujeme mít prostředky k dispozici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926FAE57-CAE6-2797-E389-EDCCFD6AA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2" y="4159827"/>
            <a:ext cx="783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43090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DD7AF7A-2D65-D3BB-5FA6-4D51033D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0C5C0B4-F51D-5FF6-C628-19FC8189C9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Možnosti:</a:t>
            </a:r>
          </a:p>
          <a:p>
            <a:pPr eaLnBrk="1" hangingPunct="1"/>
            <a:r>
              <a:rPr lang="cs-CZ" dirty="0"/>
              <a:t>nemovitosti</a:t>
            </a:r>
          </a:p>
          <a:p>
            <a:pPr eaLnBrk="1" hangingPunct="1"/>
            <a:r>
              <a:rPr lang="cs-CZ" dirty="0"/>
              <a:t>akcie a cenné papíry</a:t>
            </a:r>
          </a:p>
          <a:p>
            <a:pPr eaLnBrk="1" hangingPunct="1"/>
            <a:r>
              <a:rPr lang="cs-CZ" dirty="0"/>
              <a:t>podílové fondy</a:t>
            </a:r>
          </a:p>
          <a:p>
            <a:pPr eaLnBrk="1" hangingPunct="1"/>
            <a:r>
              <a:rPr lang="cs-CZ" dirty="0"/>
              <a:t>umělecké a jiné předměty</a:t>
            </a:r>
          </a:p>
          <a:p>
            <a:pPr eaLnBrk="1" hangingPunct="1"/>
            <a:r>
              <a:rPr lang="cs-CZ" dirty="0"/>
              <a:t>komodity</a:t>
            </a:r>
          </a:p>
          <a:p>
            <a:pPr eaLnBrk="1" hangingPunct="1"/>
            <a:r>
              <a:rPr lang="cs-CZ" dirty="0"/>
              <a:t>jiné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23F14F92-8B80-892E-0F3A-EDEA99CC1D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Kritéria:</a:t>
            </a:r>
          </a:p>
          <a:p>
            <a:pPr eaLnBrk="1" hangingPunct="1"/>
            <a:r>
              <a:rPr lang="en-US" dirty="0" err="1"/>
              <a:t>dostupnost</a:t>
            </a:r>
            <a:endParaRPr lang="cs-CZ" dirty="0"/>
          </a:p>
          <a:p>
            <a:pPr eaLnBrk="1" hangingPunct="1"/>
            <a:r>
              <a:rPr lang="cs-CZ" dirty="0"/>
              <a:t>riziko</a:t>
            </a:r>
          </a:p>
          <a:p>
            <a:pPr eaLnBrk="1" hangingPunct="1"/>
            <a:r>
              <a:rPr lang="cs-CZ" dirty="0"/>
              <a:t>daňová zátěž</a:t>
            </a:r>
          </a:p>
          <a:p>
            <a:pPr eaLnBrk="1" hangingPunct="1"/>
            <a:r>
              <a:rPr lang="cs-CZ" dirty="0"/>
              <a:t>náklady na správu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46658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657984-072A-CF38-CA16-A69C7296D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6A082F1-AB34-FDB0-E1F5-A596BBB95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Plánování cash-</a:t>
            </a:r>
            <a:r>
              <a:rPr lang="cs-CZ" sz="2400" dirty="0" err="1"/>
              <a:t>flow</a:t>
            </a:r>
            <a:r>
              <a:rPr lang="cs-CZ" sz="2400" dirty="0"/>
              <a:t> (finančních toků) má především preventivní charakter.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Zpravidla v organizaci existuje půlroční plán cash-</a:t>
            </a:r>
            <a:r>
              <a:rPr lang="cs-CZ" sz="2400" dirty="0" err="1"/>
              <a:t>flow</a:t>
            </a:r>
            <a:r>
              <a:rPr lang="cs-CZ" sz="2400" dirty="0"/>
              <a:t>, ze kterého je patrné kolik organizace ve kterém měsíci příjme a kolik bude muset vydat.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Plánování cash-</a:t>
            </a:r>
            <a:r>
              <a:rPr lang="cs-CZ" sz="2400" dirty="0" err="1"/>
              <a:t>flow</a:t>
            </a:r>
            <a:r>
              <a:rPr lang="cs-CZ" sz="2400" dirty="0"/>
              <a:t> slouží jako preventivní opatření před druhotnou platební neschopností.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Zpoždění plateb nebo momentální nedostatek financí je v dnešní době možné krýt pomocí dostupných bankovních produktů – jako jsou kontokorenty nebo bankovní úvěry.</a:t>
            </a:r>
            <a:endParaRPr lang="en-US" sz="24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410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32F9B4-594E-269A-D2E8-711662EC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30EA7B8-371C-4DE9-F7E3-AF80657C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/>
              <a:t>Úhrady od občanů (klientů), kterým je služba poskytnuta. </a:t>
            </a:r>
          </a:p>
          <a:p>
            <a:r>
              <a:rPr lang="cs-CZ" sz="1800" dirty="0"/>
              <a:t>Další možností je úhrada státem, příspěvek státu může nahradit nesoběstačnost občana při zabezpečení svých základních potřeb – např. úhrada ubytování v penzionech pro staré osoby. </a:t>
            </a:r>
          </a:p>
          <a:p>
            <a:r>
              <a:rPr lang="cs-CZ" sz="1800" dirty="0"/>
              <a:t>Jinou možností je úhrada od obce - obec má povinnost garantovat určitý základní standard sociálních služeb, který určuje stát. </a:t>
            </a:r>
          </a:p>
          <a:p>
            <a:r>
              <a:rPr lang="cs-CZ" sz="1800" dirty="0"/>
              <a:t>Úhrada může být také provedena od nestátních subjektů, jako je nadace nebo nadační fond. </a:t>
            </a:r>
          </a:p>
          <a:p>
            <a:r>
              <a:rPr lang="cs-CZ" sz="1800" dirty="0"/>
              <a:t>Sociální služby může financovat i fyzická osoba poskytující sociální služby. Fyzická osoba buď sociální činnosti vykonává osobně, nebo je organizuje. </a:t>
            </a:r>
          </a:p>
          <a:p>
            <a:r>
              <a:rPr lang="cs-CZ" sz="1800" dirty="0"/>
              <a:t>Jinou možností jsou dary – peníze nebo jiné komodity (oblečení, potraviny) z veřejných sbírek</a:t>
            </a:r>
          </a:p>
        </p:txBody>
      </p:sp>
    </p:spTree>
    <p:extLst>
      <p:ext uri="{BB962C8B-B14F-4D97-AF65-F5344CB8AC3E}">
        <p14:creationId xmlns="" xmlns:p14="http://schemas.microsoft.com/office/powerpoint/2010/main" val="2654004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7B69CDB-2B26-B3D6-37E4-0999E697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FA2EA1-CFA5-ABDE-E47A-D396A3BEA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Hlavní zásadou je transparentnost.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Maximálním požadavkem je pak jasné prokázání způsobu vynaložení všech </a:t>
            </a:r>
            <a:r>
              <a:rPr lang="cs-CZ" sz="2000" dirty="0" err="1"/>
              <a:t>donorských</a:t>
            </a:r>
            <a:r>
              <a:rPr lang="cs-CZ" sz="2000" dirty="0"/>
              <a:t> příspěvků.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Management organizace reportuje: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v případě projektů formou průběžných, respektive závěrečných zpráv, 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veřejnost pomocí zpráv závěrečných, </a:t>
            </a:r>
          </a:p>
          <a:p>
            <a:pPr marL="731520" lvl="1" indent="-457200">
              <a:lnSpc>
                <a:spcPct val="80000"/>
              </a:lnSpc>
              <a:buFont typeface="+mj-lt"/>
              <a:buAutoNum type="alphaLcParenR"/>
            </a:pPr>
            <a:r>
              <a:rPr lang="cs-CZ" sz="2000" dirty="0"/>
              <a:t>správní radu formou měsíčních respektive čtvrtletních zpráv.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Všechny finanční zprávy podléhají schválení pověřeného orgánu.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Veškerá dokumentace, která sloužila jako podklad pro zpracování finančních zpráv musí být archivována zákonem nebo donorem danou dobu. V některých případech až 10 let.</a:t>
            </a: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23930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9746A1-79E3-3175-2BCE-A0F6F2EF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finanční dokumentace (účtování)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FA0434B6-E20B-956C-6B4C-91AAC39572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13561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34D97F-4EEB-58FC-76A2-6D386726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887B1F4-66B6-5691-9623-59F846E41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v ČR roste význam interního auditu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auditor je spíše vnímán jako poradce nebo konzultant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auditoři na sebe berou spoluodpovědnost při rozhodování a implementaci přijatých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interní audit pokrývá 2/3 nejvýznamnějších rizik</a:t>
            </a:r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011068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D8689CE0-64D2-447C-9C1F-872D111D8A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9C2687F0-F398-4AE7-AD52-8EFF1868AD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3012756-12AC-17C4-F888-28D988787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581" y="2286000"/>
            <a:ext cx="9306619" cy="36769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 err="1"/>
              <a:t>Děkuji</a:t>
            </a:r>
            <a:r>
              <a:rPr lang="en-US" sz="8000" dirty="0"/>
              <a:t> za </a:t>
            </a:r>
            <a:r>
              <a:rPr lang="en-US" sz="8000" dirty="0" err="1"/>
              <a:t>pozornost</a:t>
            </a:r>
            <a:endParaRPr lang="en-US" sz="8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97FA15B5-C79E-4424-B2C8-47B1870D02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-762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9929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ČR je registrováno 2 154 poskytovatelů sociálních služeb, kteří poskytují celkem 5 675 služeb</a:t>
            </a:r>
          </a:p>
          <a:p>
            <a:r>
              <a:rPr lang="cs-CZ" dirty="0" smtClean="0"/>
              <a:t>Nejvíce zastoupenou pobytovou sociální službou jsou domovy pro seniory (539) s kapacitou přes 36 tis. lůžek a domovy se zvláštním režimem (357) s kapacitou přes 20 tis. lůžek</a:t>
            </a:r>
          </a:p>
          <a:p>
            <a:r>
              <a:rPr lang="cs-CZ" dirty="0" smtClean="0"/>
              <a:t>Celkový počet pracovních úvazků v sociálních službách v roce 2018 byl 75 656.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Financování </a:t>
            </a:r>
            <a:r>
              <a:rPr lang="cs-CZ" dirty="0" smtClean="0"/>
              <a:t>sociálních služeb je </a:t>
            </a:r>
            <a:r>
              <a:rPr lang="cs-CZ" dirty="0" err="1" smtClean="0"/>
              <a:t>vícezdrojové</a:t>
            </a:r>
            <a:r>
              <a:rPr lang="cs-CZ" dirty="0" smtClean="0"/>
              <a:t>: dotace MPSV (29 %), úhrady klientů (21 %), příspěvek na péči (20 %), kraje a obce (17 %), zdravotní pojištěni (5 %), evropské zdroje (2 %), zbytek tvoří ostatní zdroje. </a:t>
            </a:r>
          </a:p>
          <a:p>
            <a:r>
              <a:rPr lang="cs-CZ" dirty="0" smtClean="0"/>
              <a:t>Sociální </a:t>
            </a:r>
            <a:r>
              <a:rPr lang="cs-CZ" dirty="0" smtClean="0"/>
              <a:t>služby získávají téměř polovinu finančních prostředků z rozpočtu MPSV (49 %). Dotace z MPSV činní 29 % z celkových příjmů, příspěvek na péči pak 20 % z celkových příjmů. </a:t>
            </a:r>
          </a:p>
          <a:p>
            <a:r>
              <a:rPr lang="cs-CZ" dirty="0" smtClean="0"/>
              <a:t>V porovnání s výše uvedeným se samosprávy (obce, kraje) na celkových nákladech systému sociálních služeb podílejí pouze v objemu 17 %.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MPSV podporuje sociální služby také prostřednictvím investičního dotačního titulu. Pro rok 2019 se jednalo o více než 427 mil. Kč.</a:t>
            </a:r>
          </a:p>
          <a:p>
            <a:r>
              <a:rPr lang="cs-CZ" dirty="0" smtClean="0"/>
              <a:t>Financování sociálních služeb na regionální úrovni zajišťují od roku 2015 v samostatné působnosti kraje, kterým se poskytuje dotace z MPSV. </a:t>
            </a:r>
          </a:p>
          <a:p>
            <a:r>
              <a:rPr lang="cs-CZ" dirty="0" smtClean="0"/>
              <a:t>Dotace MPSV pro rok 2014 činila 7,71 mld. Kč a pro rok 2019 již 16,79 mld. Kč. </a:t>
            </a:r>
          </a:p>
          <a:p>
            <a:r>
              <a:rPr lang="cs-CZ" dirty="0" smtClean="0"/>
              <a:t>Dotace MPSV pro rok 2019 dostatečně kryje požadavky poskytovatelů a krajů, a to ze 79 %. Je to o 3 % více než v roce 2018 nebo dokonce o 7 % více než v roce 2016, kdy žádný tzv. kolaps sociálních služeb nehrozil.</a:t>
            </a:r>
          </a:p>
          <a:p>
            <a:r>
              <a:rPr lang="cs-CZ" dirty="0" smtClean="0"/>
              <a:t>Kraje se podílí na financování sociálních služeb velmi nerovnoměrně, a to i mezi srovnatelně velkými kraji. Nejvíce se na financování sociálních služeb podílí Hlavní město Praha a nejméně Zlínský kraj.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financování sociálních služeb z roku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Největší podíl na celkových nákladech sociálních služeb představují náklady na mzdy a platy pracovníků, které představují 73 %. Platy a mzdy pracovníků v přímé péči narostly za posledních 5 let o více jak 50 %, u ostatních pracovníků o 30 %. </a:t>
            </a:r>
          </a:p>
          <a:p>
            <a:r>
              <a:rPr lang="cs-CZ" dirty="0" smtClean="0"/>
              <a:t>Kraje rovnoměrně nepokrývají potřeby občanů v daných regionech (např. Ústecký kraj preferuje služby pobytové před terénními, apod.). V této souvislosti je nutné zdůraznit, že Ústecký kraj je považován za strukturálně postižený region, stejně jako Karlovarský či Moravskoslezský kraj, který se z hlediska sociálních služeb s těmito dopady vyrovnává lépe. </a:t>
            </a:r>
          </a:p>
          <a:p>
            <a:r>
              <a:rPr lang="cs-CZ" dirty="0" smtClean="0"/>
              <a:t>Současné kapacity sociálních služeb nepokrývají svým rozsahem potřebnost občanů ČR. Ideální stav pro rok 2025 by představovalo navýšení o 36 % v sociálních službách péče.</a:t>
            </a:r>
          </a:p>
          <a:p>
            <a:r>
              <a:rPr lang="cs-CZ" dirty="0" smtClean="0"/>
              <a:t>Více </a:t>
            </a:r>
            <a:r>
              <a:rPr lang="cs-CZ" dirty="0" smtClean="0"/>
              <a:t>na: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://www.mpsv.cz/documents/20142/225517/Anal%C3%BDza+financov%C3%A1n%C3%AD+soci%C3%A1ln%C3%ADch+slu%C5%BEeb_2019.pdf/3c8c3bf8-c747-09b0-9308-3838a646c465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1582393-C627-74C9-4F2A-AF06123E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financování nestátních neziskových organizací v oblasti sociální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B74CA707-2514-DD9E-02E8-2B8767F984F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8136" y="2447778"/>
          <a:ext cx="9922764" cy="383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8541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BACFF39-567D-256F-6C40-B5068566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činnosti finančního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C091E39-8A55-7EF2-FC2C-75A3EDD6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plánování – </a:t>
            </a:r>
            <a:r>
              <a:rPr lang="cs-CZ" dirty="0"/>
              <a:t>vychází ze strategických plánů organizace pro různá časová období</a:t>
            </a:r>
          </a:p>
          <a:p>
            <a:r>
              <a:rPr lang="cs-CZ" b="1" dirty="0"/>
              <a:t>zajištění zdrojů – </a:t>
            </a:r>
            <a:r>
              <a:rPr lang="cs-CZ" dirty="0"/>
              <a:t>zdroji rozumíme jak finanční, tak nefinanční prostředky</a:t>
            </a:r>
          </a:p>
          <a:p>
            <a:r>
              <a:rPr lang="cs-CZ" b="1" dirty="0"/>
              <a:t>běžná finanční operativa – </a:t>
            </a:r>
            <a:r>
              <a:rPr lang="cs-CZ" dirty="0"/>
              <a:t>obsahuje zejména řízení cash-</a:t>
            </a:r>
            <a:r>
              <a:rPr lang="cs-CZ" dirty="0" err="1"/>
              <a:t>flow</a:t>
            </a:r>
            <a:r>
              <a:rPr lang="cs-CZ" dirty="0"/>
              <a:t>, řízení reálných finančních toků, příjmů a výdajů</a:t>
            </a:r>
          </a:p>
          <a:p>
            <a:r>
              <a:rPr lang="cs-CZ" b="1" dirty="0"/>
              <a:t>evidence –</a:t>
            </a:r>
            <a:r>
              <a:rPr lang="cs-CZ" dirty="0"/>
              <a:t> zpracovaná v rámci finančního účetnictví, vytvoření hlavních účetních výkazů </a:t>
            </a:r>
          </a:p>
          <a:p>
            <a:r>
              <a:rPr lang="cs-CZ" b="1" dirty="0"/>
              <a:t>manažerská analýza účetnictví – </a:t>
            </a:r>
            <a:r>
              <a:rPr lang="cs-CZ" dirty="0"/>
              <a:t>vychází z reálného stavu financí a skutečného finančního stavu organizace, sleduje reálné náklady</a:t>
            </a:r>
          </a:p>
          <a:p>
            <a:r>
              <a:rPr lang="cs-CZ" b="1" dirty="0"/>
              <a:t>monitorování, kontrola - </a:t>
            </a:r>
            <a:r>
              <a:rPr lang="cs-CZ" dirty="0"/>
              <a:t>konfrontace plánů a skutečnosti organizace jako celku, jednotlivých projektů, jednotlivých druhů nákladů, zjišťování odchylek, realizace náprav</a:t>
            </a:r>
          </a:p>
        </p:txBody>
      </p:sp>
    </p:spTree>
    <p:extLst>
      <p:ext uri="{BB962C8B-B14F-4D97-AF65-F5344CB8AC3E}">
        <p14:creationId xmlns="" xmlns:p14="http://schemas.microsoft.com/office/powerpoint/2010/main" val="2281999485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LightSeedRightStep">
      <a:dk1>
        <a:srgbClr val="000000"/>
      </a:dk1>
      <a:lt1>
        <a:srgbClr val="FFFFFF"/>
      </a:lt1>
      <a:dk2>
        <a:srgbClr val="3C3522"/>
      </a:dk2>
      <a:lt2>
        <a:srgbClr val="E2E8E8"/>
      </a:lt2>
      <a:accent1>
        <a:srgbClr val="C49793"/>
      </a:accent1>
      <a:accent2>
        <a:srgbClr val="BA9C7F"/>
      </a:accent2>
      <a:accent3>
        <a:srgbClr val="A8A57F"/>
      </a:accent3>
      <a:accent4>
        <a:srgbClr val="98AA74"/>
      </a:accent4>
      <a:accent5>
        <a:srgbClr val="8DAC82"/>
      </a:accent5>
      <a:accent6>
        <a:srgbClr val="78AF81"/>
      </a:accent6>
      <a:hlink>
        <a:srgbClr val="588C91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1846</Words>
  <Application>Microsoft Office PowerPoint</Application>
  <PresentationFormat>Vlastní</PresentationFormat>
  <Paragraphs>227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BjornVTI</vt:lpstr>
      <vt:lpstr>Finance a fundraising</vt:lpstr>
      <vt:lpstr>Národní strategie rozvoje sociálních služeb</vt:lpstr>
      <vt:lpstr>Zdroje financování sociálních služeb</vt:lpstr>
      <vt:lpstr>Analýza financování sociálních služeb z roku 2019</vt:lpstr>
      <vt:lpstr>Analýza financování sociálních služeb z roku 2019</vt:lpstr>
      <vt:lpstr>Analýza financování sociálních služeb z roku 2019</vt:lpstr>
      <vt:lpstr>Analýza financování sociálních služeb z roku 2019</vt:lpstr>
      <vt:lpstr>Základní financování nestátních neziskových organizací v oblasti sociální</vt:lpstr>
      <vt:lpstr>Hlavní činnosti finančního řízení</vt:lpstr>
      <vt:lpstr>Funkce rozpočtu</vt:lpstr>
      <vt:lpstr>Metody tvorby rozpočtů</vt:lpstr>
      <vt:lpstr>Plánování</vt:lpstr>
      <vt:lpstr>Řízení financí - organizování</vt:lpstr>
      <vt:lpstr>Finanční řízení – přehled činností</vt:lpstr>
      <vt:lpstr>Rozpočtování</vt:lpstr>
      <vt:lpstr>Rozpočtování</vt:lpstr>
      <vt:lpstr>Fundraising</vt:lpstr>
      <vt:lpstr>Co je to fundraising?</vt:lpstr>
      <vt:lpstr>Fundraising</vt:lpstr>
      <vt:lpstr>Formy fundraisingu</vt:lpstr>
      <vt:lpstr>Nejčastější formy podpory - dar a sponzorský příspěvek</vt:lpstr>
      <vt:lpstr>Fundraisingové zdroje v oblasti sociální</vt:lpstr>
      <vt:lpstr>Marketing, fundraising</vt:lpstr>
      <vt:lpstr>Fundraisingový plán</vt:lpstr>
      <vt:lpstr>Péče o dárce a podporovatele</vt:lpstr>
      <vt:lpstr>Fundraisingové nástroje (produkty)</vt:lpstr>
      <vt:lpstr>Tvorba fundraisingového plánu</vt:lpstr>
      <vt:lpstr>Investování</vt:lpstr>
      <vt:lpstr>Cash-flow</vt:lpstr>
      <vt:lpstr>Reportování</vt:lpstr>
      <vt:lpstr>Základní finanční dokumentace (účtování)</vt:lpstr>
      <vt:lpstr>Auditování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a fundraising</dc:title>
  <dc:creator>Petra Krejčí</dc:creator>
  <cp:lastModifiedBy>petra.krejci@centrum.cz</cp:lastModifiedBy>
  <cp:revision>22</cp:revision>
  <dcterms:created xsi:type="dcterms:W3CDTF">2022-11-23T16:01:28Z</dcterms:created>
  <dcterms:modified xsi:type="dcterms:W3CDTF">2022-11-29T11:03:51Z</dcterms:modified>
</cp:coreProperties>
</file>