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02C91B-0AF3-4A3C-BEA3-B4CE6FC2C0D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F79E95A-EBCE-4BB2-85B1-397E45545D2B}">
      <dgm:prSet/>
      <dgm:spPr/>
      <dgm:t>
        <a:bodyPr/>
        <a:lstStyle/>
        <a:p>
          <a:r>
            <a:rPr lang="cs-CZ" dirty="0"/>
            <a:t>Jaké máme formy komunikace?</a:t>
          </a:r>
          <a:endParaRPr lang="en-US" dirty="0"/>
        </a:p>
      </dgm:t>
    </dgm:pt>
    <dgm:pt modelId="{D13642B0-6368-4964-A421-E5AE8EA66EDC}" type="parTrans" cxnId="{0273C3DD-F79A-468B-B4A1-83FD5FB97E27}">
      <dgm:prSet/>
      <dgm:spPr/>
      <dgm:t>
        <a:bodyPr/>
        <a:lstStyle/>
        <a:p>
          <a:endParaRPr lang="en-US"/>
        </a:p>
      </dgm:t>
    </dgm:pt>
    <dgm:pt modelId="{232DC418-22BC-4FDB-A2A3-42D4DD2074D0}" type="sibTrans" cxnId="{0273C3DD-F79A-468B-B4A1-83FD5FB97E27}">
      <dgm:prSet/>
      <dgm:spPr/>
      <dgm:t>
        <a:bodyPr/>
        <a:lstStyle/>
        <a:p>
          <a:endParaRPr lang="en-US"/>
        </a:p>
      </dgm:t>
    </dgm:pt>
    <dgm:pt modelId="{9539F582-B1E2-42BA-B47C-FB75E3006764}">
      <dgm:prSet/>
      <dgm:spPr/>
      <dgm:t>
        <a:bodyPr/>
        <a:lstStyle/>
        <a:p>
          <a:r>
            <a:rPr lang="cs-CZ"/>
            <a:t>Znáte nějaké metody pro tvorbu plánu aktivit?</a:t>
          </a:r>
          <a:endParaRPr lang="en-US"/>
        </a:p>
      </dgm:t>
    </dgm:pt>
    <dgm:pt modelId="{23C2C074-879E-4610-AF4D-972CECDCD201}" type="parTrans" cxnId="{DBD46E4C-01AA-4468-B155-2DDE989D3EA4}">
      <dgm:prSet/>
      <dgm:spPr/>
      <dgm:t>
        <a:bodyPr/>
        <a:lstStyle/>
        <a:p>
          <a:endParaRPr lang="en-US"/>
        </a:p>
      </dgm:t>
    </dgm:pt>
    <dgm:pt modelId="{1E8833D2-61DC-4B1E-8515-734CF7C76596}" type="sibTrans" cxnId="{DBD46E4C-01AA-4468-B155-2DDE989D3EA4}">
      <dgm:prSet/>
      <dgm:spPr/>
      <dgm:t>
        <a:bodyPr/>
        <a:lstStyle/>
        <a:p>
          <a:endParaRPr lang="en-US"/>
        </a:p>
      </dgm:t>
    </dgm:pt>
    <dgm:pt modelId="{15D23AFA-B05C-4CAC-AC9F-A528D7FAFA5A}">
      <dgm:prSet/>
      <dgm:spPr/>
      <dgm:t>
        <a:bodyPr/>
        <a:lstStyle/>
        <a:p>
          <a:r>
            <a:rPr lang="cs-CZ"/>
            <a:t>Co musíme vědět pro tvorbu plánu aktivit (harmonogramu)?</a:t>
          </a:r>
          <a:endParaRPr lang="en-US"/>
        </a:p>
      </dgm:t>
    </dgm:pt>
    <dgm:pt modelId="{6C7A5DC2-62A4-4F86-AA33-6EA1A7F92F11}" type="parTrans" cxnId="{CCF6E5F5-75D7-42CC-9F69-D7491ABE8890}">
      <dgm:prSet/>
      <dgm:spPr/>
      <dgm:t>
        <a:bodyPr/>
        <a:lstStyle/>
        <a:p>
          <a:endParaRPr lang="en-US"/>
        </a:p>
      </dgm:t>
    </dgm:pt>
    <dgm:pt modelId="{50BE2EF2-7192-479E-A1BB-EBB709F7E76A}" type="sibTrans" cxnId="{CCF6E5F5-75D7-42CC-9F69-D7491ABE8890}">
      <dgm:prSet/>
      <dgm:spPr/>
      <dgm:t>
        <a:bodyPr/>
        <a:lstStyle/>
        <a:p>
          <a:endParaRPr lang="en-US"/>
        </a:p>
      </dgm:t>
    </dgm:pt>
    <dgm:pt modelId="{B6E852A9-C2AE-4653-B5A2-E5069B47AF2D}" type="pres">
      <dgm:prSet presAssocID="{8202C91B-0AF3-4A3C-BEA3-B4CE6FC2C0D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064D042-6047-4058-8B6F-3B1074997E28}" type="pres">
      <dgm:prSet presAssocID="{6F79E95A-EBCE-4BB2-85B1-397E45545D2B}" presName="hierRoot1" presStyleCnt="0"/>
      <dgm:spPr/>
    </dgm:pt>
    <dgm:pt modelId="{8AF05A3C-E756-4C55-97C2-350E64D461F6}" type="pres">
      <dgm:prSet presAssocID="{6F79E95A-EBCE-4BB2-85B1-397E45545D2B}" presName="composite" presStyleCnt="0"/>
      <dgm:spPr/>
    </dgm:pt>
    <dgm:pt modelId="{FA2C4E11-302D-4D2F-A606-EE441C7C0B80}" type="pres">
      <dgm:prSet presAssocID="{6F79E95A-EBCE-4BB2-85B1-397E45545D2B}" presName="background" presStyleLbl="node0" presStyleIdx="0" presStyleCnt="3"/>
      <dgm:spPr/>
    </dgm:pt>
    <dgm:pt modelId="{62BF63D4-1BA8-41D3-B8BB-3CB31A5DFC40}" type="pres">
      <dgm:prSet presAssocID="{6F79E95A-EBCE-4BB2-85B1-397E45545D2B}" presName="text" presStyleLbl="fgAcc0" presStyleIdx="0" presStyleCnt="3">
        <dgm:presLayoutVars>
          <dgm:chPref val="3"/>
        </dgm:presLayoutVars>
      </dgm:prSet>
      <dgm:spPr/>
    </dgm:pt>
    <dgm:pt modelId="{A17BBA92-A0FA-47E0-AF1A-4E1DE71F9AD9}" type="pres">
      <dgm:prSet presAssocID="{6F79E95A-EBCE-4BB2-85B1-397E45545D2B}" presName="hierChild2" presStyleCnt="0"/>
      <dgm:spPr/>
    </dgm:pt>
    <dgm:pt modelId="{FF61FCF6-A3F2-4453-92AA-5E03FB7AA13A}" type="pres">
      <dgm:prSet presAssocID="{9539F582-B1E2-42BA-B47C-FB75E3006764}" presName="hierRoot1" presStyleCnt="0"/>
      <dgm:spPr/>
    </dgm:pt>
    <dgm:pt modelId="{1E47C979-198F-4730-B137-ACE0B2E9CE4D}" type="pres">
      <dgm:prSet presAssocID="{9539F582-B1E2-42BA-B47C-FB75E3006764}" presName="composite" presStyleCnt="0"/>
      <dgm:spPr/>
    </dgm:pt>
    <dgm:pt modelId="{E8EDB6BA-15D0-486A-A1ED-FA4846839705}" type="pres">
      <dgm:prSet presAssocID="{9539F582-B1E2-42BA-B47C-FB75E3006764}" presName="background" presStyleLbl="node0" presStyleIdx="1" presStyleCnt="3"/>
      <dgm:spPr/>
    </dgm:pt>
    <dgm:pt modelId="{F9A66982-7526-489C-91CB-C351772E9E8C}" type="pres">
      <dgm:prSet presAssocID="{9539F582-B1E2-42BA-B47C-FB75E3006764}" presName="text" presStyleLbl="fgAcc0" presStyleIdx="1" presStyleCnt="3">
        <dgm:presLayoutVars>
          <dgm:chPref val="3"/>
        </dgm:presLayoutVars>
      </dgm:prSet>
      <dgm:spPr/>
    </dgm:pt>
    <dgm:pt modelId="{5B78FD82-700B-434D-A8C2-8944746BCA96}" type="pres">
      <dgm:prSet presAssocID="{9539F582-B1E2-42BA-B47C-FB75E3006764}" presName="hierChild2" presStyleCnt="0"/>
      <dgm:spPr/>
    </dgm:pt>
    <dgm:pt modelId="{A9CE7407-60E9-42B9-A91E-7C5A84968ECD}" type="pres">
      <dgm:prSet presAssocID="{15D23AFA-B05C-4CAC-AC9F-A528D7FAFA5A}" presName="hierRoot1" presStyleCnt="0"/>
      <dgm:spPr/>
    </dgm:pt>
    <dgm:pt modelId="{76948A84-8FDA-4617-9DC8-CFD4B6062F46}" type="pres">
      <dgm:prSet presAssocID="{15D23AFA-B05C-4CAC-AC9F-A528D7FAFA5A}" presName="composite" presStyleCnt="0"/>
      <dgm:spPr/>
    </dgm:pt>
    <dgm:pt modelId="{CFFC0284-D55F-48F9-92EC-930B75588024}" type="pres">
      <dgm:prSet presAssocID="{15D23AFA-B05C-4CAC-AC9F-A528D7FAFA5A}" presName="background" presStyleLbl="node0" presStyleIdx="2" presStyleCnt="3"/>
      <dgm:spPr/>
    </dgm:pt>
    <dgm:pt modelId="{82670415-B892-44A8-8659-3F1BDE1493B3}" type="pres">
      <dgm:prSet presAssocID="{15D23AFA-B05C-4CAC-AC9F-A528D7FAFA5A}" presName="text" presStyleLbl="fgAcc0" presStyleIdx="2" presStyleCnt="3">
        <dgm:presLayoutVars>
          <dgm:chPref val="3"/>
        </dgm:presLayoutVars>
      </dgm:prSet>
      <dgm:spPr/>
    </dgm:pt>
    <dgm:pt modelId="{4A3EB182-079A-4DF9-BA23-48FEDCD410B3}" type="pres">
      <dgm:prSet presAssocID="{15D23AFA-B05C-4CAC-AC9F-A528D7FAFA5A}" presName="hierChild2" presStyleCnt="0"/>
      <dgm:spPr/>
    </dgm:pt>
  </dgm:ptLst>
  <dgm:cxnLst>
    <dgm:cxn modelId="{46A7DF64-07F0-4B97-AC50-48E82199717D}" type="presOf" srcId="{8202C91B-0AF3-4A3C-BEA3-B4CE6FC2C0D2}" destId="{B6E852A9-C2AE-4653-B5A2-E5069B47AF2D}" srcOrd="0" destOrd="0" presId="urn:microsoft.com/office/officeart/2005/8/layout/hierarchy1"/>
    <dgm:cxn modelId="{CD484D69-FECA-4E02-BEBB-B9F1EEBA5588}" type="presOf" srcId="{15D23AFA-B05C-4CAC-AC9F-A528D7FAFA5A}" destId="{82670415-B892-44A8-8659-3F1BDE1493B3}" srcOrd="0" destOrd="0" presId="urn:microsoft.com/office/officeart/2005/8/layout/hierarchy1"/>
    <dgm:cxn modelId="{DBD46E4C-01AA-4468-B155-2DDE989D3EA4}" srcId="{8202C91B-0AF3-4A3C-BEA3-B4CE6FC2C0D2}" destId="{9539F582-B1E2-42BA-B47C-FB75E3006764}" srcOrd="1" destOrd="0" parTransId="{23C2C074-879E-4610-AF4D-972CECDCD201}" sibTransId="{1E8833D2-61DC-4B1E-8515-734CF7C76596}"/>
    <dgm:cxn modelId="{8EAF5EB3-9E37-48A5-A90A-BB680A5A9F06}" type="presOf" srcId="{9539F582-B1E2-42BA-B47C-FB75E3006764}" destId="{F9A66982-7526-489C-91CB-C351772E9E8C}" srcOrd="0" destOrd="0" presId="urn:microsoft.com/office/officeart/2005/8/layout/hierarchy1"/>
    <dgm:cxn modelId="{B3DF65C7-5B60-4FA1-BD90-B8BABEC62FFD}" type="presOf" srcId="{6F79E95A-EBCE-4BB2-85B1-397E45545D2B}" destId="{62BF63D4-1BA8-41D3-B8BB-3CB31A5DFC40}" srcOrd="0" destOrd="0" presId="urn:microsoft.com/office/officeart/2005/8/layout/hierarchy1"/>
    <dgm:cxn modelId="{0273C3DD-F79A-468B-B4A1-83FD5FB97E27}" srcId="{8202C91B-0AF3-4A3C-BEA3-B4CE6FC2C0D2}" destId="{6F79E95A-EBCE-4BB2-85B1-397E45545D2B}" srcOrd="0" destOrd="0" parTransId="{D13642B0-6368-4964-A421-E5AE8EA66EDC}" sibTransId="{232DC418-22BC-4FDB-A2A3-42D4DD2074D0}"/>
    <dgm:cxn modelId="{CCF6E5F5-75D7-42CC-9F69-D7491ABE8890}" srcId="{8202C91B-0AF3-4A3C-BEA3-B4CE6FC2C0D2}" destId="{15D23AFA-B05C-4CAC-AC9F-A528D7FAFA5A}" srcOrd="2" destOrd="0" parTransId="{6C7A5DC2-62A4-4F86-AA33-6EA1A7F92F11}" sibTransId="{50BE2EF2-7192-479E-A1BB-EBB709F7E76A}"/>
    <dgm:cxn modelId="{1A098DE0-26E0-4ABF-BC2A-FC107311947A}" type="presParOf" srcId="{B6E852A9-C2AE-4653-B5A2-E5069B47AF2D}" destId="{1064D042-6047-4058-8B6F-3B1074997E28}" srcOrd="0" destOrd="0" presId="urn:microsoft.com/office/officeart/2005/8/layout/hierarchy1"/>
    <dgm:cxn modelId="{8FE61B94-6B0A-40BD-BBFA-BFFF21B4AAD5}" type="presParOf" srcId="{1064D042-6047-4058-8B6F-3B1074997E28}" destId="{8AF05A3C-E756-4C55-97C2-350E64D461F6}" srcOrd="0" destOrd="0" presId="urn:microsoft.com/office/officeart/2005/8/layout/hierarchy1"/>
    <dgm:cxn modelId="{5736F0D2-5DA7-4BA4-AB64-1DEA158AD353}" type="presParOf" srcId="{8AF05A3C-E756-4C55-97C2-350E64D461F6}" destId="{FA2C4E11-302D-4D2F-A606-EE441C7C0B80}" srcOrd="0" destOrd="0" presId="urn:microsoft.com/office/officeart/2005/8/layout/hierarchy1"/>
    <dgm:cxn modelId="{295EF08E-75D0-4231-B997-DD76F0386277}" type="presParOf" srcId="{8AF05A3C-E756-4C55-97C2-350E64D461F6}" destId="{62BF63D4-1BA8-41D3-B8BB-3CB31A5DFC40}" srcOrd="1" destOrd="0" presId="urn:microsoft.com/office/officeart/2005/8/layout/hierarchy1"/>
    <dgm:cxn modelId="{50122F31-4D13-43C4-98FA-665A98CAFA99}" type="presParOf" srcId="{1064D042-6047-4058-8B6F-3B1074997E28}" destId="{A17BBA92-A0FA-47E0-AF1A-4E1DE71F9AD9}" srcOrd="1" destOrd="0" presId="urn:microsoft.com/office/officeart/2005/8/layout/hierarchy1"/>
    <dgm:cxn modelId="{5DE19930-D025-4993-9E9C-FFF9A350683B}" type="presParOf" srcId="{B6E852A9-C2AE-4653-B5A2-E5069B47AF2D}" destId="{FF61FCF6-A3F2-4453-92AA-5E03FB7AA13A}" srcOrd="1" destOrd="0" presId="urn:microsoft.com/office/officeart/2005/8/layout/hierarchy1"/>
    <dgm:cxn modelId="{1B3F1FFA-B491-415E-ABB9-0B082B0CE7C5}" type="presParOf" srcId="{FF61FCF6-A3F2-4453-92AA-5E03FB7AA13A}" destId="{1E47C979-198F-4730-B137-ACE0B2E9CE4D}" srcOrd="0" destOrd="0" presId="urn:microsoft.com/office/officeart/2005/8/layout/hierarchy1"/>
    <dgm:cxn modelId="{CD20BDC8-1DBA-4C8C-B4B6-20D8C1E9E965}" type="presParOf" srcId="{1E47C979-198F-4730-B137-ACE0B2E9CE4D}" destId="{E8EDB6BA-15D0-486A-A1ED-FA4846839705}" srcOrd="0" destOrd="0" presId="urn:microsoft.com/office/officeart/2005/8/layout/hierarchy1"/>
    <dgm:cxn modelId="{D58E3F08-8FC2-498C-95CE-876D19265E79}" type="presParOf" srcId="{1E47C979-198F-4730-B137-ACE0B2E9CE4D}" destId="{F9A66982-7526-489C-91CB-C351772E9E8C}" srcOrd="1" destOrd="0" presId="urn:microsoft.com/office/officeart/2005/8/layout/hierarchy1"/>
    <dgm:cxn modelId="{0D6213F2-8E84-4573-BE22-9DDE6750B7A6}" type="presParOf" srcId="{FF61FCF6-A3F2-4453-92AA-5E03FB7AA13A}" destId="{5B78FD82-700B-434D-A8C2-8944746BCA96}" srcOrd="1" destOrd="0" presId="urn:microsoft.com/office/officeart/2005/8/layout/hierarchy1"/>
    <dgm:cxn modelId="{42CA9390-68D5-4AB4-8FDB-6029A6939D89}" type="presParOf" srcId="{B6E852A9-C2AE-4653-B5A2-E5069B47AF2D}" destId="{A9CE7407-60E9-42B9-A91E-7C5A84968ECD}" srcOrd="2" destOrd="0" presId="urn:microsoft.com/office/officeart/2005/8/layout/hierarchy1"/>
    <dgm:cxn modelId="{B1F37D40-F047-4A79-B2C7-7090EE56BF9F}" type="presParOf" srcId="{A9CE7407-60E9-42B9-A91E-7C5A84968ECD}" destId="{76948A84-8FDA-4617-9DC8-CFD4B6062F46}" srcOrd="0" destOrd="0" presId="urn:microsoft.com/office/officeart/2005/8/layout/hierarchy1"/>
    <dgm:cxn modelId="{9A34B40E-ED71-4494-87F9-F070ADA2949D}" type="presParOf" srcId="{76948A84-8FDA-4617-9DC8-CFD4B6062F46}" destId="{CFFC0284-D55F-48F9-92EC-930B75588024}" srcOrd="0" destOrd="0" presId="urn:microsoft.com/office/officeart/2005/8/layout/hierarchy1"/>
    <dgm:cxn modelId="{135ADC76-F513-44C1-A7EA-3B08104FED48}" type="presParOf" srcId="{76948A84-8FDA-4617-9DC8-CFD4B6062F46}" destId="{82670415-B892-44A8-8659-3F1BDE1493B3}" srcOrd="1" destOrd="0" presId="urn:microsoft.com/office/officeart/2005/8/layout/hierarchy1"/>
    <dgm:cxn modelId="{0B4114EC-69AB-4186-B3C9-23DE9B421FAC}" type="presParOf" srcId="{A9CE7407-60E9-42B9-A91E-7C5A84968ECD}" destId="{4A3EB182-079A-4DF9-BA23-48FEDCD410B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2C4E11-302D-4D2F-A606-EE441C7C0B80}">
      <dsp:nvSpPr>
        <dsp:cNvPr id="0" name=""/>
        <dsp:cNvSpPr/>
      </dsp:nvSpPr>
      <dsp:spPr>
        <a:xfrm>
          <a:off x="0" y="824902"/>
          <a:ext cx="2903934" cy="18439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BF63D4-1BA8-41D3-B8BB-3CB31A5DFC40}">
      <dsp:nvSpPr>
        <dsp:cNvPr id="0" name=""/>
        <dsp:cNvSpPr/>
      </dsp:nvSpPr>
      <dsp:spPr>
        <a:xfrm>
          <a:off x="322659" y="1131428"/>
          <a:ext cx="2903934" cy="1843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Jaké máme formy komunikace?</a:t>
          </a:r>
          <a:endParaRPr lang="en-US" sz="2500" kern="1200" dirty="0"/>
        </a:p>
      </dsp:txBody>
      <dsp:txXfrm>
        <a:off x="376668" y="1185437"/>
        <a:ext cx="2795916" cy="1735980"/>
      </dsp:txXfrm>
    </dsp:sp>
    <dsp:sp modelId="{E8EDB6BA-15D0-486A-A1ED-FA4846839705}">
      <dsp:nvSpPr>
        <dsp:cNvPr id="0" name=""/>
        <dsp:cNvSpPr/>
      </dsp:nvSpPr>
      <dsp:spPr>
        <a:xfrm>
          <a:off x="3549253" y="824902"/>
          <a:ext cx="2903934" cy="18439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66982-7526-489C-91CB-C351772E9E8C}">
      <dsp:nvSpPr>
        <dsp:cNvPr id="0" name=""/>
        <dsp:cNvSpPr/>
      </dsp:nvSpPr>
      <dsp:spPr>
        <a:xfrm>
          <a:off x="3871912" y="1131428"/>
          <a:ext cx="2903934" cy="1843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Znáte nějaké metody pro tvorbu plánu aktivit?</a:t>
          </a:r>
          <a:endParaRPr lang="en-US" sz="2500" kern="1200"/>
        </a:p>
      </dsp:txBody>
      <dsp:txXfrm>
        <a:off x="3925921" y="1185437"/>
        <a:ext cx="2795916" cy="1735980"/>
      </dsp:txXfrm>
    </dsp:sp>
    <dsp:sp modelId="{CFFC0284-D55F-48F9-92EC-930B75588024}">
      <dsp:nvSpPr>
        <dsp:cNvPr id="0" name=""/>
        <dsp:cNvSpPr/>
      </dsp:nvSpPr>
      <dsp:spPr>
        <a:xfrm>
          <a:off x="7098506" y="824902"/>
          <a:ext cx="2903934" cy="18439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670415-B892-44A8-8659-3F1BDE1493B3}">
      <dsp:nvSpPr>
        <dsp:cNvPr id="0" name=""/>
        <dsp:cNvSpPr/>
      </dsp:nvSpPr>
      <dsp:spPr>
        <a:xfrm>
          <a:off x="7421165" y="1131428"/>
          <a:ext cx="2903934" cy="1843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Co musíme vědět pro tvorbu plánu aktivit (harmonogramu)?</a:t>
          </a:r>
          <a:endParaRPr lang="en-US" sz="2500" kern="1200"/>
        </a:p>
      </dsp:txBody>
      <dsp:txXfrm>
        <a:off x="7475174" y="1185437"/>
        <a:ext cx="2795916" cy="1735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13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0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24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2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0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3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2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6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2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98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C33D14-2894-4D0B-A680-525CBB7899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7F13A46-6183-476D-B2BA-073C0E3225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F7481D1-4DD3-45A2-B071-3900DD9CD8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AE7E168-B525-479D-B0B0-55103E5E9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7DD39E2-1720-4DA0-8AE6-88F24C0732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993677B-437F-4E88-BB63-A5E81FC5C3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69BDB73-647A-4675-9946-A08137AA4A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F7E0BD3-0A11-410E-82BA-FE1FDEFAEF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A433527-1B36-4601-BA50-08897583E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4D3F476-1743-4F27-8525-899DE7AA3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0">
              <a:extLst>
                <a:ext uri="{FF2B5EF4-FFF2-40B4-BE49-F238E27FC236}">
                  <a16:creationId xmlns:a16="http://schemas.microsoft.com/office/drawing/2014/main" id="{91427650-9C5D-4857-877B-F692E0A16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1">
              <a:extLst>
                <a:ext uri="{FF2B5EF4-FFF2-40B4-BE49-F238E27FC236}">
                  <a16:creationId xmlns:a16="http://schemas.microsoft.com/office/drawing/2014/main" id="{7EE06038-8E2F-47A8-A48A-082A4688F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">
              <a:extLst>
                <a:ext uri="{FF2B5EF4-FFF2-40B4-BE49-F238E27FC236}">
                  <a16:creationId xmlns:a16="http://schemas.microsoft.com/office/drawing/2014/main" id="{062AAFFB-4BBF-44E9-A93D-73CD69B0A6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">
              <a:extLst>
                <a:ext uri="{FF2B5EF4-FFF2-40B4-BE49-F238E27FC236}">
                  <a16:creationId xmlns:a16="http://schemas.microsoft.com/office/drawing/2014/main" id="{2C1BDC0F-1D22-4FCC-856C-8F05157BE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06CA872-1012-4E50-B09E-2A4FFAA4E2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67515C6-F35A-4FF0-AFE5-F30AFB104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CC5328A-88E7-42E6-846C-79E3C42A3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2B67772-4CFC-47D4-B340-24F59A06E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2934457-5F3A-4072-8613-28DE1C6C3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709EABD-4ED9-4105-B031-A926D15E90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1137950-C684-4026-B3A8-3C12C5B9DC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9BBA354-F5F6-49B0-986C-663E7490A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8A2891B-1902-4128-9EA2-9E47C63F1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468D001-CACA-4602-A2C8-6709DFEAD6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8074E4F-FCD6-4115-ADF3-537D13889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91D549D-527D-4E04-8657-6607994392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697C9FB-9333-4050-AA15-D78E19053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5C3AE99-7B8F-4399-B82E-42898B805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610BEF6-D2AC-4950-932D-80D5BD793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1A455F1-3220-4A1F-9C4C-FE1289BF2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D1D9888-DBC1-4392-913C-E8F84BB63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021C553-8CED-4BC0-98A5-730C4D043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33F2B4F9-421B-46F9-A5C1-235873782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2" y="94999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53BC57-303F-2554-9E10-84BEB209F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170167"/>
            <a:ext cx="10495904" cy="1395872"/>
          </a:xfrm>
        </p:spPr>
        <p:txBody>
          <a:bodyPr>
            <a:normAutofit/>
          </a:bodyPr>
          <a:lstStyle/>
          <a:p>
            <a:r>
              <a:rPr lang="cs-CZ" dirty="0"/>
              <a:t>Plán aktivit (harmonogram)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04E769C-F082-FE93-530C-499636754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1800355"/>
            <a:ext cx="5398649" cy="1643320"/>
          </a:xfrm>
        </p:spPr>
        <p:txBody>
          <a:bodyPr>
            <a:normAutofit/>
          </a:bodyPr>
          <a:lstStyle/>
          <a:p>
            <a:r>
              <a:rPr lang="cs-CZ"/>
              <a:t>Time management</a:t>
            </a:r>
            <a:endParaRPr lang="cs-CZ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744493-55A4-50ED-7AA2-331777F9B7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686" r="2" b="27857"/>
          <a:stretch/>
        </p:blipFill>
        <p:spPr>
          <a:xfrm>
            <a:off x="1" y="3271957"/>
            <a:ext cx="12198212" cy="3599364"/>
          </a:xfrm>
          <a:custGeom>
            <a:avLst/>
            <a:gdLst/>
            <a:ahLst/>
            <a:cxnLst/>
            <a:rect l="l" t="t" r="r" b="b"/>
            <a:pathLst>
              <a:path w="12178449" h="3424057">
                <a:moveTo>
                  <a:pt x="8778628" y="0"/>
                </a:moveTo>
                <a:lnTo>
                  <a:pt x="9096995" y="0"/>
                </a:lnTo>
                <a:lnTo>
                  <a:pt x="9540073" y="10341"/>
                </a:lnTo>
                <a:cubicBezTo>
                  <a:pt x="10154127" y="37036"/>
                  <a:pt x="10847400" y="104023"/>
                  <a:pt x="11653844" y="224215"/>
                </a:cubicBezTo>
                <a:lnTo>
                  <a:pt x="12178449" y="307575"/>
                </a:lnTo>
                <a:lnTo>
                  <a:pt x="12178449" y="3424056"/>
                </a:lnTo>
                <a:lnTo>
                  <a:pt x="0" y="3424057"/>
                </a:lnTo>
                <a:lnTo>
                  <a:pt x="0" y="1093185"/>
                </a:lnTo>
                <a:lnTo>
                  <a:pt x="851945" y="1080793"/>
                </a:lnTo>
                <a:cubicBezTo>
                  <a:pt x="4637202" y="967650"/>
                  <a:pt x="5848483" y="115490"/>
                  <a:pt x="8385751" y="774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1812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63BDD8-36FC-48B0-8862-3B51BE4F7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15A19D0-2BD2-47E7-A51B-B8083A14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6641F14-42D8-42E0-8B56-FC0A08EB2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F3FEF18-8973-49F1-B984-81E630730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8FEE187-7ECD-4C55-BE26-0DA3DDE0ED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8708818-667C-4218-8552-2975EB0047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FA1A626-67CE-4E24-974F-C432A21D1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0029D28-01D8-4EB8-B30C-79D6F14E6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24E501C-EBFD-4E76-8F7F-9EFA76EFF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04596B9-52A8-4717-8158-2204F86D9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1EC080A-A9BB-467A-92A9-D597436B7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65DD030-3FCC-4380-B680-8E171845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015E10D-03D4-4A67-8377-5B0A55F3D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DB96670-ACA9-42B6-87A2-E4119998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2BC8247-310E-48D0-9CEF-43BC6E41A2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2F09D0F-F86F-4AA5-AB1D-AAB1E5BA92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9569AF0-6598-4FCC-803D-B3C3DE030B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1B68A9D-7921-44B8-8464-E36F028EE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68EB3D7-2443-4764-9991-B691C090C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A6128C1-7748-441C-94E4-1874BB577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276682F-0434-4D7E-B400-2DF99D969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CD2F02B-2688-4DCD-9610-1C086528F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BA0DA4B-915F-4A6D-8368-BE7B53E42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01711BC-8D96-4E1F-934B-9E382A617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364551E-CB94-4200-809A-9E33122BA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64389BE-74F0-4F54-9DE0-2BCB33C78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6721F72-5343-46B1-AFC1-6DF4FF771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4A528A6-14EE-4010-93CB-95F75CB96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186140D-084D-4621-A556-65927AB44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2049A17-7EE3-4BEF-B630-AD0AB020E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223B596-7D86-4AF3-AE7E-A696FEF114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7FC8FA-C1DE-4F38-BCDA-464A54783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5BEFE2E-F050-46F9-BAD0-939F37AA9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63D6C682-FD57-4DF7-854F-DD140E1E2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4142" y="1516213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6D0B1E-EA3D-0784-53E4-707AEC238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380515"/>
          </a:xfrm>
        </p:spPr>
        <p:txBody>
          <a:bodyPr>
            <a:normAutofit/>
          </a:bodyPr>
          <a:lstStyle/>
          <a:p>
            <a:r>
              <a:rPr lang="cs-CZ" dirty="0"/>
              <a:t>Time management – formy komunikace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58ACE37-AFAE-A7E8-0FF8-F67E813BA9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639889"/>
              </p:ext>
            </p:extLst>
          </p:nvPr>
        </p:nvGraphicFramePr>
        <p:xfrm>
          <a:off x="690563" y="2339974"/>
          <a:ext cx="10325100" cy="38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105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17C85-DCD7-D3AC-B610-45F40034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osoby v projektu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AD6A410-5918-89F9-0A53-C326760E23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569200"/>
              </p:ext>
            </p:extLst>
          </p:nvPr>
        </p:nvGraphicFramePr>
        <p:xfrm>
          <a:off x="690563" y="2586183"/>
          <a:ext cx="10325099" cy="32696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0323">
                  <a:extLst>
                    <a:ext uri="{9D8B030D-6E8A-4147-A177-3AD203B41FA5}">
                      <a16:colId xmlns:a16="http://schemas.microsoft.com/office/drawing/2014/main" val="2149303801"/>
                    </a:ext>
                  </a:extLst>
                </a:gridCol>
                <a:gridCol w="3442388">
                  <a:extLst>
                    <a:ext uri="{9D8B030D-6E8A-4147-A177-3AD203B41FA5}">
                      <a16:colId xmlns:a16="http://schemas.microsoft.com/office/drawing/2014/main" val="1206997773"/>
                    </a:ext>
                  </a:extLst>
                </a:gridCol>
                <a:gridCol w="3442388">
                  <a:extLst>
                    <a:ext uri="{9D8B030D-6E8A-4147-A177-3AD203B41FA5}">
                      <a16:colId xmlns:a16="http://schemas.microsoft.com/office/drawing/2014/main" val="2751743152"/>
                    </a:ext>
                  </a:extLst>
                </a:gridCol>
              </a:tblGrid>
              <a:tr h="437347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Jméno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Dovednosti, schopnosti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Role a kompetence v projektu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15836795"/>
                  </a:ext>
                </a:extLst>
              </a:tr>
              <a:tr h="47205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Projektový manažer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5612940"/>
                  </a:ext>
                </a:extLst>
              </a:tr>
              <a:tr h="47205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Kontrolor, projektový dohled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8769010"/>
                  </a:ext>
                </a:extLst>
              </a:tr>
              <a:tr h="47205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Projektová podpora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6911841"/>
                  </a:ext>
                </a:extLst>
              </a:tr>
              <a:tr h="47205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Člen týmu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8516853"/>
                  </a:ext>
                </a:extLst>
              </a:tr>
              <a:tr h="47205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err="1">
                          <a:effectLst/>
                        </a:rPr>
                        <a:t>Markeťák</a:t>
                      </a:r>
                      <a:r>
                        <a:rPr lang="cs-CZ" sz="1400" dirty="0">
                          <a:effectLst/>
                        </a:rPr>
                        <a:t>, mluvčí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6467825"/>
                  </a:ext>
                </a:extLst>
              </a:tr>
              <a:tr h="47205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2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Koordinátor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6126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37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D431671-5191-4947-8899-E90505A70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77D2E98-ED65-4121-9DA5-6DBB831D0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A94A307-5B5D-4E42-95B3-064D5093A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CB3B32C-3BDA-4D41-9802-681B0599FD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5BDBFD6-7C61-4520-8203-BAB1986C1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4ABA4D7-9904-42C4-B0CD-B1CE2E0D37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B63F0D6-8747-4126-9359-B730EB21B7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91CD660-F5B2-49AC-9EFC-CE94B843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4BEB7EB-8E7F-4A4B-8581-73CE2003F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04FB70E-6820-4456-872A-937F52060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3598DD6-9887-4CF7-BAFE-F96E0324EB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A503E64-565F-465B-A25C-042C5706C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140EE7B-5CA1-4DCB-8652-6E4D2147B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85077BE-700D-4C44-AA4D-7CF4E8FD7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B8B3FEB-D353-443D-A148-39156065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1FF5FBB-3BD8-46EB-BDF9-081B29A44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C2E11FD-78A4-4F5C-A419-F0237DCAD2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F708EBE-3154-4FF4-8E8F-88A076208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7A99B5C-EB03-4D56-8DFE-B006D708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FCBAFF0-9FB4-4160-B9BE-CCBE1D8B8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26953D7-154A-49A4-B2E1-D94D365EC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36E3E12-5D96-48DB-8320-62942877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A059482-79BA-4E80-80A2-36FD8408DA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4EF88B3-C210-433D-B20D-FE41B4D5F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3665D3E-61E7-4EDF-A208-56449D765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74CF3B0-C9C3-4683-94A3-DC0AE1E745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BE90EF9-6DF5-47F4-A069-9F613C814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844EBDE-5A9F-4E9F-8A55-57FB9E9797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491FC45-82C4-40CD-8D0C-0A2F86E8A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1AD0FE3-6144-4171-943E-0E65D08E8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7BA4499-5E6A-4998-A0F4-614E65552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AFE7A6F-A7F0-4406-809F-E23FCB20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BEAC0A80-07D3-49CB-87C3-BC34F219D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6297339" y="-29262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837759-5D23-7312-E48F-7EE4EBB0E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8653" y="725951"/>
            <a:ext cx="4927425" cy="1938525"/>
          </a:xfrm>
        </p:spPr>
        <p:txBody>
          <a:bodyPr>
            <a:normAutofit/>
          </a:bodyPr>
          <a:lstStyle/>
          <a:p>
            <a:r>
              <a:rPr lang="cs-CZ" dirty="0"/>
              <a:t>Úkoly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52F9EC-7D2B-BC78-7BA3-52AC773DE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8653" y="2886116"/>
            <a:ext cx="4927425" cy="3245931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Vytvořte seznam aktivit.</a:t>
            </a:r>
          </a:p>
          <a:p>
            <a:r>
              <a:rPr lang="cs-CZ" dirty="0"/>
              <a:t>Přiřaďte k nim časové rozmezí.</a:t>
            </a:r>
          </a:p>
          <a:p>
            <a:r>
              <a:rPr lang="cs-CZ" dirty="0"/>
              <a:t>Přiřaďte formu komunikace.</a:t>
            </a:r>
          </a:p>
          <a:p>
            <a:r>
              <a:rPr lang="cs-CZ" dirty="0"/>
              <a:t>Přiřaďte odpovědnou osobu.</a:t>
            </a:r>
          </a:p>
          <a:p>
            <a:r>
              <a:rPr lang="cs-CZ" dirty="0"/>
              <a:t>Vytvořte tabulku plánů.</a:t>
            </a:r>
          </a:p>
          <a:p>
            <a:endParaRPr lang="cs-CZ" dirty="0"/>
          </a:p>
        </p:txBody>
      </p:sp>
      <p:pic>
        <p:nvPicPr>
          <p:cNvPr id="5" name="Picture 4" descr="Stránka kalendáře s perem nahoře">
            <a:extLst>
              <a:ext uri="{FF2B5EF4-FFF2-40B4-BE49-F238E27FC236}">
                <a16:creationId xmlns:a16="http://schemas.microsoft.com/office/drawing/2014/main" id="{FFFC8638-89A9-277F-589A-9C83B8185C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998" r="15014" b="-1"/>
          <a:stretch/>
        </p:blipFill>
        <p:spPr>
          <a:xfrm>
            <a:off x="1" y="10"/>
            <a:ext cx="5854890" cy="6857990"/>
          </a:xfrm>
          <a:custGeom>
            <a:avLst/>
            <a:gdLst/>
            <a:ahLst/>
            <a:cxnLst/>
            <a:rect l="l" t="t" r="r" b="b"/>
            <a:pathLst>
              <a:path w="6036633" h="6858000">
                <a:moveTo>
                  <a:pt x="0" y="0"/>
                </a:moveTo>
                <a:lnTo>
                  <a:pt x="5782584" y="0"/>
                </a:lnTo>
                <a:lnTo>
                  <a:pt x="5847735" y="280891"/>
                </a:lnTo>
                <a:cubicBezTo>
                  <a:pt x="6512611" y="3337011"/>
                  <a:pt x="5215360" y="3533975"/>
                  <a:pt x="5130974" y="6590095"/>
                </a:cubicBezTo>
                <a:lnTo>
                  <a:pt x="5127340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6033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6">
            <a:extLst>
              <a:ext uri="{FF2B5EF4-FFF2-40B4-BE49-F238E27FC236}">
                <a16:creationId xmlns:a16="http://schemas.microsoft.com/office/drawing/2014/main" id="{12E8CD4E-6381-4807-AA5B-CE0024A8B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28">
            <a:extLst>
              <a:ext uri="{FF2B5EF4-FFF2-40B4-BE49-F238E27FC236}">
                <a16:creationId xmlns:a16="http://schemas.microsoft.com/office/drawing/2014/main" id="{D28445F8-F032-43C9-8D0F-A5155F525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59"/>
            <a:ext cx="5538555" cy="28870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0">
            <a:extLst>
              <a:ext uri="{FF2B5EF4-FFF2-40B4-BE49-F238E27FC236}">
                <a16:creationId xmlns:a16="http://schemas.microsoft.com/office/drawing/2014/main" id="{36A325B5-56A3-425A-B9A3-0CEB7CA1B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76432" y="480060"/>
            <a:ext cx="5538555" cy="28870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80DE958-9D45-4CAD-BF1F-FA2ED970B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3" y="3527956"/>
            <a:ext cx="5538554" cy="2849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B93B4BF-AD35-4E52-8131-161C5FB9C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76432" y="3527956"/>
            <a:ext cx="5538555" cy="2849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861C57E-1BE8-4CDA-930E-9940E99FAC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212" y="658285"/>
            <a:ext cx="3544888" cy="250930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55535CA-9F9F-48FC-B515-D837E0CE9D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767" y="658285"/>
            <a:ext cx="3544888" cy="250930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A0895186-322F-444A-B12C-50512F3C3C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631" y="3679383"/>
            <a:ext cx="3560469" cy="252033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A7AF951-BACD-4E00-A9C9-B485B11993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767" y="3690412"/>
            <a:ext cx="3544888" cy="2509303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63BDD8-36FC-48B0-8862-3B51BE4F7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27757FA-E22B-4C03-A927-1E4B4A585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FA329A2-1D2A-4A62-A6AF-93B37310C4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AAB6EEA-4329-4352-9BA3-1746A7111E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DF1164F-7F9A-40C5-868D-082B3E0F11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DB572B4-ACB4-4026-BE9F-D3523A2C1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77DB227-A8B6-43DC-970A-925EED2E0F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B6B9264-5A30-46E0-A2C1-636FB3D1B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879B4D0-16B0-456E-8951-4042C78B2A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3D00E3-B79B-41D6-9E66-07EC7E6C25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DD97DA3-F9CF-4985-A2BA-27DDD396C7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472B34-25FF-41FB-BF22-42D29C83F6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C6268AA-8DD1-4959-8136-0ECAAFD271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F744375-C310-46F7-AC26-C5A4BD827F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6C08DB1-CFE5-4A9A-BCB2-C82F79C61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F10D3C0-7CBD-42BF-BC76-68A25F9730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6DF561D-125D-4BA4-BEA8-D540A3EF8F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96CE140-59C9-47C1-9BFD-E716943C47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D2421D5-FB16-43BB-BD72-57B6D115C2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94B4B66-3D8B-4D67-B68A-5EE98A61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1CE3395-ADDA-44B4-B550-87AF22E18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6A7375E-9A29-4790-AA05-FC4DCC1AE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E67518D-21C7-4CDB-9A75-248EEAB435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13A36F7-9692-46D1-AA17-3036EBF75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04FE3BA-02A8-46F8-8C46-213885DB49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C8B1E1C-C236-410A-A75B-B5FED48E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FD8A655-CFAF-496E-82F7-4677B2100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B52CEB0-DF45-45EF-B19A-A15C1A17E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D16414C-77DA-4C7E-8E62-862EAA940E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C5789C5-251A-445C-8D17-18D36F8B51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A0ACD3-25B4-4C98-B833-09426BA9CC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C2EAAE7-E646-4A26-BA0E-A130ECE6A4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F4E911F-A532-42C7-B083-1E5BA8D71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1DEA6A44-CD60-4DFD-802B-A4F4BFCB7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820162" y="-288353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273D98-91B2-4E31-D5DF-D54B22B94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5951"/>
            <a:ext cx="10794505" cy="1577028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Tabulka plánu aktivit a odpovědnosti za splnění aktivity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1540C0C-A6B7-B2F1-8570-F303BEE1C4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735341"/>
              </p:ext>
            </p:extLst>
          </p:nvPr>
        </p:nvGraphicFramePr>
        <p:xfrm>
          <a:off x="690562" y="2926382"/>
          <a:ext cx="10840681" cy="3347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4164">
                  <a:extLst>
                    <a:ext uri="{9D8B030D-6E8A-4147-A177-3AD203B41FA5}">
                      <a16:colId xmlns:a16="http://schemas.microsoft.com/office/drawing/2014/main" val="979771510"/>
                    </a:ext>
                  </a:extLst>
                </a:gridCol>
                <a:gridCol w="2415296">
                  <a:extLst>
                    <a:ext uri="{9D8B030D-6E8A-4147-A177-3AD203B41FA5}">
                      <a16:colId xmlns:a16="http://schemas.microsoft.com/office/drawing/2014/main" val="611454449"/>
                    </a:ext>
                  </a:extLst>
                </a:gridCol>
                <a:gridCol w="2894073">
                  <a:extLst>
                    <a:ext uri="{9D8B030D-6E8A-4147-A177-3AD203B41FA5}">
                      <a16:colId xmlns:a16="http://schemas.microsoft.com/office/drawing/2014/main" val="3331153769"/>
                    </a:ext>
                  </a:extLst>
                </a:gridCol>
                <a:gridCol w="2597148">
                  <a:extLst>
                    <a:ext uri="{9D8B030D-6E8A-4147-A177-3AD203B41FA5}">
                      <a16:colId xmlns:a16="http://schemas.microsoft.com/office/drawing/2014/main" val="3722017351"/>
                    </a:ext>
                  </a:extLst>
                </a:gridCol>
              </a:tblGrid>
              <a:tr h="438873">
                <a:tc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Fáze projektu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Aktivita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Odpovědnost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Termín (čas)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extLst>
                  <a:ext uri="{0D108BD9-81ED-4DB2-BD59-A6C34878D82A}">
                    <a16:rowId xmlns:a16="http://schemas.microsoft.com/office/drawing/2014/main" val="4102709776"/>
                  </a:ext>
                </a:extLst>
              </a:tr>
              <a:tr h="438873">
                <a:tc rowSpan="2"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Plánovací (předprojektová) fáze</a:t>
                      </a:r>
                      <a:endParaRPr lang="cs-CZ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marL="680085"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extLst>
                  <a:ext uri="{0D108BD9-81ED-4DB2-BD59-A6C34878D82A}">
                    <a16:rowId xmlns:a16="http://schemas.microsoft.com/office/drawing/2014/main" val="1290185408"/>
                  </a:ext>
                </a:extLst>
              </a:tr>
              <a:tr h="4388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marL="680085"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extLst>
                  <a:ext uri="{0D108BD9-81ED-4DB2-BD59-A6C34878D82A}">
                    <a16:rowId xmlns:a16="http://schemas.microsoft.com/office/drawing/2014/main" val="46445542"/>
                  </a:ext>
                </a:extLst>
              </a:tr>
              <a:tr h="438873">
                <a:tc rowSpan="2"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Realizační fáze</a:t>
                      </a:r>
                      <a:endParaRPr lang="cs-CZ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marL="680085"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extLst>
                  <a:ext uri="{0D108BD9-81ED-4DB2-BD59-A6C34878D82A}">
                    <a16:rowId xmlns:a16="http://schemas.microsoft.com/office/drawing/2014/main" val="4023140031"/>
                  </a:ext>
                </a:extLst>
              </a:tr>
              <a:tr h="4388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marL="680085"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extLst>
                  <a:ext uri="{0D108BD9-81ED-4DB2-BD59-A6C34878D82A}">
                    <a16:rowId xmlns:a16="http://schemas.microsoft.com/office/drawing/2014/main" val="1350003553"/>
                  </a:ext>
                </a:extLst>
              </a:tr>
              <a:tr h="438873"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Vyhodnocovací fáze </a:t>
                      </a:r>
                      <a:endParaRPr lang="cs-CZ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marL="680085"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marL="680085"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marL="680085"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extLst>
                  <a:ext uri="{0D108BD9-81ED-4DB2-BD59-A6C34878D82A}">
                    <a16:rowId xmlns:a16="http://schemas.microsoft.com/office/drawing/2014/main" val="3703425724"/>
                  </a:ext>
                </a:extLst>
              </a:tr>
              <a:tr h="4388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80085"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marL="680085"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tc>
                  <a:txBody>
                    <a:bodyPr/>
                    <a:lstStyle/>
                    <a:p>
                      <a:pPr marL="680085"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07" marR="135307" marT="0" marB="0"/>
                </a:tc>
                <a:extLst>
                  <a:ext uri="{0D108BD9-81ED-4DB2-BD59-A6C34878D82A}">
                    <a16:rowId xmlns:a16="http://schemas.microsoft.com/office/drawing/2014/main" val="3856914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96912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AnalogousFromDarkSeedRightStep">
      <a:dk1>
        <a:srgbClr val="000000"/>
      </a:dk1>
      <a:lt1>
        <a:srgbClr val="FFFFFF"/>
      </a:lt1>
      <a:dk2>
        <a:srgbClr val="1C311C"/>
      </a:dk2>
      <a:lt2>
        <a:srgbClr val="F3F0F3"/>
      </a:lt2>
      <a:accent1>
        <a:srgbClr val="55B547"/>
      </a:accent1>
      <a:accent2>
        <a:srgbClr val="3BB15E"/>
      </a:accent2>
      <a:accent3>
        <a:srgbClr val="46B292"/>
      </a:accent3>
      <a:accent4>
        <a:srgbClr val="3BA2B1"/>
      </a:accent4>
      <a:accent5>
        <a:srgbClr val="4D83C3"/>
      </a:accent5>
      <a:accent6>
        <a:srgbClr val="494DB7"/>
      </a:accent6>
      <a:hlink>
        <a:srgbClr val="BF6F3F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147</Words>
  <Application>Microsoft Office PowerPoint</Application>
  <PresentationFormat>Širokoúhlá obrazovka</PresentationFormat>
  <Paragraphs>61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Grandview</vt:lpstr>
      <vt:lpstr>Times New Roman</vt:lpstr>
      <vt:lpstr>Wingdings</vt:lpstr>
      <vt:lpstr>CosineVTI</vt:lpstr>
      <vt:lpstr>Plán aktivit (harmonogram)</vt:lpstr>
      <vt:lpstr>Time management – formy komunikace</vt:lpstr>
      <vt:lpstr>Klíčové osoby v projektu</vt:lpstr>
      <vt:lpstr>Úkoly</vt:lpstr>
      <vt:lpstr>Prezentace aplikace PowerPoint</vt:lpstr>
      <vt:lpstr>Tabulka plánu aktivit a odpovědnosti za splnění aktivity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 aktivit (harmonogram)</dc:title>
  <dc:creator>Petra Krejčí</dc:creator>
  <cp:lastModifiedBy>student</cp:lastModifiedBy>
  <cp:revision>17</cp:revision>
  <dcterms:created xsi:type="dcterms:W3CDTF">2022-10-25T12:13:17Z</dcterms:created>
  <dcterms:modified xsi:type="dcterms:W3CDTF">2024-10-16T15:29:58Z</dcterms:modified>
</cp:coreProperties>
</file>