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8" r:id="rId2"/>
    <p:sldId id="335" r:id="rId3"/>
    <p:sldId id="333" r:id="rId4"/>
    <p:sldId id="331" r:id="rId5"/>
    <p:sldId id="332" r:id="rId6"/>
    <p:sldId id="330" r:id="rId7"/>
    <p:sldId id="338" r:id="rId8"/>
    <p:sldId id="329" r:id="rId9"/>
    <p:sldId id="328" r:id="rId10"/>
    <p:sldId id="327" r:id="rId11"/>
    <p:sldId id="321" r:id="rId12"/>
    <p:sldId id="320" r:id="rId13"/>
    <p:sldId id="319" r:id="rId14"/>
    <p:sldId id="318" r:id="rId15"/>
    <p:sldId id="340" r:id="rId16"/>
    <p:sldId id="339" r:id="rId17"/>
    <p:sldId id="317" r:id="rId18"/>
    <p:sldId id="326" r:id="rId19"/>
    <p:sldId id="325" r:id="rId20"/>
    <p:sldId id="323" r:id="rId21"/>
    <p:sldId id="322" r:id="rId22"/>
    <p:sldId id="341" r:id="rId23"/>
    <p:sldId id="342" r:id="rId24"/>
    <p:sldId id="346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/>
    <p:restoredTop sz="92945" autoAdjust="0"/>
  </p:normalViewPr>
  <p:slideViewPr>
    <p:cSldViewPr snapToGrid="0">
      <p:cViewPr varScale="1">
        <p:scale>
          <a:sx n="94" d="100"/>
          <a:sy n="94" d="100"/>
        </p:scale>
        <p:origin x="19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oblast Morava</a:t>
          </a:r>
          <a:endParaRPr lang="cs-CZ" sz="1400">
            <a:solidFill>
              <a:sysClr val="windowText" lastClr="000000"/>
            </a:solidFill>
          </a:endParaRP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>
              <a:solidFill>
                <a:sysClr val="windowText" lastClr="000000"/>
              </a:solidFill>
            </a:rPr>
            <a:t>podnikové funkce</a:t>
          </a: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oblast Čechy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>
        <dgm:presLayoutVars>
          <dgm:chPref val="3"/>
        </dgm:presLayoutVars>
      </dgm:prSet>
      <dgm:spPr/>
    </dgm:pt>
    <dgm:pt modelId="{EEE6AF56-3CF9-4ED8-B13E-65B3A1C02A13}" type="pres">
      <dgm:prSet presAssocID="{AC5951C2-924D-4039-A7AF-B29F4538F1AD}" presName="rootConnector1" presStyleLbl="node1" presStyleIdx="0" presStyleCnt="0"/>
      <dgm:spPr/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971">
        <dgm:presLayoutVars>
          <dgm:chPref val="3"/>
        </dgm:presLayoutVars>
      </dgm:prSet>
      <dgm:spPr/>
    </dgm:pt>
    <dgm:pt modelId="{02D55C17-5395-4990-90BB-9EA0648FE3DD}" type="pres">
      <dgm:prSet presAssocID="{9917EE63-48A5-47EB-834A-FE1362E27BA9}" presName="rootConnector" presStyleLbl="node2" presStyleIdx="0" presStyleCnt="2"/>
      <dgm:spPr/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39678">
        <dgm:presLayoutVars>
          <dgm:chPref val="3"/>
        </dgm:presLayoutVars>
      </dgm:prSet>
      <dgm:spPr/>
    </dgm:pt>
    <dgm:pt modelId="{60683AF0-189E-4E16-935E-87226B10F527}" type="pres">
      <dgm:prSet presAssocID="{3C68DDB7-B725-47AE-B8C3-05F2964DB8D0}" presName="rootConnector" presStyleLbl="node3" presStyleIdx="0" presStyleCnt="2"/>
      <dgm:spPr/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3808">
        <dgm:presLayoutVars>
          <dgm:chPref val="3"/>
        </dgm:presLayoutVars>
      </dgm:prSet>
      <dgm:spPr/>
    </dgm:pt>
    <dgm:pt modelId="{D4EAA1B1-A17B-44B9-9B91-CF8BE3BE6E59}" type="pres">
      <dgm:prSet presAssocID="{F1F17743-8923-4402-BD1F-954D5AE0107E}" presName="rootConnector" presStyleLbl="node2" presStyleIdx="1" presStyleCnt="2"/>
      <dgm:spPr/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676">
        <dgm:presLayoutVars>
          <dgm:chPref val="3"/>
        </dgm:presLayoutVars>
      </dgm:prSet>
      <dgm:spPr/>
    </dgm:pt>
    <dgm:pt modelId="{67F81469-0D0B-47BF-9313-08A2CC8D09B4}" type="pres">
      <dgm:prSet presAssocID="{773F3A47-51F8-4E31-9D82-41081F52D107}" presName="rootConnector" presStyleLbl="node3" presStyleIdx="1" presStyleCnt="2"/>
      <dgm:spPr/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51B5F62A-DCF9-4D82-B4DA-65DB63A1375B}" type="presOf" srcId="{9917EE63-48A5-47EB-834A-FE1362E27BA9}" destId="{02D55C17-5395-4990-90BB-9EA0648FE3DD}" srcOrd="1" destOrd="0" presId="urn:microsoft.com/office/officeart/2005/8/layout/orgChart1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06ED553C-0B35-4AFD-B5CA-934FB6A4AC6F}" type="presOf" srcId="{3C68DDB7-B725-47AE-B8C3-05F2964DB8D0}" destId="{60683AF0-189E-4E16-935E-87226B10F527}" srcOrd="1" destOrd="0" presId="urn:microsoft.com/office/officeart/2005/8/layout/orgChart1"/>
    <dgm:cxn modelId="{5A032C56-39DD-4F52-8560-2D5604BDFF04}" type="presOf" srcId="{AC5951C2-924D-4039-A7AF-B29F4538F1AD}" destId="{4D3C4E85-D78A-4BE5-8D39-415220D0C523}" srcOrd="0" destOrd="0" presId="urn:microsoft.com/office/officeart/2005/8/layout/orgChart1"/>
    <dgm:cxn modelId="{E1139D58-6A49-4E1A-9527-88FC553F0995}" type="presOf" srcId="{F1F17743-8923-4402-BD1F-954D5AE0107E}" destId="{E4CC2123-926A-42D0-B033-A4C87E068643}" srcOrd="0" destOrd="0" presId="urn:microsoft.com/office/officeart/2005/8/layout/orgChart1"/>
    <dgm:cxn modelId="{B721135E-FB9D-489C-AF0C-803B9890CFFF}" type="presOf" srcId="{883867DE-D76D-49F5-8E8D-933652D3B8A7}" destId="{D39DEF4F-CB01-4AB1-8110-71A9C81B86AD}" srcOrd="0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02542992-A5E0-4591-8BB4-7B096863210E}" type="presOf" srcId="{3C68DDB7-B725-47AE-B8C3-05F2964DB8D0}" destId="{C03159D7-0219-4C18-8C0A-152FBCCB972B}" srcOrd="0" destOrd="0" presId="urn:microsoft.com/office/officeart/2005/8/layout/orgChart1"/>
    <dgm:cxn modelId="{95CCDB94-749C-479E-BF0C-093BBF2B7070}" type="presOf" srcId="{58D058D7-E8C7-4679-8867-112B0B3E385F}" destId="{A1F69E23-A820-45BD-B8A4-032D004962FD}" srcOrd="0" destOrd="0" presId="urn:microsoft.com/office/officeart/2005/8/layout/orgChart1"/>
    <dgm:cxn modelId="{D3514CBB-8553-439F-9A7A-887CC6042692}" type="presOf" srcId="{773F3A47-51F8-4E31-9D82-41081F52D107}" destId="{67F81469-0D0B-47BF-9313-08A2CC8D09B4}" srcOrd="1" destOrd="0" presId="urn:microsoft.com/office/officeart/2005/8/layout/orgChart1"/>
    <dgm:cxn modelId="{AA134BC2-88C7-4C4C-BDF6-ECB3649208D2}" type="presOf" srcId="{2DA5BA4E-FC4C-4804-A273-6A62BD559C59}" destId="{6F02B92E-B254-4D83-A648-2FC5BD06B6A0}" srcOrd="0" destOrd="0" presId="urn:microsoft.com/office/officeart/2005/8/layout/orgChart1"/>
    <dgm:cxn modelId="{BD7687C9-7A88-4D6F-BE39-C9201F74D490}" type="presOf" srcId="{9917EE63-48A5-47EB-834A-FE1362E27BA9}" destId="{DCAEC00A-68A2-45A1-A049-2DE7BD1C82C7}" srcOrd="0" destOrd="0" presId="urn:microsoft.com/office/officeart/2005/8/layout/orgChart1"/>
    <dgm:cxn modelId="{B6C9DED5-78D6-4C04-80FC-5982BD409A50}" type="presOf" srcId="{773F3A47-51F8-4E31-9D82-41081F52D107}" destId="{E3F74448-9BBB-47F1-B282-5F4368AC129D}" srcOrd="0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2303CBE3-7D29-458B-A93D-21AC9555464B}" type="presOf" srcId="{AC5951C2-924D-4039-A7AF-B29F4538F1AD}" destId="{EEE6AF56-3CF9-4ED8-B13E-65B3A1C02A13}" srcOrd="1" destOrd="0" presId="urn:microsoft.com/office/officeart/2005/8/layout/orgChart1"/>
    <dgm:cxn modelId="{2C0E5DE5-90E3-4A84-866E-56F8E59E1ACE}" type="presOf" srcId="{7C3BBAA1-6AB9-407D-8012-88E7764033FF}" destId="{344A503D-C2E1-48A8-9A37-D4D899FA1B56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DC4DB3FB-18F0-4E59-A422-582D1EF22D7C}" type="presOf" srcId="{F1F17743-8923-4402-BD1F-954D5AE0107E}" destId="{D4EAA1B1-A17B-44B9-9B91-CF8BE3BE6E59}" srcOrd="1" destOrd="0" presId="urn:microsoft.com/office/officeart/2005/8/layout/orgChart1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E7E09AFE-8214-494F-A457-4AE8BB77F2A0}" type="presOf" srcId="{F03A402B-BC8C-48EC-A258-A4F00AAB64FB}" destId="{1298F199-F8C2-4A42-8B6A-735A016E43C5}" srcOrd="0" destOrd="0" presId="urn:microsoft.com/office/officeart/2005/8/layout/orgChart1"/>
    <dgm:cxn modelId="{92CCA684-BB72-43A5-9425-46B518767CF2}" type="presParOf" srcId="{D39DEF4F-CB01-4AB1-8110-71A9C81B86AD}" destId="{2DCDE892-D337-4DCD-ADDC-DBF4EE241152}" srcOrd="0" destOrd="0" presId="urn:microsoft.com/office/officeart/2005/8/layout/orgChart1"/>
    <dgm:cxn modelId="{A32EFC80-A729-4536-95F3-E8CAC89845CB}" type="presParOf" srcId="{2DCDE892-D337-4DCD-ADDC-DBF4EE241152}" destId="{EC0D9BC8-E1E3-4E76-82A7-604804B601B1}" srcOrd="0" destOrd="0" presId="urn:microsoft.com/office/officeart/2005/8/layout/orgChart1"/>
    <dgm:cxn modelId="{9A00921E-D5F0-4326-A948-FB2DE5EF10EC}" type="presParOf" srcId="{EC0D9BC8-E1E3-4E76-82A7-604804B601B1}" destId="{4D3C4E85-D78A-4BE5-8D39-415220D0C523}" srcOrd="0" destOrd="0" presId="urn:microsoft.com/office/officeart/2005/8/layout/orgChart1"/>
    <dgm:cxn modelId="{C5FE7262-B22C-4D80-8975-94438CC5B6BA}" type="presParOf" srcId="{EC0D9BC8-E1E3-4E76-82A7-604804B601B1}" destId="{EEE6AF56-3CF9-4ED8-B13E-65B3A1C02A13}" srcOrd="1" destOrd="0" presId="urn:microsoft.com/office/officeart/2005/8/layout/orgChart1"/>
    <dgm:cxn modelId="{5ED6A415-37FF-4EBA-96E7-B72DA30C2FCE}" type="presParOf" srcId="{2DCDE892-D337-4DCD-ADDC-DBF4EE241152}" destId="{B8234A5B-EBF6-471D-8ED0-862FF25F4FEC}" srcOrd="1" destOrd="0" presId="urn:microsoft.com/office/officeart/2005/8/layout/orgChart1"/>
    <dgm:cxn modelId="{FE77E948-7E0B-4E13-AA66-6CDDA18DBE2F}" type="presParOf" srcId="{B8234A5B-EBF6-471D-8ED0-862FF25F4FEC}" destId="{344A503D-C2E1-48A8-9A37-D4D899FA1B56}" srcOrd="0" destOrd="0" presId="urn:microsoft.com/office/officeart/2005/8/layout/orgChart1"/>
    <dgm:cxn modelId="{FD58E6F2-F69F-441F-A084-B8277D5134B6}" type="presParOf" srcId="{B8234A5B-EBF6-471D-8ED0-862FF25F4FEC}" destId="{925AB285-AF7F-4B42-AB19-A4FECFF4A23E}" srcOrd="1" destOrd="0" presId="urn:microsoft.com/office/officeart/2005/8/layout/orgChart1"/>
    <dgm:cxn modelId="{1323CDDC-8B72-48F9-A34D-72C40F8D3E12}" type="presParOf" srcId="{925AB285-AF7F-4B42-AB19-A4FECFF4A23E}" destId="{1E1BBBA7-E781-4839-B14F-19872E696401}" srcOrd="0" destOrd="0" presId="urn:microsoft.com/office/officeart/2005/8/layout/orgChart1"/>
    <dgm:cxn modelId="{B9E6698B-338F-4F2A-8BC5-DCD38A88A0D8}" type="presParOf" srcId="{1E1BBBA7-E781-4839-B14F-19872E696401}" destId="{DCAEC00A-68A2-45A1-A049-2DE7BD1C82C7}" srcOrd="0" destOrd="0" presId="urn:microsoft.com/office/officeart/2005/8/layout/orgChart1"/>
    <dgm:cxn modelId="{BD4AB283-2E6B-4352-AF46-BD8FB49A7544}" type="presParOf" srcId="{1E1BBBA7-E781-4839-B14F-19872E696401}" destId="{02D55C17-5395-4990-90BB-9EA0648FE3DD}" srcOrd="1" destOrd="0" presId="urn:microsoft.com/office/officeart/2005/8/layout/orgChart1"/>
    <dgm:cxn modelId="{B4BB4C31-C7EA-40B4-B347-47F1D9107322}" type="presParOf" srcId="{925AB285-AF7F-4B42-AB19-A4FECFF4A23E}" destId="{A3A08B00-2920-4D01-A445-05FAD0FF4EA6}" srcOrd="1" destOrd="0" presId="urn:microsoft.com/office/officeart/2005/8/layout/orgChart1"/>
    <dgm:cxn modelId="{0A529333-DC49-4D5E-9547-8B0D63F71641}" type="presParOf" srcId="{A3A08B00-2920-4D01-A445-05FAD0FF4EA6}" destId="{6F02B92E-B254-4D83-A648-2FC5BD06B6A0}" srcOrd="0" destOrd="0" presId="urn:microsoft.com/office/officeart/2005/8/layout/orgChart1"/>
    <dgm:cxn modelId="{7D4CA775-3B41-4885-B7C1-9E6733509351}" type="presParOf" srcId="{A3A08B00-2920-4D01-A445-05FAD0FF4EA6}" destId="{211290B8-3D05-4ECA-909F-2B5D9286BC40}" srcOrd="1" destOrd="0" presId="urn:microsoft.com/office/officeart/2005/8/layout/orgChart1"/>
    <dgm:cxn modelId="{EF07094F-6C72-4DA7-8498-EF819B30557A}" type="presParOf" srcId="{211290B8-3D05-4ECA-909F-2B5D9286BC40}" destId="{92B52FB2-307D-470A-A814-6A44CAED19F3}" srcOrd="0" destOrd="0" presId="urn:microsoft.com/office/officeart/2005/8/layout/orgChart1"/>
    <dgm:cxn modelId="{EFA82DDA-D42C-4552-912D-6C04D5A4CC80}" type="presParOf" srcId="{92B52FB2-307D-470A-A814-6A44CAED19F3}" destId="{C03159D7-0219-4C18-8C0A-152FBCCB972B}" srcOrd="0" destOrd="0" presId="urn:microsoft.com/office/officeart/2005/8/layout/orgChart1"/>
    <dgm:cxn modelId="{065D6FFE-D30A-412B-A094-3E0047904333}" type="presParOf" srcId="{92B52FB2-307D-470A-A814-6A44CAED19F3}" destId="{60683AF0-189E-4E16-935E-87226B10F527}" srcOrd="1" destOrd="0" presId="urn:microsoft.com/office/officeart/2005/8/layout/orgChart1"/>
    <dgm:cxn modelId="{FFD5C153-550D-4DDE-98B5-BC3C06B2C67F}" type="presParOf" srcId="{211290B8-3D05-4ECA-909F-2B5D9286BC40}" destId="{9B2BDE84-FC4F-481E-AE44-6331EEEE2015}" srcOrd="1" destOrd="0" presId="urn:microsoft.com/office/officeart/2005/8/layout/orgChart1"/>
    <dgm:cxn modelId="{C2D81243-4B0D-46E2-8060-44C3576D3096}" type="presParOf" srcId="{211290B8-3D05-4ECA-909F-2B5D9286BC40}" destId="{FF522F7E-1CBE-4796-A237-60CEBDB3302A}" srcOrd="2" destOrd="0" presId="urn:microsoft.com/office/officeart/2005/8/layout/orgChart1"/>
    <dgm:cxn modelId="{E5BC48F5-E1EF-492C-9ED9-A6F034652793}" type="presParOf" srcId="{925AB285-AF7F-4B42-AB19-A4FECFF4A23E}" destId="{2397298A-38C2-47EE-969A-72E3AD116983}" srcOrd="2" destOrd="0" presId="urn:microsoft.com/office/officeart/2005/8/layout/orgChart1"/>
    <dgm:cxn modelId="{820D882B-096E-47EF-BE76-5FBBB64FD405}" type="presParOf" srcId="{B8234A5B-EBF6-471D-8ED0-862FF25F4FEC}" destId="{1298F199-F8C2-4A42-8B6A-735A016E43C5}" srcOrd="2" destOrd="0" presId="urn:microsoft.com/office/officeart/2005/8/layout/orgChart1"/>
    <dgm:cxn modelId="{ECFDF9B8-79D1-4F9D-A7C3-FA55F88B8BED}" type="presParOf" srcId="{B8234A5B-EBF6-471D-8ED0-862FF25F4FEC}" destId="{05777060-C420-4947-BE25-25C4BFFA37AE}" srcOrd="3" destOrd="0" presId="urn:microsoft.com/office/officeart/2005/8/layout/orgChart1"/>
    <dgm:cxn modelId="{91D92EA5-7EC7-49B2-9B72-6BC92FC30035}" type="presParOf" srcId="{05777060-C420-4947-BE25-25C4BFFA37AE}" destId="{3CF06EE0-0772-436F-8F18-E0F79811ED60}" srcOrd="0" destOrd="0" presId="urn:microsoft.com/office/officeart/2005/8/layout/orgChart1"/>
    <dgm:cxn modelId="{AA7053F3-390B-4DD6-B988-BEC8F926C8ED}" type="presParOf" srcId="{3CF06EE0-0772-436F-8F18-E0F79811ED60}" destId="{E4CC2123-926A-42D0-B033-A4C87E068643}" srcOrd="0" destOrd="0" presId="urn:microsoft.com/office/officeart/2005/8/layout/orgChart1"/>
    <dgm:cxn modelId="{E77AEA06-6F90-4791-8FDF-C4F5ED27A699}" type="presParOf" srcId="{3CF06EE0-0772-436F-8F18-E0F79811ED60}" destId="{D4EAA1B1-A17B-44B9-9B91-CF8BE3BE6E59}" srcOrd="1" destOrd="0" presId="urn:microsoft.com/office/officeart/2005/8/layout/orgChart1"/>
    <dgm:cxn modelId="{775E1A13-8FA6-4D0A-92C6-7BFED29AF39D}" type="presParOf" srcId="{05777060-C420-4947-BE25-25C4BFFA37AE}" destId="{A8853CD9-C5F1-4B7C-8F1B-0F457CFBBA55}" srcOrd="1" destOrd="0" presId="urn:microsoft.com/office/officeart/2005/8/layout/orgChart1"/>
    <dgm:cxn modelId="{3537E4A9-A051-4203-90E5-F3A3751FB9E1}" type="presParOf" srcId="{A8853CD9-C5F1-4B7C-8F1B-0F457CFBBA55}" destId="{A1F69E23-A820-45BD-B8A4-032D004962FD}" srcOrd="0" destOrd="0" presId="urn:microsoft.com/office/officeart/2005/8/layout/orgChart1"/>
    <dgm:cxn modelId="{85F4E937-A460-4CA0-81F8-E4670B3A795C}" type="presParOf" srcId="{A8853CD9-C5F1-4B7C-8F1B-0F457CFBBA55}" destId="{5E7DCD9C-15A8-4229-BF81-899C977D1986}" srcOrd="1" destOrd="0" presId="urn:microsoft.com/office/officeart/2005/8/layout/orgChart1"/>
    <dgm:cxn modelId="{390B2317-FE5B-418A-B154-C1277A6E3028}" type="presParOf" srcId="{5E7DCD9C-15A8-4229-BF81-899C977D1986}" destId="{EEFE6E3F-6B1B-4AB5-954B-09016C370911}" srcOrd="0" destOrd="0" presId="urn:microsoft.com/office/officeart/2005/8/layout/orgChart1"/>
    <dgm:cxn modelId="{59BA3B14-D06C-45B0-A745-BF668E54E1BC}" type="presParOf" srcId="{EEFE6E3F-6B1B-4AB5-954B-09016C370911}" destId="{E3F74448-9BBB-47F1-B282-5F4368AC129D}" srcOrd="0" destOrd="0" presId="urn:microsoft.com/office/officeart/2005/8/layout/orgChart1"/>
    <dgm:cxn modelId="{5F017DED-A2F6-4B87-B09E-712A51FE643A}" type="presParOf" srcId="{EEFE6E3F-6B1B-4AB5-954B-09016C370911}" destId="{67F81469-0D0B-47BF-9313-08A2CC8D09B4}" srcOrd="1" destOrd="0" presId="urn:microsoft.com/office/officeart/2005/8/layout/orgChart1"/>
    <dgm:cxn modelId="{12104CC1-3745-49AC-BB08-02EA4AD14FD1}" type="presParOf" srcId="{5E7DCD9C-15A8-4229-BF81-899C977D1986}" destId="{E07EA9AF-DF93-4F68-A014-CB16EDBAC8DD}" srcOrd="1" destOrd="0" presId="urn:microsoft.com/office/officeart/2005/8/layout/orgChart1"/>
    <dgm:cxn modelId="{9686A503-0EED-4988-B418-5460DBEA6079}" type="presParOf" srcId="{5E7DCD9C-15A8-4229-BF81-899C977D1986}" destId="{F80FFA58-CB65-4964-AFB2-B4D76D48F10B}" srcOrd="2" destOrd="0" presId="urn:microsoft.com/office/officeart/2005/8/layout/orgChart1"/>
    <dgm:cxn modelId="{7440072C-E49E-45C8-9ED4-68BEC1F34FC6}" type="presParOf" srcId="{05777060-C420-4947-BE25-25C4BFFA37AE}" destId="{6ED9C33D-A56A-49C8-9E3A-2403E05F6C63}" srcOrd="2" destOrd="0" presId="urn:microsoft.com/office/officeart/2005/8/layout/orgChart1"/>
    <dgm:cxn modelId="{8F704CFD-6D58-4B59-9631-360D13B8DFF2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maloobchod</a:t>
          </a:r>
          <a:endParaRPr lang="cs-CZ" sz="1400">
            <a:solidFill>
              <a:sysClr val="windowText" lastClr="000000"/>
            </a:solidFill>
          </a:endParaRP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pPr algn="ctr"/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>
            <a:solidFill>
              <a:sysClr val="windowText" lastClr="000000"/>
            </a:solidFill>
          </a:endParaRP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pPr algn="ctr"/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pPr algn="ctr"/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velkoobchod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pPr algn="ctr"/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pPr algn="ctr"/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>
        <dgm:presLayoutVars>
          <dgm:chPref val="3"/>
        </dgm:presLayoutVars>
      </dgm:prSet>
      <dgm:spPr/>
    </dgm:pt>
    <dgm:pt modelId="{EEE6AF56-3CF9-4ED8-B13E-65B3A1C02A13}" type="pres">
      <dgm:prSet presAssocID="{AC5951C2-924D-4039-A7AF-B29F4538F1AD}" presName="rootConnector1" presStyleLbl="node1" presStyleIdx="0" presStyleCnt="0"/>
      <dgm:spPr/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588">
        <dgm:presLayoutVars>
          <dgm:chPref val="3"/>
        </dgm:presLayoutVars>
      </dgm:prSet>
      <dgm:spPr/>
    </dgm:pt>
    <dgm:pt modelId="{02D55C17-5395-4990-90BB-9EA0648FE3DD}" type="pres">
      <dgm:prSet presAssocID="{9917EE63-48A5-47EB-834A-FE1362E27BA9}" presName="rootConnector" presStyleLbl="node2" presStyleIdx="0" presStyleCnt="2"/>
      <dgm:spPr/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43727">
        <dgm:presLayoutVars>
          <dgm:chPref val="3"/>
        </dgm:presLayoutVars>
      </dgm:prSet>
      <dgm:spPr/>
    </dgm:pt>
    <dgm:pt modelId="{60683AF0-189E-4E16-935E-87226B10F527}" type="pres">
      <dgm:prSet presAssocID="{3C68DDB7-B725-47AE-B8C3-05F2964DB8D0}" presName="rootConnector" presStyleLbl="node3" presStyleIdx="0" presStyleCnt="2"/>
      <dgm:spPr/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2550">
        <dgm:presLayoutVars>
          <dgm:chPref val="3"/>
        </dgm:presLayoutVars>
      </dgm:prSet>
      <dgm:spPr/>
    </dgm:pt>
    <dgm:pt modelId="{D4EAA1B1-A17B-44B9-9B91-CF8BE3BE6E59}" type="pres">
      <dgm:prSet presAssocID="{F1F17743-8923-4402-BD1F-954D5AE0107E}" presName="rootConnector" presStyleLbl="node2" presStyleIdx="1" presStyleCnt="2"/>
      <dgm:spPr/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349">
        <dgm:presLayoutVars>
          <dgm:chPref val="3"/>
        </dgm:presLayoutVars>
      </dgm:prSet>
      <dgm:spPr/>
    </dgm:pt>
    <dgm:pt modelId="{67F81469-0D0B-47BF-9313-08A2CC8D09B4}" type="pres">
      <dgm:prSet presAssocID="{773F3A47-51F8-4E31-9D82-41081F52D107}" presName="rootConnector" presStyleLbl="node3" presStyleIdx="1" presStyleCnt="2"/>
      <dgm:spPr/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63464615-C5E5-4BAE-B952-C00D090BE5A4}" type="presOf" srcId="{F03A402B-BC8C-48EC-A258-A4F00AAB64FB}" destId="{1298F199-F8C2-4A42-8B6A-735A016E43C5}" srcOrd="0" destOrd="0" presId="urn:microsoft.com/office/officeart/2005/8/layout/orgChart1"/>
    <dgm:cxn modelId="{6528CF33-951B-4E79-BBB1-020FD53E8013}" type="presOf" srcId="{3C68DDB7-B725-47AE-B8C3-05F2964DB8D0}" destId="{60683AF0-189E-4E16-935E-87226B10F527}" srcOrd="1" destOrd="0" presId="urn:microsoft.com/office/officeart/2005/8/layout/orgChart1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BCCA2C3C-06B4-4CE0-AFD1-C14CB826057D}" type="presOf" srcId="{773F3A47-51F8-4E31-9D82-41081F52D107}" destId="{67F81469-0D0B-47BF-9313-08A2CC8D09B4}" srcOrd="1" destOrd="0" presId="urn:microsoft.com/office/officeart/2005/8/layout/orgChart1"/>
    <dgm:cxn modelId="{20E01753-824D-46F4-9588-E8C2BCFD6543}" type="presOf" srcId="{AC5951C2-924D-4039-A7AF-B29F4538F1AD}" destId="{4D3C4E85-D78A-4BE5-8D39-415220D0C523}" srcOrd="0" destOrd="0" presId="urn:microsoft.com/office/officeart/2005/8/layout/orgChart1"/>
    <dgm:cxn modelId="{45C40A66-EA68-4CB2-9224-317E39BF1758}" type="presOf" srcId="{9917EE63-48A5-47EB-834A-FE1362E27BA9}" destId="{02D55C17-5395-4990-90BB-9EA0648FE3DD}" srcOrd="1" destOrd="0" presId="urn:microsoft.com/office/officeart/2005/8/layout/orgChart1"/>
    <dgm:cxn modelId="{8D5D1469-1B99-4285-B8AA-5FBBC8511E53}" type="presOf" srcId="{773F3A47-51F8-4E31-9D82-41081F52D107}" destId="{E3F74448-9BBB-47F1-B282-5F4368AC129D}" srcOrd="0" destOrd="0" presId="urn:microsoft.com/office/officeart/2005/8/layout/orgChart1"/>
    <dgm:cxn modelId="{DE7D216D-87C4-4F48-A4A4-2106C6786F67}" type="presOf" srcId="{F1F17743-8923-4402-BD1F-954D5AE0107E}" destId="{D4EAA1B1-A17B-44B9-9B91-CF8BE3BE6E59}" srcOrd="1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65CA137E-3F98-42EA-9595-23B94AE51E3C}" type="presOf" srcId="{2DA5BA4E-FC4C-4804-A273-6A62BD559C59}" destId="{6F02B92E-B254-4D83-A648-2FC5BD06B6A0}" srcOrd="0" destOrd="0" presId="urn:microsoft.com/office/officeart/2005/8/layout/orgChart1"/>
    <dgm:cxn modelId="{E9C58F9F-4CAA-41ED-81F7-33E182D5E397}" type="presOf" srcId="{58D058D7-E8C7-4679-8867-112B0B3E385F}" destId="{A1F69E23-A820-45BD-B8A4-032D004962FD}" srcOrd="0" destOrd="0" presId="urn:microsoft.com/office/officeart/2005/8/layout/orgChart1"/>
    <dgm:cxn modelId="{A73FC29F-EDAF-4357-B5C1-068F22851670}" type="presOf" srcId="{AC5951C2-924D-4039-A7AF-B29F4538F1AD}" destId="{EEE6AF56-3CF9-4ED8-B13E-65B3A1C02A13}" srcOrd="1" destOrd="0" presId="urn:microsoft.com/office/officeart/2005/8/layout/orgChart1"/>
    <dgm:cxn modelId="{4A9BBCB3-670C-49F6-9DE7-42AB804DD63B}" type="presOf" srcId="{3C68DDB7-B725-47AE-B8C3-05F2964DB8D0}" destId="{C03159D7-0219-4C18-8C0A-152FBCCB972B}" srcOrd="0" destOrd="0" presId="urn:microsoft.com/office/officeart/2005/8/layout/orgChart1"/>
    <dgm:cxn modelId="{6339E3B4-63B1-4178-AC4D-EA80DE29E8FB}" type="presOf" srcId="{F1F17743-8923-4402-BD1F-954D5AE0107E}" destId="{E4CC2123-926A-42D0-B033-A4C87E068643}" srcOrd="0" destOrd="0" presId="urn:microsoft.com/office/officeart/2005/8/layout/orgChart1"/>
    <dgm:cxn modelId="{F312E9CF-EB8F-4EA9-8100-EC86D95BA56D}" type="presOf" srcId="{7C3BBAA1-6AB9-407D-8012-88E7764033FF}" destId="{344A503D-C2E1-48A8-9A37-D4D899FA1B56}" srcOrd="0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FB538CDE-9777-4A65-8CFB-4A1FE423FB43}" type="presOf" srcId="{9917EE63-48A5-47EB-834A-FE1362E27BA9}" destId="{DCAEC00A-68A2-45A1-A049-2DE7BD1C82C7}" srcOrd="0" destOrd="0" presId="urn:microsoft.com/office/officeart/2005/8/layout/orgChart1"/>
    <dgm:cxn modelId="{E22C24E3-9042-4424-9644-6AB247FBA755}" type="presOf" srcId="{883867DE-D76D-49F5-8E8D-933652D3B8A7}" destId="{D39DEF4F-CB01-4AB1-8110-71A9C81B86AD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E993EC67-AD37-4D34-BC6F-6ECA23C1F8D8}" type="presParOf" srcId="{D39DEF4F-CB01-4AB1-8110-71A9C81B86AD}" destId="{2DCDE892-D337-4DCD-ADDC-DBF4EE241152}" srcOrd="0" destOrd="0" presId="urn:microsoft.com/office/officeart/2005/8/layout/orgChart1"/>
    <dgm:cxn modelId="{A90251F5-2F99-436A-9B4D-A33E75284E34}" type="presParOf" srcId="{2DCDE892-D337-4DCD-ADDC-DBF4EE241152}" destId="{EC0D9BC8-E1E3-4E76-82A7-604804B601B1}" srcOrd="0" destOrd="0" presId="urn:microsoft.com/office/officeart/2005/8/layout/orgChart1"/>
    <dgm:cxn modelId="{A427C395-3E59-4D2D-B52D-B4315EE1581F}" type="presParOf" srcId="{EC0D9BC8-E1E3-4E76-82A7-604804B601B1}" destId="{4D3C4E85-D78A-4BE5-8D39-415220D0C523}" srcOrd="0" destOrd="0" presId="urn:microsoft.com/office/officeart/2005/8/layout/orgChart1"/>
    <dgm:cxn modelId="{F8EA1DC1-B4F8-4D6D-A953-53850B9B95AE}" type="presParOf" srcId="{EC0D9BC8-E1E3-4E76-82A7-604804B601B1}" destId="{EEE6AF56-3CF9-4ED8-B13E-65B3A1C02A13}" srcOrd="1" destOrd="0" presId="urn:microsoft.com/office/officeart/2005/8/layout/orgChart1"/>
    <dgm:cxn modelId="{E9F1658E-F57A-412D-A658-7C14ACF8CCC2}" type="presParOf" srcId="{2DCDE892-D337-4DCD-ADDC-DBF4EE241152}" destId="{B8234A5B-EBF6-471D-8ED0-862FF25F4FEC}" srcOrd="1" destOrd="0" presId="urn:microsoft.com/office/officeart/2005/8/layout/orgChart1"/>
    <dgm:cxn modelId="{56972FA3-A29A-4D3A-8D13-8DD2A9205546}" type="presParOf" srcId="{B8234A5B-EBF6-471D-8ED0-862FF25F4FEC}" destId="{344A503D-C2E1-48A8-9A37-D4D899FA1B56}" srcOrd="0" destOrd="0" presId="urn:microsoft.com/office/officeart/2005/8/layout/orgChart1"/>
    <dgm:cxn modelId="{A0EDC7BA-EFD7-4418-BDF2-18D61B91DC8F}" type="presParOf" srcId="{B8234A5B-EBF6-471D-8ED0-862FF25F4FEC}" destId="{925AB285-AF7F-4B42-AB19-A4FECFF4A23E}" srcOrd="1" destOrd="0" presId="urn:microsoft.com/office/officeart/2005/8/layout/orgChart1"/>
    <dgm:cxn modelId="{F09C886B-170E-447B-9216-F4836F4762D6}" type="presParOf" srcId="{925AB285-AF7F-4B42-AB19-A4FECFF4A23E}" destId="{1E1BBBA7-E781-4839-B14F-19872E696401}" srcOrd="0" destOrd="0" presId="urn:microsoft.com/office/officeart/2005/8/layout/orgChart1"/>
    <dgm:cxn modelId="{9BD21787-6706-4760-9229-8F935CA5BBA4}" type="presParOf" srcId="{1E1BBBA7-E781-4839-B14F-19872E696401}" destId="{DCAEC00A-68A2-45A1-A049-2DE7BD1C82C7}" srcOrd="0" destOrd="0" presId="urn:microsoft.com/office/officeart/2005/8/layout/orgChart1"/>
    <dgm:cxn modelId="{F705D3C9-41F1-4209-9F93-BD422E212EAF}" type="presParOf" srcId="{1E1BBBA7-E781-4839-B14F-19872E696401}" destId="{02D55C17-5395-4990-90BB-9EA0648FE3DD}" srcOrd="1" destOrd="0" presId="urn:microsoft.com/office/officeart/2005/8/layout/orgChart1"/>
    <dgm:cxn modelId="{A44B6856-383C-43CA-B51A-087A8F12E0C9}" type="presParOf" srcId="{925AB285-AF7F-4B42-AB19-A4FECFF4A23E}" destId="{A3A08B00-2920-4D01-A445-05FAD0FF4EA6}" srcOrd="1" destOrd="0" presId="urn:microsoft.com/office/officeart/2005/8/layout/orgChart1"/>
    <dgm:cxn modelId="{F3708B19-A814-4565-8D2B-37C4D0B597B8}" type="presParOf" srcId="{A3A08B00-2920-4D01-A445-05FAD0FF4EA6}" destId="{6F02B92E-B254-4D83-A648-2FC5BD06B6A0}" srcOrd="0" destOrd="0" presId="urn:microsoft.com/office/officeart/2005/8/layout/orgChart1"/>
    <dgm:cxn modelId="{D518CA8B-5F7D-4CE5-9CB7-4CA67D66EFDE}" type="presParOf" srcId="{A3A08B00-2920-4D01-A445-05FAD0FF4EA6}" destId="{211290B8-3D05-4ECA-909F-2B5D9286BC40}" srcOrd="1" destOrd="0" presId="urn:microsoft.com/office/officeart/2005/8/layout/orgChart1"/>
    <dgm:cxn modelId="{CD6AAB89-65A8-465C-A2E7-164D13894713}" type="presParOf" srcId="{211290B8-3D05-4ECA-909F-2B5D9286BC40}" destId="{92B52FB2-307D-470A-A814-6A44CAED19F3}" srcOrd="0" destOrd="0" presId="urn:microsoft.com/office/officeart/2005/8/layout/orgChart1"/>
    <dgm:cxn modelId="{84C9859E-1D00-4F1A-9CDB-6D61D19CC508}" type="presParOf" srcId="{92B52FB2-307D-470A-A814-6A44CAED19F3}" destId="{C03159D7-0219-4C18-8C0A-152FBCCB972B}" srcOrd="0" destOrd="0" presId="urn:microsoft.com/office/officeart/2005/8/layout/orgChart1"/>
    <dgm:cxn modelId="{E408C2C7-6735-49B3-9FD6-D515760A3769}" type="presParOf" srcId="{92B52FB2-307D-470A-A814-6A44CAED19F3}" destId="{60683AF0-189E-4E16-935E-87226B10F527}" srcOrd="1" destOrd="0" presId="urn:microsoft.com/office/officeart/2005/8/layout/orgChart1"/>
    <dgm:cxn modelId="{47204F35-B636-41B4-ADE5-BD6D6DFD435F}" type="presParOf" srcId="{211290B8-3D05-4ECA-909F-2B5D9286BC40}" destId="{9B2BDE84-FC4F-481E-AE44-6331EEEE2015}" srcOrd="1" destOrd="0" presId="urn:microsoft.com/office/officeart/2005/8/layout/orgChart1"/>
    <dgm:cxn modelId="{3C526A74-4575-45BB-91B8-78D60721D603}" type="presParOf" srcId="{211290B8-3D05-4ECA-909F-2B5D9286BC40}" destId="{FF522F7E-1CBE-4796-A237-60CEBDB3302A}" srcOrd="2" destOrd="0" presId="urn:microsoft.com/office/officeart/2005/8/layout/orgChart1"/>
    <dgm:cxn modelId="{AB1BE8DA-A96D-46E7-B95E-1967C71712EC}" type="presParOf" srcId="{925AB285-AF7F-4B42-AB19-A4FECFF4A23E}" destId="{2397298A-38C2-47EE-969A-72E3AD116983}" srcOrd="2" destOrd="0" presId="urn:microsoft.com/office/officeart/2005/8/layout/orgChart1"/>
    <dgm:cxn modelId="{45316A0A-AAB0-4C09-B75D-EE60417AB997}" type="presParOf" srcId="{B8234A5B-EBF6-471D-8ED0-862FF25F4FEC}" destId="{1298F199-F8C2-4A42-8B6A-735A016E43C5}" srcOrd="2" destOrd="0" presId="urn:microsoft.com/office/officeart/2005/8/layout/orgChart1"/>
    <dgm:cxn modelId="{6FBB4F44-D423-47EA-A8AE-5B59C4A50269}" type="presParOf" srcId="{B8234A5B-EBF6-471D-8ED0-862FF25F4FEC}" destId="{05777060-C420-4947-BE25-25C4BFFA37AE}" srcOrd="3" destOrd="0" presId="urn:microsoft.com/office/officeart/2005/8/layout/orgChart1"/>
    <dgm:cxn modelId="{4DD93937-1171-4D90-A790-9B89BEFCE066}" type="presParOf" srcId="{05777060-C420-4947-BE25-25C4BFFA37AE}" destId="{3CF06EE0-0772-436F-8F18-E0F79811ED60}" srcOrd="0" destOrd="0" presId="urn:microsoft.com/office/officeart/2005/8/layout/orgChart1"/>
    <dgm:cxn modelId="{3ED9E750-F417-44B1-9C05-AE2EE2BD637B}" type="presParOf" srcId="{3CF06EE0-0772-436F-8F18-E0F79811ED60}" destId="{E4CC2123-926A-42D0-B033-A4C87E068643}" srcOrd="0" destOrd="0" presId="urn:microsoft.com/office/officeart/2005/8/layout/orgChart1"/>
    <dgm:cxn modelId="{BF29B40B-F5A8-4544-9F25-F14E519F220F}" type="presParOf" srcId="{3CF06EE0-0772-436F-8F18-E0F79811ED60}" destId="{D4EAA1B1-A17B-44B9-9B91-CF8BE3BE6E59}" srcOrd="1" destOrd="0" presId="urn:microsoft.com/office/officeart/2005/8/layout/orgChart1"/>
    <dgm:cxn modelId="{ADCA546D-E8DB-446A-A183-5DE65C3E5B89}" type="presParOf" srcId="{05777060-C420-4947-BE25-25C4BFFA37AE}" destId="{A8853CD9-C5F1-4B7C-8F1B-0F457CFBBA55}" srcOrd="1" destOrd="0" presId="urn:microsoft.com/office/officeart/2005/8/layout/orgChart1"/>
    <dgm:cxn modelId="{657F7F26-3066-473A-A79A-1A1C402C2E04}" type="presParOf" srcId="{A8853CD9-C5F1-4B7C-8F1B-0F457CFBBA55}" destId="{A1F69E23-A820-45BD-B8A4-032D004962FD}" srcOrd="0" destOrd="0" presId="urn:microsoft.com/office/officeart/2005/8/layout/orgChart1"/>
    <dgm:cxn modelId="{1BF2FC16-F598-4185-8AB6-A768B7DEE678}" type="presParOf" srcId="{A8853CD9-C5F1-4B7C-8F1B-0F457CFBBA55}" destId="{5E7DCD9C-15A8-4229-BF81-899C977D1986}" srcOrd="1" destOrd="0" presId="urn:microsoft.com/office/officeart/2005/8/layout/orgChart1"/>
    <dgm:cxn modelId="{582095D2-49EE-433D-8032-20096D8E6EDA}" type="presParOf" srcId="{5E7DCD9C-15A8-4229-BF81-899C977D1986}" destId="{EEFE6E3F-6B1B-4AB5-954B-09016C370911}" srcOrd="0" destOrd="0" presId="urn:microsoft.com/office/officeart/2005/8/layout/orgChart1"/>
    <dgm:cxn modelId="{B9269052-7967-4AFE-A956-DFE85D75EE22}" type="presParOf" srcId="{EEFE6E3F-6B1B-4AB5-954B-09016C370911}" destId="{E3F74448-9BBB-47F1-B282-5F4368AC129D}" srcOrd="0" destOrd="0" presId="urn:microsoft.com/office/officeart/2005/8/layout/orgChart1"/>
    <dgm:cxn modelId="{BC273935-B78E-4772-AD77-747151DC9CC8}" type="presParOf" srcId="{EEFE6E3F-6B1B-4AB5-954B-09016C370911}" destId="{67F81469-0D0B-47BF-9313-08A2CC8D09B4}" srcOrd="1" destOrd="0" presId="urn:microsoft.com/office/officeart/2005/8/layout/orgChart1"/>
    <dgm:cxn modelId="{CF632E95-BA6C-4C21-8080-1332F5730076}" type="presParOf" srcId="{5E7DCD9C-15A8-4229-BF81-899C977D1986}" destId="{E07EA9AF-DF93-4F68-A014-CB16EDBAC8DD}" srcOrd="1" destOrd="0" presId="urn:microsoft.com/office/officeart/2005/8/layout/orgChart1"/>
    <dgm:cxn modelId="{B0A5B049-3C5C-4D4F-BDC5-A99BB366C5F1}" type="presParOf" srcId="{5E7DCD9C-15A8-4229-BF81-899C977D1986}" destId="{F80FFA58-CB65-4964-AFB2-B4D76D48F10B}" srcOrd="2" destOrd="0" presId="urn:microsoft.com/office/officeart/2005/8/layout/orgChart1"/>
    <dgm:cxn modelId="{2B5F84D3-D7A2-45C4-BCFF-58D0EBE10C1F}" type="presParOf" srcId="{05777060-C420-4947-BE25-25C4BFFA37AE}" destId="{6ED9C33D-A56A-49C8-9E3A-2403E05F6C63}" srcOrd="2" destOrd="0" presId="urn:microsoft.com/office/officeart/2005/8/layout/orgChart1"/>
    <dgm:cxn modelId="{630C13E9-51B0-493D-9320-0ADFBDE2EEBD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>
              <a:solidFill>
                <a:sysClr val="windowText" lastClr="000000"/>
              </a:solidFill>
            </a:rPr>
            <a:t>stavebnice</a:t>
          </a: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pPr algn="ctr"/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>
            <a:solidFill>
              <a:sysClr val="windowText" lastClr="000000"/>
            </a:solidFill>
          </a:endParaRP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pPr algn="ctr"/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pPr algn="ctr"/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hlavolamy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pPr algn="ctr"/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pPr algn="ctr"/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 custLinFactNeighborX="-2791" custLinFactNeighborY="-61407">
        <dgm:presLayoutVars>
          <dgm:chPref val="3"/>
        </dgm:presLayoutVars>
      </dgm:prSet>
      <dgm:spPr/>
    </dgm:pt>
    <dgm:pt modelId="{EEE6AF56-3CF9-4ED8-B13E-65B3A1C02A13}" type="pres">
      <dgm:prSet presAssocID="{AC5951C2-924D-4039-A7AF-B29F4538F1AD}" presName="rootConnector1" presStyleLbl="node1" presStyleIdx="0" presStyleCnt="0"/>
      <dgm:spPr/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588">
        <dgm:presLayoutVars>
          <dgm:chPref val="3"/>
        </dgm:presLayoutVars>
      </dgm:prSet>
      <dgm:spPr/>
    </dgm:pt>
    <dgm:pt modelId="{02D55C17-5395-4990-90BB-9EA0648FE3DD}" type="pres">
      <dgm:prSet presAssocID="{9917EE63-48A5-47EB-834A-FE1362E27BA9}" presName="rootConnector" presStyleLbl="node2" presStyleIdx="0" presStyleCnt="2"/>
      <dgm:spPr/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43727">
        <dgm:presLayoutVars>
          <dgm:chPref val="3"/>
        </dgm:presLayoutVars>
      </dgm:prSet>
      <dgm:spPr/>
    </dgm:pt>
    <dgm:pt modelId="{60683AF0-189E-4E16-935E-87226B10F527}" type="pres">
      <dgm:prSet presAssocID="{3C68DDB7-B725-47AE-B8C3-05F2964DB8D0}" presName="rootConnector" presStyleLbl="node3" presStyleIdx="0" presStyleCnt="2"/>
      <dgm:spPr/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2550">
        <dgm:presLayoutVars>
          <dgm:chPref val="3"/>
        </dgm:presLayoutVars>
      </dgm:prSet>
      <dgm:spPr/>
    </dgm:pt>
    <dgm:pt modelId="{D4EAA1B1-A17B-44B9-9B91-CF8BE3BE6E59}" type="pres">
      <dgm:prSet presAssocID="{F1F17743-8923-4402-BD1F-954D5AE0107E}" presName="rootConnector" presStyleLbl="node2" presStyleIdx="1" presStyleCnt="2"/>
      <dgm:spPr/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349">
        <dgm:presLayoutVars>
          <dgm:chPref val="3"/>
        </dgm:presLayoutVars>
      </dgm:prSet>
      <dgm:spPr/>
    </dgm:pt>
    <dgm:pt modelId="{67F81469-0D0B-47BF-9313-08A2CC8D09B4}" type="pres">
      <dgm:prSet presAssocID="{773F3A47-51F8-4E31-9D82-41081F52D107}" presName="rootConnector" presStyleLbl="node3" presStyleIdx="1" presStyleCnt="2"/>
      <dgm:spPr/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10079006-8E36-4042-A4A9-2E38B2E2FE4F}" type="presOf" srcId="{3C68DDB7-B725-47AE-B8C3-05F2964DB8D0}" destId="{60683AF0-189E-4E16-935E-87226B10F527}" srcOrd="1" destOrd="0" presId="urn:microsoft.com/office/officeart/2005/8/layout/orgChart1"/>
    <dgm:cxn modelId="{3F346007-57A2-4512-A12E-0D1E52284A4D}" type="presOf" srcId="{F1F17743-8923-4402-BD1F-954D5AE0107E}" destId="{E4CC2123-926A-42D0-B033-A4C87E068643}" srcOrd="0" destOrd="0" presId="urn:microsoft.com/office/officeart/2005/8/layout/orgChart1"/>
    <dgm:cxn modelId="{10CAB727-B4C3-4482-AE45-FB95083CD7CA}" type="presOf" srcId="{AC5951C2-924D-4039-A7AF-B29F4538F1AD}" destId="{EEE6AF56-3CF9-4ED8-B13E-65B3A1C02A13}" srcOrd="1" destOrd="0" presId="urn:microsoft.com/office/officeart/2005/8/layout/orgChart1"/>
    <dgm:cxn modelId="{AEE82437-52A6-4559-9EC1-07E4391AF6A2}" type="presOf" srcId="{9917EE63-48A5-47EB-834A-FE1362E27BA9}" destId="{DCAEC00A-68A2-45A1-A049-2DE7BD1C82C7}" srcOrd="0" destOrd="0" presId="urn:microsoft.com/office/officeart/2005/8/layout/orgChart1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612E3839-1C0D-4D66-9866-2BCD1101DFD4}" type="presOf" srcId="{2DA5BA4E-FC4C-4804-A273-6A62BD559C59}" destId="{6F02B92E-B254-4D83-A648-2FC5BD06B6A0}" srcOrd="0" destOrd="0" presId="urn:microsoft.com/office/officeart/2005/8/layout/orgChart1"/>
    <dgm:cxn modelId="{E5F48C39-2393-4B72-8C6D-41E68D745BF6}" type="presOf" srcId="{883867DE-D76D-49F5-8E8D-933652D3B8A7}" destId="{D39DEF4F-CB01-4AB1-8110-71A9C81B86AD}" srcOrd="0" destOrd="0" presId="urn:microsoft.com/office/officeart/2005/8/layout/orgChart1"/>
    <dgm:cxn modelId="{369CDD47-6CCF-4FED-8B46-EEB5A4742246}" type="presOf" srcId="{773F3A47-51F8-4E31-9D82-41081F52D107}" destId="{E3F74448-9BBB-47F1-B282-5F4368AC129D}" srcOrd="0" destOrd="0" presId="urn:microsoft.com/office/officeart/2005/8/layout/orgChart1"/>
    <dgm:cxn modelId="{244A4B4E-9D5E-44FE-A375-BD06E37DA222}" type="presOf" srcId="{58D058D7-E8C7-4679-8867-112B0B3E385F}" destId="{A1F69E23-A820-45BD-B8A4-032D004962FD}" srcOrd="0" destOrd="0" presId="urn:microsoft.com/office/officeart/2005/8/layout/orgChart1"/>
    <dgm:cxn modelId="{6F2F6161-8363-4727-967E-3B7727A6E222}" type="presOf" srcId="{F1F17743-8923-4402-BD1F-954D5AE0107E}" destId="{D4EAA1B1-A17B-44B9-9B91-CF8BE3BE6E59}" srcOrd="1" destOrd="0" presId="urn:microsoft.com/office/officeart/2005/8/layout/orgChart1"/>
    <dgm:cxn modelId="{951B0467-0EAD-4F89-962B-859A1924DF56}" type="presOf" srcId="{3C68DDB7-B725-47AE-B8C3-05F2964DB8D0}" destId="{C03159D7-0219-4C18-8C0A-152FBCCB972B}" srcOrd="0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B7EB2994-21FE-4572-89B7-C97D11FCE20F}" type="presOf" srcId="{773F3A47-51F8-4E31-9D82-41081F52D107}" destId="{67F81469-0D0B-47BF-9313-08A2CC8D09B4}" srcOrd="1" destOrd="0" presId="urn:microsoft.com/office/officeart/2005/8/layout/orgChart1"/>
    <dgm:cxn modelId="{A7BE5C97-124E-42B5-9569-79A4BE8729E0}" type="presOf" srcId="{AC5951C2-924D-4039-A7AF-B29F4538F1AD}" destId="{4D3C4E85-D78A-4BE5-8D39-415220D0C523}" srcOrd="0" destOrd="0" presId="urn:microsoft.com/office/officeart/2005/8/layout/orgChart1"/>
    <dgm:cxn modelId="{AC475EA3-F381-43C9-814B-CCBFEA13CFB7}" type="presOf" srcId="{F03A402B-BC8C-48EC-A258-A4F00AAB64FB}" destId="{1298F199-F8C2-4A42-8B6A-735A016E43C5}" srcOrd="0" destOrd="0" presId="urn:microsoft.com/office/officeart/2005/8/layout/orgChart1"/>
    <dgm:cxn modelId="{793103CF-4E37-4DCE-BD47-0B79EECF382D}" type="presOf" srcId="{7C3BBAA1-6AB9-407D-8012-88E7764033FF}" destId="{344A503D-C2E1-48A8-9A37-D4D899FA1B56}" srcOrd="0" destOrd="0" presId="urn:microsoft.com/office/officeart/2005/8/layout/orgChart1"/>
    <dgm:cxn modelId="{9F85ABD8-AB29-42C0-9CF9-41D51AEFDC35}" type="presOf" srcId="{9917EE63-48A5-47EB-834A-FE1362E27BA9}" destId="{02D55C17-5395-4990-90BB-9EA0648FE3DD}" srcOrd="1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8F21CABB-C856-4E99-B4FE-84470879F325}" type="presParOf" srcId="{D39DEF4F-CB01-4AB1-8110-71A9C81B86AD}" destId="{2DCDE892-D337-4DCD-ADDC-DBF4EE241152}" srcOrd="0" destOrd="0" presId="urn:microsoft.com/office/officeart/2005/8/layout/orgChart1"/>
    <dgm:cxn modelId="{1A9E92F8-F717-437C-815A-82B60E76EB59}" type="presParOf" srcId="{2DCDE892-D337-4DCD-ADDC-DBF4EE241152}" destId="{EC0D9BC8-E1E3-4E76-82A7-604804B601B1}" srcOrd="0" destOrd="0" presId="urn:microsoft.com/office/officeart/2005/8/layout/orgChart1"/>
    <dgm:cxn modelId="{FBEA60A1-3B80-49F0-BF36-1A031F193D62}" type="presParOf" srcId="{EC0D9BC8-E1E3-4E76-82A7-604804B601B1}" destId="{4D3C4E85-D78A-4BE5-8D39-415220D0C523}" srcOrd="0" destOrd="0" presId="urn:microsoft.com/office/officeart/2005/8/layout/orgChart1"/>
    <dgm:cxn modelId="{BF3FB5C5-A986-496D-8906-75744CACD05D}" type="presParOf" srcId="{EC0D9BC8-E1E3-4E76-82A7-604804B601B1}" destId="{EEE6AF56-3CF9-4ED8-B13E-65B3A1C02A13}" srcOrd="1" destOrd="0" presId="urn:microsoft.com/office/officeart/2005/8/layout/orgChart1"/>
    <dgm:cxn modelId="{28BA9907-1873-4C7F-A39B-7C3C8C92299E}" type="presParOf" srcId="{2DCDE892-D337-4DCD-ADDC-DBF4EE241152}" destId="{B8234A5B-EBF6-471D-8ED0-862FF25F4FEC}" srcOrd="1" destOrd="0" presId="urn:microsoft.com/office/officeart/2005/8/layout/orgChart1"/>
    <dgm:cxn modelId="{13921526-685A-44BA-9061-B4931A58350D}" type="presParOf" srcId="{B8234A5B-EBF6-471D-8ED0-862FF25F4FEC}" destId="{344A503D-C2E1-48A8-9A37-D4D899FA1B56}" srcOrd="0" destOrd="0" presId="urn:microsoft.com/office/officeart/2005/8/layout/orgChart1"/>
    <dgm:cxn modelId="{17C1987F-8A78-4D41-9F56-1D4FE460A681}" type="presParOf" srcId="{B8234A5B-EBF6-471D-8ED0-862FF25F4FEC}" destId="{925AB285-AF7F-4B42-AB19-A4FECFF4A23E}" srcOrd="1" destOrd="0" presId="urn:microsoft.com/office/officeart/2005/8/layout/orgChart1"/>
    <dgm:cxn modelId="{043DE9C4-F3EA-442B-98D9-BA9CD445B536}" type="presParOf" srcId="{925AB285-AF7F-4B42-AB19-A4FECFF4A23E}" destId="{1E1BBBA7-E781-4839-B14F-19872E696401}" srcOrd="0" destOrd="0" presId="urn:microsoft.com/office/officeart/2005/8/layout/orgChart1"/>
    <dgm:cxn modelId="{DB19ED27-DD69-4D52-BC10-99BBDE62BC99}" type="presParOf" srcId="{1E1BBBA7-E781-4839-B14F-19872E696401}" destId="{DCAEC00A-68A2-45A1-A049-2DE7BD1C82C7}" srcOrd="0" destOrd="0" presId="urn:microsoft.com/office/officeart/2005/8/layout/orgChart1"/>
    <dgm:cxn modelId="{5AF6AB09-89C9-442E-A106-8D2FE99A79E6}" type="presParOf" srcId="{1E1BBBA7-E781-4839-B14F-19872E696401}" destId="{02D55C17-5395-4990-90BB-9EA0648FE3DD}" srcOrd="1" destOrd="0" presId="urn:microsoft.com/office/officeart/2005/8/layout/orgChart1"/>
    <dgm:cxn modelId="{7334D6B8-C08E-4140-8AC3-6E27FB84368B}" type="presParOf" srcId="{925AB285-AF7F-4B42-AB19-A4FECFF4A23E}" destId="{A3A08B00-2920-4D01-A445-05FAD0FF4EA6}" srcOrd="1" destOrd="0" presId="urn:microsoft.com/office/officeart/2005/8/layout/orgChart1"/>
    <dgm:cxn modelId="{426F0D2B-AADA-462F-9EFB-70E2CA1C1953}" type="presParOf" srcId="{A3A08B00-2920-4D01-A445-05FAD0FF4EA6}" destId="{6F02B92E-B254-4D83-A648-2FC5BD06B6A0}" srcOrd="0" destOrd="0" presId="urn:microsoft.com/office/officeart/2005/8/layout/orgChart1"/>
    <dgm:cxn modelId="{DE0F5D70-A742-4253-A170-CA1A6EAE8301}" type="presParOf" srcId="{A3A08B00-2920-4D01-A445-05FAD0FF4EA6}" destId="{211290B8-3D05-4ECA-909F-2B5D9286BC40}" srcOrd="1" destOrd="0" presId="urn:microsoft.com/office/officeart/2005/8/layout/orgChart1"/>
    <dgm:cxn modelId="{4465A0BD-089B-4503-B99C-3456694E646A}" type="presParOf" srcId="{211290B8-3D05-4ECA-909F-2B5D9286BC40}" destId="{92B52FB2-307D-470A-A814-6A44CAED19F3}" srcOrd="0" destOrd="0" presId="urn:microsoft.com/office/officeart/2005/8/layout/orgChart1"/>
    <dgm:cxn modelId="{F64B68E6-5374-40C1-B577-FE43BAC4BF0D}" type="presParOf" srcId="{92B52FB2-307D-470A-A814-6A44CAED19F3}" destId="{C03159D7-0219-4C18-8C0A-152FBCCB972B}" srcOrd="0" destOrd="0" presId="urn:microsoft.com/office/officeart/2005/8/layout/orgChart1"/>
    <dgm:cxn modelId="{DD981FD0-134B-4BD5-9B98-9493A5A32154}" type="presParOf" srcId="{92B52FB2-307D-470A-A814-6A44CAED19F3}" destId="{60683AF0-189E-4E16-935E-87226B10F527}" srcOrd="1" destOrd="0" presId="urn:microsoft.com/office/officeart/2005/8/layout/orgChart1"/>
    <dgm:cxn modelId="{A0686803-FEA8-4245-9572-4E0B2E453D77}" type="presParOf" srcId="{211290B8-3D05-4ECA-909F-2B5D9286BC40}" destId="{9B2BDE84-FC4F-481E-AE44-6331EEEE2015}" srcOrd="1" destOrd="0" presId="urn:microsoft.com/office/officeart/2005/8/layout/orgChart1"/>
    <dgm:cxn modelId="{F5735849-021B-44AB-8DCA-1DDBFB58B1BF}" type="presParOf" srcId="{211290B8-3D05-4ECA-909F-2B5D9286BC40}" destId="{FF522F7E-1CBE-4796-A237-60CEBDB3302A}" srcOrd="2" destOrd="0" presId="urn:microsoft.com/office/officeart/2005/8/layout/orgChart1"/>
    <dgm:cxn modelId="{E34848F9-3EE6-4A2C-8B79-B6EEA4353D11}" type="presParOf" srcId="{925AB285-AF7F-4B42-AB19-A4FECFF4A23E}" destId="{2397298A-38C2-47EE-969A-72E3AD116983}" srcOrd="2" destOrd="0" presId="urn:microsoft.com/office/officeart/2005/8/layout/orgChart1"/>
    <dgm:cxn modelId="{88988E4F-6D16-4A75-A005-E6C4ACB827DA}" type="presParOf" srcId="{B8234A5B-EBF6-471D-8ED0-862FF25F4FEC}" destId="{1298F199-F8C2-4A42-8B6A-735A016E43C5}" srcOrd="2" destOrd="0" presId="urn:microsoft.com/office/officeart/2005/8/layout/orgChart1"/>
    <dgm:cxn modelId="{5DBAB304-A79E-41A9-8FFD-6AB8C2AC56A6}" type="presParOf" srcId="{B8234A5B-EBF6-471D-8ED0-862FF25F4FEC}" destId="{05777060-C420-4947-BE25-25C4BFFA37AE}" srcOrd="3" destOrd="0" presId="urn:microsoft.com/office/officeart/2005/8/layout/orgChart1"/>
    <dgm:cxn modelId="{A125D3CF-2B6D-4781-B4C5-286ABACFF0A6}" type="presParOf" srcId="{05777060-C420-4947-BE25-25C4BFFA37AE}" destId="{3CF06EE0-0772-436F-8F18-E0F79811ED60}" srcOrd="0" destOrd="0" presId="urn:microsoft.com/office/officeart/2005/8/layout/orgChart1"/>
    <dgm:cxn modelId="{C44213B3-CB31-417D-80C4-0E3880475849}" type="presParOf" srcId="{3CF06EE0-0772-436F-8F18-E0F79811ED60}" destId="{E4CC2123-926A-42D0-B033-A4C87E068643}" srcOrd="0" destOrd="0" presId="urn:microsoft.com/office/officeart/2005/8/layout/orgChart1"/>
    <dgm:cxn modelId="{F4AA1F0A-B937-417D-B308-4507E9BF960E}" type="presParOf" srcId="{3CF06EE0-0772-436F-8F18-E0F79811ED60}" destId="{D4EAA1B1-A17B-44B9-9B91-CF8BE3BE6E59}" srcOrd="1" destOrd="0" presId="urn:microsoft.com/office/officeart/2005/8/layout/orgChart1"/>
    <dgm:cxn modelId="{3F14E59E-07B1-4ADA-BCEE-E457796D7E11}" type="presParOf" srcId="{05777060-C420-4947-BE25-25C4BFFA37AE}" destId="{A8853CD9-C5F1-4B7C-8F1B-0F457CFBBA55}" srcOrd="1" destOrd="0" presId="urn:microsoft.com/office/officeart/2005/8/layout/orgChart1"/>
    <dgm:cxn modelId="{BB8EE768-25D1-4F40-A567-E5D66FAF6692}" type="presParOf" srcId="{A8853CD9-C5F1-4B7C-8F1B-0F457CFBBA55}" destId="{A1F69E23-A820-45BD-B8A4-032D004962FD}" srcOrd="0" destOrd="0" presId="urn:microsoft.com/office/officeart/2005/8/layout/orgChart1"/>
    <dgm:cxn modelId="{4147697D-0D2C-4240-A145-FAE29076D55C}" type="presParOf" srcId="{A8853CD9-C5F1-4B7C-8F1B-0F457CFBBA55}" destId="{5E7DCD9C-15A8-4229-BF81-899C977D1986}" srcOrd="1" destOrd="0" presId="urn:microsoft.com/office/officeart/2005/8/layout/orgChart1"/>
    <dgm:cxn modelId="{83B3365D-67D6-4B8B-A634-B263C42F21B9}" type="presParOf" srcId="{5E7DCD9C-15A8-4229-BF81-899C977D1986}" destId="{EEFE6E3F-6B1B-4AB5-954B-09016C370911}" srcOrd="0" destOrd="0" presId="urn:microsoft.com/office/officeart/2005/8/layout/orgChart1"/>
    <dgm:cxn modelId="{CE5D4399-DFD6-42D5-929E-AB96D4B714DB}" type="presParOf" srcId="{EEFE6E3F-6B1B-4AB5-954B-09016C370911}" destId="{E3F74448-9BBB-47F1-B282-5F4368AC129D}" srcOrd="0" destOrd="0" presId="urn:microsoft.com/office/officeart/2005/8/layout/orgChart1"/>
    <dgm:cxn modelId="{AB7EC22F-0814-439E-B4E4-366BFF7E4802}" type="presParOf" srcId="{EEFE6E3F-6B1B-4AB5-954B-09016C370911}" destId="{67F81469-0D0B-47BF-9313-08A2CC8D09B4}" srcOrd="1" destOrd="0" presId="urn:microsoft.com/office/officeart/2005/8/layout/orgChart1"/>
    <dgm:cxn modelId="{356975D7-AD70-48AC-A522-488C2787B83E}" type="presParOf" srcId="{5E7DCD9C-15A8-4229-BF81-899C977D1986}" destId="{E07EA9AF-DF93-4F68-A014-CB16EDBAC8DD}" srcOrd="1" destOrd="0" presId="urn:microsoft.com/office/officeart/2005/8/layout/orgChart1"/>
    <dgm:cxn modelId="{FBA1C4BB-A9AB-48E8-86DF-574918CDD3FE}" type="presParOf" srcId="{5E7DCD9C-15A8-4229-BF81-899C977D1986}" destId="{F80FFA58-CB65-4964-AFB2-B4D76D48F10B}" srcOrd="2" destOrd="0" presId="urn:microsoft.com/office/officeart/2005/8/layout/orgChart1"/>
    <dgm:cxn modelId="{708D2356-118E-415B-89A9-9D5C5ACDF9C5}" type="presParOf" srcId="{05777060-C420-4947-BE25-25C4BFFA37AE}" destId="{6ED9C33D-A56A-49C8-9E3A-2403E05F6C63}" srcOrd="2" destOrd="0" presId="urn:microsoft.com/office/officeart/2005/8/layout/orgChart1"/>
    <dgm:cxn modelId="{18C428F6-C91A-4155-ABD9-B9DDC4514383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2282332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1632585" y="427621"/>
          <a:ext cx="695467" cy="17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33"/>
              </a:lnTo>
              <a:lnTo>
                <a:pt x="695467" y="89733"/>
              </a:lnTo>
              <a:lnTo>
                <a:pt x="695467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892093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937813" y="427621"/>
          <a:ext cx="694771" cy="179466"/>
        </a:xfrm>
        <a:custGeom>
          <a:avLst/>
          <a:gdLst/>
          <a:ahLst/>
          <a:cxnLst/>
          <a:rect l="0" t="0" r="0" b="0"/>
          <a:pathLst>
            <a:path>
              <a:moveTo>
                <a:pt x="694771" y="0"/>
              </a:moveTo>
              <a:lnTo>
                <a:pt x="694771" y="89733"/>
              </a:lnTo>
              <a:lnTo>
                <a:pt x="0" y="89733"/>
              </a:lnTo>
              <a:lnTo>
                <a:pt x="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205284" y="320"/>
          <a:ext cx="854600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205284" y="320"/>
        <a:ext cx="854600" cy="427300"/>
      </dsp:txXfrm>
    </dsp:sp>
    <dsp:sp modelId="{DCAEC00A-68A2-45A1-A049-2DE7BD1C82C7}">
      <dsp:nvSpPr>
        <dsp:cNvPr id="0" name=""/>
        <dsp:cNvSpPr/>
      </dsp:nvSpPr>
      <dsp:spPr>
        <a:xfrm>
          <a:off x="408085" y="607087"/>
          <a:ext cx="1059457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oblast Morava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408085" y="607087"/>
        <a:ext cx="1059457" cy="427300"/>
      </dsp:txXfrm>
    </dsp:sp>
    <dsp:sp modelId="{C03159D7-0219-4C18-8C0A-152FBCCB972B}">
      <dsp:nvSpPr>
        <dsp:cNvPr id="0" name=""/>
        <dsp:cNvSpPr/>
      </dsp:nvSpPr>
      <dsp:spPr>
        <a:xfrm>
          <a:off x="340968" y="1213853"/>
          <a:ext cx="1193689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ysClr val="windowText" lastClr="000000"/>
              </a:solidFill>
            </a:rPr>
            <a:t>podnikové funkce</a:t>
          </a:r>
        </a:p>
      </dsp:txBody>
      <dsp:txXfrm>
        <a:off x="340968" y="1213853"/>
        <a:ext cx="1193689" cy="427300"/>
      </dsp:txXfrm>
    </dsp:sp>
    <dsp:sp modelId="{E4CC2123-926A-42D0-B033-A4C87E068643}">
      <dsp:nvSpPr>
        <dsp:cNvPr id="0" name=""/>
        <dsp:cNvSpPr/>
      </dsp:nvSpPr>
      <dsp:spPr>
        <a:xfrm>
          <a:off x="1799020" y="607087"/>
          <a:ext cx="1058064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oblast Čechy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1799020" y="607087"/>
        <a:ext cx="1058064" cy="427300"/>
      </dsp:txXfrm>
    </dsp:sp>
    <dsp:sp modelId="{E3F74448-9BBB-47F1-B282-5F4368AC129D}">
      <dsp:nvSpPr>
        <dsp:cNvPr id="0" name=""/>
        <dsp:cNvSpPr/>
      </dsp:nvSpPr>
      <dsp:spPr>
        <a:xfrm>
          <a:off x="1714124" y="1213853"/>
          <a:ext cx="1227856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1714124" y="1213853"/>
        <a:ext cx="1227856" cy="427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2299634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1640064" y="427621"/>
          <a:ext cx="705289" cy="17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33"/>
              </a:lnTo>
              <a:lnTo>
                <a:pt x="705289" y="89733"/>
              </a:lnTo>
              <a:lnTo>
                <a:pt x="705289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893490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939210" y="427621"/>
          <a:ext cx="700853" cy="179466"/>
        </a:xfrm>
        <a:custGeom>
          <a:avLst/>
          <a:gdLst/>
          <a:ahLst/>
          <a:cxnLst/>
          <a:rect l="0" t="0" r="0" b="0"/>
          <a:pathLst>
            <a:path>
              <a:moveTo>
                <a:pt x="700853" y="0"/>
              </a:moveTo>
              <a:lnTo>
                <a:pt x="700853" y="89733"/>
              </a:lnTo>
              <a:lnTo>
                <a:pt x="0" y="89733"/>
              </a:lnTo>
              <a:lnTo>
                <a:pt x="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212764" y="320"/>
          <a:ext cx="854600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212764" y="320"/>
        <a:ext cx="854600" cy="427300"/>
      </dsp:txXfrm>
    </dsp:sp>
    <dsp:sp modelId="{DCAEC00A-68A2-45A1-A049-2DE7BD1C82C7}">
      <dsp:nvSpPr>
        <dsp:cNvPr id="0" name=""/>
        <dsp:cNvSpPr/>
      </dsp:nvSpPr>
      <dsp:spPr>
        <a:xfrm>
          <a:off x="411118" y="607087"/>
          <a:ext cx="1056184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maloobchod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411118" y="607087"/>
        <a:ext cx="1056184" cy="427300"/>
      </dsp:txXfrm>
    </dsp:sp>
    <dsp:sp modelId="{C03159D7-0219-4C18-8C0A-152FBCCB972B}">
      <dsp:nvSpPr>
        <dsp:cNvPr id="0" name=""/>
        <dsp:cNvSpPr/>
      </dsp:nvSpPr>
      <dsp:spPr>
        <a:xfrm>
          <a:off x="325064" y="1213853"/>
          <a:ext cx="1228292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325064" y="1213853"/>
        <a:ext cx="1228292" cy="427300"/>
      </dsp:txXfrm>
    </dsp:sp>
    <dsp:sp modelId="{E4CC2123-926A-42D0-B033-A4C87E068643}">
      <dsp:nvSpPr>
        <dsp:cNvPr id="0" name=""/>
        <dsp:cNvSpPr/>
      </dsp:nvSpPr>
      <dsp:spPr>
        <a:xfrm>
          <a:off x="1821697" y="607087"/>
          <a:ext cx="1047313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velkoobchod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1821697" y="607087"/>
        <a:ext cx="1047313" cy="427300"/>
      </dsp:txXfrm>
    </dsp:sp>
    <dsp:sp modelId="{E3F74448-9BBB-47F1-B282-5F4368AC129D}">
      <dsp:nvSpPr>
        <dsp:cNvPr id="0" name=""/>
        <dsp:cNvSpPr/>
      </dsp:nvSpPr>
      <dsp:spPr>
        <a:xfrm>
          <a:off x="1732823" y="1213853"/>
          <a:ext cx="1225061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1732823" y="1213853"/>
        <a:ext cx="1225061" cy="4273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2299634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1616212" y="427300"/>
          <a:ext cx="729141" cy="179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053"/>
              </a:lnTo>
              <a:lnTo>
                <a:pt x="729141" y="90053"/>
              </a:lnTo>
              <a:lnTo>
                <a:pt x="729141" y="17978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893490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939210" y="427300"/>
          <a:ext cx="677002" cy="179786"/>
        </a:xfrm>
        <a:custGeom>
          <a:avLst/>
          <a:gdLst/>
          <a:ahLst/>
          <a:cxnLst/>
          <a:rect l="0" t="0" r="0" b="0"/>
          <a:pathLst>
            <a:path>
              <a:moveTo>
                <a:pt x="677002" y="0"/>
              </a:moveTo>
              <a:lnTo>
                <a:pt x="677002" y="90053"/>
              </a:lnTo>
              <a:lnTo>
                <a:pt x="0" y="90053"/>
              </a:lnTo>
              <a:lnTo>
                <a:pt x="0" y="17978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188912" y="0"/>
          <a:ext cx="854600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188912" y="0"/>
        <a:ext cx="854600" cy="427300"/>
      </dsp:txXfrm>
    </dsp:sp>
    <dsp:sp modelId="{DCAEC00A-68A2-45A1-A049-2DE7BD1C82C7}">
      <dsp:nvSpPr>
        <dsp:cNvPr id="0" name=""/>
        <dsp:cNvSpPr/>
      </dsp:nvSpPr>
      <dsp:spPr>
        <a:xfrm>
          <a:off x="411118" y="607087"/>
          <a:ext cx="1056184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ysClr val="windowText" lastClr="000000"/>
              </a:solidFill>
            </a:rPr>
            <a:t>stavebnice</a:t>
          </a:r>
        </a:p>
      </dsp:txBody>
      <dsp:txXfrm>
        <a:off x="411118" y="607087"/>
        <a:ext cx="1056184" cy="427300"/>
      </dsp:txXfrm>
    </dsp:sp>
    <dsp:sp modelId="{C03159D7-0219-4C18-8C0A-152FBCCB972B}">
      <dsp:nvSpPr>
        <dsp:cNvPr id="0" name=""/>
        <dsp:cNvSpPr/>
      </dsp:nvSpPr>
      <dsp:spPr>
        <a:xfrm>
          <a:off x="325064" y="1213853"/>
          <a:ext cx="1228292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325064" y="1213853"/>
        <a:ext cx="1228292" cy="427300"/>
      </dsp:txXfrm>
    </dsp:sp>
    <dsp:sp modelId="{E4CC2123-926A-42D0-B033-A4C87E068643}">
      <dsp:nvSpPr>
        <dsp:cNvPr id="0" name=""/>
        <dsp:cNvSpPr/>
      </dsp:nvSpPr>
      <dsp:spPr>
        <a:xfrm>
          <a:off x="1821697" y="607087"/>
          <a:ext cx="1047313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hlavolamy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1821697" y="607087"/>
        <a:ext cx="1047313" cy="427300"/>
      </dsp:txXfrm>
    </dsp:sp>
    <dsp:sp modelId="{E3F74448-9BBB-47F1-B282-5F4368AC129D}">
      <dsp:nvSpPr>
        <dsp:cNvPr id="0" name=""/>
        <dsp:cNvSpPr/>
      </dsp:nvSpPr>
      <dsp:spPr>
        <a:xfrm>
          <a:off x="1732823" y="1213853"/>
          <a:ext cx="1225061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1732823" y="1213853"/>
        <a:ext cx="1225061" cy="42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10.12.23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Organizace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178124" y="3464572"/>
            <a:ext cx="262468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80A1443-B1EA-4E89-A6DF-87E16693D644}"/>
              </a:ext>
            </a:extLst>
          </p:cNvPr>
          <p:cNvSpPr/>
          <p:nvPr/>
        </p:nvSpPr>
        <p:spPr>
          <a:xfrm>
            <a:off x="518400" y="628601"/>
            <a:ext cx="7275820" cy="211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podnikových procesů: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seskupení činnosti vzhledem k používané technologii nebo typu zařízení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východiskem jsou podnikové procesy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metoda výrobků:</a:t>
            </a:r>
          </a:p>
          <a:p>
            <a:pPr marL="800100" lvl="1" indent="-34290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podle různých druhů vyráběných výrobků </a:t>
            </a:r>
          </a:p>
        </p:txBody>
      </p:sp>
      <p:graphicFrame>
        <p:nvGraphicFramePr>
          <p:cNvPr id="5" name="Organizační diagram 421">
            <a:extLst>
              <a:ext uri="{FF2B5EF4-FFF2-40B4-BE49-F238E27FC236}">
                <a16:creationId xmlns:a16="http://schemas.microsoft.com/office/drawing/2014/main" id="{75B195E9-3791-441B-B78F-D2F025F282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836704"/>
              </p:ext>
            </p:extLst>
          </p:nvPr>
        </p:nvGraphicFramePr>
        <p:xfrm>
          <a:off x="5205725" y="2485350"/>
          <a:ext cx="3282950" cy="164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E93698A-0F53-431A-AF59-C5525B05F06E}"/>
              </a:ext>
            </a:extLst>
          </p:cNvPr>
          <p:cNvSpPr/>
          <p:nvPr/>
        </p:nvSpPr>
        <p:spPr>
          <a:xfrm>
            <a:off x="367200" y="460852"/>
            <a:ext cx="7401600" cy="307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Pevné organizační struktury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 „kostra“ těchto struktur je neměnná.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liniová organizační struktura: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nejjednodušší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vhodná pro menší organizace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 propojení útvarů a jednotlivců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princip jednoho vedoucího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shora dolů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přesné vazby mezi jednotlivými členy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51B470B5-F55C-4218-A142-B10472F5FFA8}"/>
              </a:ext>
            </a:extLst>
          </p:cNvPr>
          <p:cNvGrpSpPr/>
          <p:nvPr/>
        </p:nvGrpSpPr>
        <p:grpSpPr>
          <a:xfrm>
            <a:off x="2666676" y="1566030"/>
            <a:ext cx="4523433" cy="2011439"/>
            <a:chOff x="0" y="0"/>
            <a:chExt cx="4051253" cy="1576885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A8D26840-49CC-4E00-AE30-D01D9F9FE7F0}"/>
                </a:ext>
              </a:extLst>
            </p:cNvPr>
            <p:cNvSpPr/>
            <p:nvPr/>
          </p:nvSpPr>
          <p:spPr>
            <a:xfrm>
              <a:off x="1589964" y="409433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E209B135-94E6-4874-86E1-2A0102CB6119}"/>
                </a:ext>
              </a:extLst>
            </p:cNvPr>
            <p:cNvSpPr/>
            <p:nvPr/>
          </p:nvSpPr>
          <p:spPr>
            <a:xfrm>
              <a:off x="812042" y="131018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5D9B5A99-CFDE-4E15-93FC-C5B9C5D9688F}"/>
                </a:ext>
              </a:extLst>
            </p:cNvPr>
            <p:cNvSpPr/>
            <p:nvPr/>
          </p:nvSpPr>
          <p:spPr>
            <a:xfrm>
              <a:off x="1589964" y="866633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155B1503-D23B-4F9D-8316-7CCE2DC71F97}"/>
                </a:ext>
              </a:extLst>
            </p:cNvPr>
            <p:cNvSpPr/>
            <p:nvPr/>
          </p:nvSpPr>
          <p:spPr>
            <a:xfrm>
              <a:off x="0" y="1310185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53660602-37A0-42DB-9FD5-CE582AE8F450}"/>
                </a:ext>
              </a:extLst>
            </p:cNvPr>
            <p:cNvSpPr/>
            <p:nvPr/>
          </p:nvSpPr>
          <p:spPr>
            <a:xfrm>
              <a:off x="812042" y="866633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D86BBA3A-9A5D-4F5E-97AA-000048E97017}"/>
                </a:ext>
              </a:extLst>
            </p:cNvPr>
            <p:cNvCxnSpPr/>
            <p:nvPr/>
          </p:nvCxnSpPr>
          <p:spPr>
            <a:xfrm flipH="1">
              <a:off x="313899" y="1125941"/>
              <a:ext cx="771098" cy="1882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F699C6FF-B276-48FF-B8B0-5FABD1ACE334}"/>
                </a:ext>
              </a:extLst>
            </p:cNvPr>
            <p:cNvCxnSpPr/>
            <p:nvPr/>
          </p:nvCxnSpPr>
          <p:spPr>
            <a:xfrm flipH="1" flipV="1">
              <a:off x="2920621" y="266132"/>
              <a:ext cx="714375" cy="1433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CE9AEA3D-6257-42E6-8351-268AEE835CE0}"/>
                </a:ext>
              </a:extLst>
            </p:cNvPr>
            <p:cNvCxnSpPr/>
            <p:nvPr/>
          </p:nvCxnSpPr>
          <p:spPr>
            <a:xfrm flipV="1">
              <a:off x="1228299" y="675565"/>
              <a:ext cx="593677" cy="184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972CEEE3-D473-4832-9825-C48C796A842E}"/>
                </a:ext>
              </a:extLst>
            </p:cNvPr>
            <p:cNvSpPr/>
            <p:nvPr/>
          </p:nvSpPr>
          <p:spPr>
            <a:xfrm>
              <a:off x="3336878" y="859809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6DC90D75-0553-4CD7-A91B-BED510BC1D72}"/>
                </a:ext>
              </a:extLst>
            </p:cNvPr>
            <p:cNvSpPr/>
            <p:nvPr/>
          </p:nvSpPr>
          <p:spPr>
            <a:xfrm>
              <a:off x="3323230" y="409433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324DCB9A-81D4-48C4-8162-FDC9D9D08360}"/>
                </a:ext>
              </a:extLst>
            </p:cNvPr>
            <p:cNvSpPr/>
            <p:nvPr/>
          </p:nvSpPr>
          <p:spPr>
            <a:xfrm>
              <a:off x="2436125" y="0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A3B1B40A-4444-4D7C-A852-D2A98A3D5DC9}"/>
                </a:ext>
              </a:extLst>
            </p:cNvPr>
            <p:cNvCxnSpPr/>
            <p:nvPr/>
          </p:nvCxnSpPr>
          <p:spPr>
            <a:xfrm flipV="1">
              <a:off x="3684896" y="675565"/>
              <a:ext cx="0" cy="1842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52484E78-4A48-481B-8B89-F2986F85B31F}"/>
                </a:ext>
              </a:extLst>
            </p:cNvPr>
            <p:cNvCxnSpPr/>
            <p:nvPr/>
          </p:nvCxnSpPr>
          <p:spPr>
            <a:xfrm>
              <a:off x="1084997" y="1125941"/>
              <a:ext cx="88919" cy="1833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>
              <a:extLst>
                <a:ext uri="{FF2B5EF4-FFF2-40B4-BE49-F238E27FC236}">
                  <a16:creationId xmlns:a16="http://schemas.microsoft.com/office/drawing/2014/main" id="{0DC6E4D5-1565-4917-90E6-CA59361A950D}"/>
                </a:ext>
              </a:extLst>
            </p:cNvPr>
            <p:cNvCxnSpPr/>
            <p:nvPr/>
          </p:nvCxnSpPr>
          <p:spPr>
            <a:xfrm>
              <a:off x="1876567" y="675565"/>
              <a:ext cx="61415" cy="188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AEEEB1C1-812A-420A-AB18-AE797ECEAA6C}"/>
                </a:ext>
              </a:extLst>
            </p:cNvPr>
            <p:cNvCxnSpPr/>
            <p:nvPr/>
          </p:nvCxnSpPr>
          <p:spPr>
            <a:xfrm flipH="1">
              <a:off x="1999397" y="266132"/>
              <a:ext cx="750627" cy="142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bdélník 1">
            <a:extLst>
              <a:ext uri="{FF2B5EF4-FFF2-40B4-BE49-F238E27FC236}">
                <a16:creationId xmlns:a16="http://schemas.microsoft.com/office/drawing/2014/main" id="{F6F5B971-2AF8-4965-89DB-F60F54D0CD53}"/>
              </a:ext>
            </a:extLst>
          </p:cNvPr>
          <p:cNvSpPr/>
          <p:nvPr/>
        </p:nvSpPr>
        <p:spPr>
          <a:xfrm>
            <a:off x="800340" y="642732"/>
            <a:ext cx="41280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Liniová 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5C72A5E-A5A6-49D9-B486-32ADEBA30C95}"/>
              </a:ext>
            </a:extLst>
          </p:cNvPr>
          <p:cNvSpPr/>
          <p:nvPr/>
        </p:nvSpPr>
        <p:spPr>
          <a:xfrm>
            <a:off x="392400" y="628601"/>
            <a:ext cx="6973200" cy="133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funkcionální organizační struktura: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vysoká specializovanost vedoucích pracovníků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jeden podřízený pracovník může mít několik vedoucích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049B55B1-7190-486B-9AA1-DE982BC01A3A}"/>
              </a:ext>
            </a:extLst>
          </p:cNvPr>
          <p:cNvGrpSpPr/>
          <p:nvPr/>
        </p:nvGrpSpPr>
        <p:grpSpPr>
          <a:xfrm>
            <a:off x="1584670" y="2457468"/>
            <a:ext cx="5780930" cy="1435925"/>
            <a:chOff x="0" y="0"/>
            <a:chExt cx="5097003" cy="1002115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C64E51F0-409A-4C3F-8A7D-AEE5A92EB9DB}"/>
                </a:ext>
              </a:extLst>
            </p:cNvPr>
            <p:cNvGrpSpPr/>
            <p:nvPr/>
          </p:nvGrpSpPr>
          <p:grpSpPr>
            <a:xfrm>
              <a:off x="1187356" y="334370"/>
              <a:ext cx="3650055" cy="323850"/>
              <a:chOff x="0" y="0"/>
              <a:chExt cx="3650055" cy="323850"/>
            </a:xfrm>
          </p:grpSpPr>
          <p:cxnSp>
            <p:nvCxnSpPr>
              <p:cNvPr id="21" name="Přímá spojnice 20">
                <a:extLst>
                  <a:ext uri="{FF2B5EF4-FFF2-40B4-BE49-F238E27FC236}">
                    <a16:creationId xmlns:a16="http://schemas.microsoft.com/office/drawing/2014/main" id="{65F34BDC-7028-4453-98F0-F4FDDDE1C930}"/>
                  </a:ext>
                </a:extLst>
              </p:cNvPr>
              <p:cNvCxnSpPr/>
              <p:nvPr/>
            </p:nvCxnSpPr>
            <p:spPr>
              <a:xfrm flipH="1" flipV="1">
                <a:off x="2040340" y="0"/>
                <a:ext cx="809625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Skupina 21">
                <a:extLst>
                  <a:ext uri="{FF2B5EF4-FFF2-40B4-BE49-F238E27FC236}">
                    <a16:creationId xmlns:a16="http://schemas.microsoft.com/office/drawing/2014/main" id="{192F79FA-446B-4147-9AFF-1E6EAA7CCF1D}"/>
                  </a:ext>
                </a:extLst>
              </p:cNvPr>
              <p:cNvGrpSpPr/>
              <p:nvPr/>
            </p:nvGrpSpPr>
            <p:grpSpPr>
              <a:xfrm>
                <a:off x="0" y="0"/>
                <a:ext cx="3650055" cy="323850"/>
                <a:chOff x="0" y="0"/>
                <a:chExt cx="3650055" cy="323850"/>
              </a:xfrm>
            </p:grpSpPr>
            <p:cxnSp>
              <p:nvCxnSpPr>
                <p:cNvPr id="23" name="Přímá spojnice 22">
                  <a:extLst>
                    <a:ext uri="{FF2B5EF4-FFF2-40B4-BE49-F238E27FC236}">
                      <a16:creationId xmlns:a16="http://schemas.microsoft.com/office/drawing/2014/main" id="{533A8063-8255-42E2-B757-B6C1328E03AF}"/>
                    </a:ext>
                  </a:extLst>
                </p:cNvPr>
                <p:cNvCxnSpPr/>
                <p:nvPr/>
              </p:nvCxnSpPr>
              <p:spPr>
                <a:xfrm flipH="1" flipV="1">
                  <a:off x="689211" y="0"/>
                  <a:ext cx="2162175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23">
                  <a:extLst>
                    <a:ext uri="{FF2B5EF4-FFF2-40B4-BE49-F238E27FC236}">
                      <a16:creationId xmlns:a16="http://schemas.microsoft.com/office/drawing/2014/main" id="{FAF57657-2C7F-422F-A3B6-95EC52FC7F6D}"/>
                    </a:ext>
                  </a:extLst>
                </p:cNvPr>
                <p:cNvCxnSpPr/>
                <p:nvPr/>
              </p:nvCxnSpPr>
              <p:spPr>
                <a:xfrm flipH="1">
                  <a:off x="812041" y="6824"/>
                  <a:ext cx="1228725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Přímá spojnice 24">
                  <a:extLst>
                    <a:ext uri="{FF2B5EF4-FFF2-40B4-BE49-F238E27FC236}">
                      <a16:creationId xmlns:a16="http://schemas.microsoft.com/office/drawing/2014/main" id="{32D0EA9A-A619-4653-AECA-12FD5B66EB81}"/>
                    </a:ext>
                  </a:extLst>
                </p:cNvPr>
                <p:cNvCxnSpPr/>
                <p:nvPr/>
              </p:nvCxnSpPr>
              <p:spPr>
                <a:xfrm flipH="1" flipV="1">
                  <a:off x="532262" y="0"/>
                  <a:ext cx="276225" cy="3238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nice 25">
                  <a:extLst>
                    <a:ext uri="{FF2B5EF4-FFF2-40B4-BE49-F238E27FC236}">
                      <a16:creationId xmlns:a16="http://schemas.microsoft.com/office/drawing/2014/main" id="{CB935182-B722-405B-AA63-0CC3F45CC95F}"/>
                    </a:ext>
                  </a:extLst>
                </p:cNvPr>
                <p:cNvCxnSpPr/>
                <p:nvPr/>
              </p:nvCxnSpPr>
              <p:spPr>
                <a:xfrm flipV="1">
                  <a:off x="0" y="0"/>
                  <a:ext cx="533400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Přímá spojnice 26">
                  <a:extLst>
                    <a:ext uri="{FF2B5EF4-FFF2-40B4-BE49-F238E27FC236}">
                      <a16:creationId xmlns:a16="http://schemas.microsoft.com/office/drawing/2014/main" id="{7A504A74-EE6A-42C6-8F5A-263B97757BA9}"/>
                    </a:ext>
                  </a:extLst>
                </p:cNvPr>
                <p:cNvCxnSpPr/>
                <p:nvPr/>
              </p:nvCxnSpPr>
              <p:spPr>
                <a:xfrm flipH="1" flipV="1">
                  <a:off x="2040340" y="0"/>
                  <a:ext cx="1609715" cy="3207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Přímá spojnice 27">
                  <a:extLst>
                    <a:ext uri="{FF2B5EF4-FFF2-40B4-BE49-F238E27FC236}">
                      <a16:creationId xmlns:a16="http://schemas.microsoft.com/office/drawing/2014/main" id="{0D09DDB6-4E04-4B76-BE03-B186B560435B}"/>
                    </a:ext>
                  </a:extLst>
                </p:cNvPr>
                <p:cNvCxnSpPr/>
                <p:nvPr/>
              </p:nvCxnSpPr>
              <p:spPr>
                <a:xfrm flipV="1">
                  <a:off x="1903862" y="0"/>
                  <a:ext cx="139037" cy="3207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nice 28">
                  <a:extLst>
                    <a:ext uri="{FF2B5EF4-FFF2-40B4-BE49-F238E27FC236}">
                      <a16:creationId xmlns:a16="http://schemas.microsoft.com/office/drawing/2014/main" id="{8737D816-9C19-45A2-A53B-3769DBDDB816}"/>
                    </a:ext>
                  </a:extLst>
                </p:cNvPr>
                <p:cNvCxnSpPr/>
                <p:nvPr/>
              </p:nvCxnSpPr>
              <p:spPr>
                <a:xfrm flipH="1">
                  <a:off x="27295" y="0"/>
                  <a:ext cx="2009775" cy="3048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9250C536-2321-451B-A780-B2FD971CFB32}"/>
                </a:ext>
              </a:extLst>
            </p:cNvPr>
            <p:cNvGrpSpPr/>
            <p:nvPr/>
          </p:nvGrpSpPr>
          <p:grpSpPr>
            <a:xfrm>
              <a:off x="0" y="0"/>
              <a:ext cx="5097003" cy="1002115"/>
              <a:chOff x="0" y="0"/>
              <a:chExt cx="5097003" cy="1002115"/>
            </a:xfrm>
          </p:grpSpPr>
          <p:cxnSp>
            <p:nvCxnSpPr>
              <p:cNvPr id="9" name="Přímá spojnice 8">
                <a:extLst>
                  <a:ext uri="{FF2B5EF4-FFF2-40B4-BE49-F238E27FC236}">
                    <a16:creationId xmlns:a16="http://schemas.microsoft.com/office/drawing/2014/main" id="{8EDD81BE-AC08-4079-AABB-15B2CB4CC690}"/>
                  </a:ext>
                </a:extLst>
              </p:cNvPr>
              <p:cNvCxnSpPr/>
              <p:nvPr/>
            </p:nvCxnSpPr>
            <p:spPr>
              <a:xfrm flipH="1">
                <a:off x="348018" y="327546"/>
                <a:ext cx="13716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>
                <a:extLst>
                  <a:ext uri="{FF2B5EF4-FFF2-40B4-BE49-F238E27FC236}">
                    <a16:creationId xmlns:a16="http://schemas.microsoft.com/office/drawing/2014/main" id="{A15BAA35-6D1A-4C30-9A18-68C8040AE4CE}"/>
                  </a:ext>
                </a:extLst>
              </p:cNvPr>
              <p:cNvCxnSpPr/>
              <p:nvPr/>
            </p:nvCxnSpPr>
            <p:spPr>
              <a:xfrm flipH="1" flipV="1">
                <a:off x="1719618" y="327546"/>
                <a:ext cx="1371600" cy="3238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>
                <a:extLst>
                  <a:ext uri="{FF2B5EF4-FFF2-40B4-BE49-F238E27FC236}">
                    <a16:creationId xmlns:a16="http://schemas.microsoft.com/office/drawing/2014/main" id="{FBE2257C-B4D5-409A-8A93-12586962B6BE}"/>
                  </a:ext>
                </a:extLst>
              </p:cNvPr>
              <p:cNvCxnSpPr/>
              <p:nvPr/>
            </p:nvCxnSpPr>
            <p:spPr>
              <a:xfrm flipH="1">
                <a:off x="395785" y="348018"/>
                <a:ext cx="2828925" cy="2857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AB853753-6D9A-4F8E-94F6-3D47141EE73D}"/>
                  </a:ext>
                </a:extLst>
              </p:cNvPr>
              <p:cNvCxnSpPr/>
              <p:nvPr/>
            </p:nvCxnSpPr>
            <p:spPr>
              <a:xfrm flipH="1" flipV="1">
                <a:off x="1883391" y="341194"/>
                <a:ext cx="2954020" cy="32072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ové pole 2">
                <a:extLst>
                  <a:ext uri="{FF2B5EF4-FFF2-40B4-BE49-F238E27FC236}">
                    <a16:creationId xmlns:a16="http://schemas.microsoft.com/office/drawing/2014/main" id="{390272EB-6552-407D-9634-8396DBE668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5248" y="0"/>
                <a:ext cx="82867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Vedoucí 1</a:t>
                </a:r>
              </a:p>
            </p:txBody>
          </p:sp>
          <p:sp>
            <p:nvSpPr>
              <p:cNvPr id="14" name="Textové pole 2">
                <a:extLst>
                  <a:ext uri="{FF2B5EF4-FFF2-40B4-BE49-F238E27FC236}">
                    <a16:creationId xmlns:a16="http://schemas.microsoft.com/office/drawing/2014/main" id="{5FC7A15A-9679-4346-800B-CB785EE72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544" y="661917"/>
                <a:ext cx="572770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5</a:t>
                </a:r>
              </a:p>
            </p:txBody>
          </p:sp>
          <p:sp>
            <p:nvSpPr>
              <p:cNvPr id="15" name="Textové pole 2">
                <a:extLst>
                  <a:ext uri="{FF2B5EF4-FFF2-40B4-BE49-F238E27FC236}">
                    <a16:creationId xmlns:a16="http://schemas.microsoft.com/office/drawing/2014/main" id="{7FC44BBB-0EB5-4000-BE09-DD91F50CA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55037"/>
                <a:ext cx="59367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1</a:t>
                </a:r>
              </a:p>
            </p:txBody>
          </p:sp>
          <p:sp>
            <p:nvSpPr>
              <p:cNvPr id="16" name="Textové pole 2">
                <a:extLst>
                  <a:ext uri="{FF2B5EF4-FFF2-40B4-BE49-F238E27FC236}">
                    <a16:creationId xmlns:a16="http://schemas.microsoft.com/office/drawing/2014/main" id="{0AD603EC-B32A-4E27-AA1C-E2DCDCF390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5087" y="13648"/>
                <a:ext cx="82867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Vedoucí 2</a:t>
                </a:r>
              </a:p>
            </p:txBody>
          </p:sp>
          <p:sp>
            <p:nvSpPr>
              <p:cNvPr id="17" name="Textové pole 2">
                <a:extLst>
                  <a:ext uri="{FF2B5EF4-FFF2-40B4-BE49-F238E27FC236}">
                    <a16:creationId xmlns:a16="http://schemas.microsoft.com/office/drawing/2014/main" id="{A527B3BB-5B45-4DB7-B982-FE988478A4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18263" y="661917"/>
                <a:ext cx="60555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4</a:t>
                </a:r>
              </a:p>
            </p:txBody>
          </p:sp>
          <p:sp>
            <p:nvSpPr>
              <p:cNvPr id="18" name="Textové pole 2">
                <a:extLst>
                  <a:ext uri="{FF2B5EF4-FFF2-40B4-BE49-F238E27FC236}">
                    <a16:creationId xmlns:a16="http://schemas.microsoft.com/office/drawing/2014/main" id="{1C0886F2-4434-4718-B79B-8167B4A99D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1850" y="661917"/>
                <a:ext cx="62097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3</a:t>
                </a:r>
              </a:p>
            </p:txBody>
          </p:sp>
          <p:sp>
            <p:nvSpPr>
              <p:cNvPr id="19" name="Textové pole 2">
                <a:extLst>
                  <a:ext uri="{FF2B5EF4-FFF2-40B4-BE49-F238E27FC236}">
                    <a16:creationId xmlns:a16="http://schemas.microsoft.com/office/drawing/2014/main" id="{053AAF5D-17B0-40B3-B99B-D0E96F0223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9338" y="655093"/>
                <a:ext cx="56578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2</a:t>
                </a:r>
              </a:p>
            </p:txBody>
          </p:sp>
          <p:sp>
            <p:nvSpPr>
              <p:cNvPr id="20" name="Textové pole 2">
                <a:extLst>
                  <a:ext uri="{FF2B5EF4-FFF2-40B4-BE49-F238E27FC236}">
                    <a16:creationId xmlns:a16="http://schemas.microsoft.com/office/drawing/2014/main" id="{77611B81-D235-4CE1-B2BD-91058BB5E3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4233" y="668740"/>
                <a:ext cx="572770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153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1278D4B-CA10-466A-B741-5282CC3F89D5}"/>
              </a:ext>
            </a:extLst>
          </p:cNvPr>
          <p:cNvSpPr/>
          <p:nvPr/>
        </p:nvSpPr>
        <p:spPr>
          <a:xfrm>
            <a:off x="424800" y="527392"/>
            <a:ext cx="7315200" cy="1020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Liniově-štábní organizační struktura</a:t>
            </a:r>
            <a:r>
              <a:rPr lang="cs-CZ" b="1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poradenské jednotky neboli štáby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sloučení liniového a funkcionálního přístupu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8A970EA-8E21-4AE1-93CF-37FAD30B9647}"/>
              </a:ext>
            </a:extLst>
          </p:cNvPr>
          <p:cNvGrpSpPr/>
          <p:nvPr/>
        </p:nvGrpSpPr>
        <p:grpSpPr>
          <a:xfrm>
            <a:off x="2192465" y="1929091"/>
            <a:ext cx="4849135" cy="2822910"/>
            <a:chOff x="0" y="0"/>
            <a:chExt cx="3938560" cy="2338635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8839C1C9-8E3A-415D-9302-214798000AA7}"/>
                </a:ext>
              </a:extLst>
            </p:cNvPr>
            <p:cNvCxnSpPr/>
            <p:nvPr/>
          </p:nvCxnSpPr>
          <p:spPr>
            <a:xfrm flipH="1">
              <a:off x="1294960" y="539126"/>
              <a:ext cx="6758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252E2710-0FED-403A-BFB5-0EFD86B35375}"/>
                </a:ext>
              </a:extLst>
            </p:cNvPr>
            <p:cNvGrpSpPr/>
            <p:nvPr/>
          </p:nvGrpSpPr>
          <p:grpSpPr>
            <a:xfrm>
              <a:off x="0" y="0"/>
              <a:ext cx="3938560" cy="2338635"/>
              <a:chOff x="0" y="0"/>
              <a:chExt cx="3938560" cy="2338635"/>
            </a:xfrm>
          </p:grpSpPr>
          <p:grpSp>
            <p:nvGrpSpPr>
              <p:cNvPr id="9" name="Skupina 8">
                <a:extLst>
                  <a:ext uri="{FF2B5EF4-FFF2-40B4-BE49-F238E27FC236}">
                    <a16:creationId xmlns:a16="http://schemas.microsoft.com/office/drawing/2014/main" id="{399845E6-334D-41F1-AD63-8CAB56F98B4A}"/>
                  </a:ext>
                </a:extLst>
              </p:cNvPr>
              <p:cNvGrpSpPr/>
              <p:nvPr/>
            </p:nvGrpSpPr>
            <p:grpSpPr>
              <a:xfrm>
                <a:off x="0" y="539126"/>
                <a:ext cx="1628775" cy="1799509"/>
                <a:chOff x="0" y="0"/>
                <a:chExt cx="1628775" cy="1799509"/>
              </a:xfrm>
            </p:grpSpPr>
            <p:sp>
              <p:nvSpPr>
                <p:cNvPr id="25" name="Obdélník 24">
                  <a:extLst>
                    <a:ext uri="{FF2B5EF4-FFF2-40B4-BE49-F238E27FC236}">
                      <a16:creationId xmlns:a16="http://schemas.microsoft.com/office/drawing/2014/main" id="{EED8701C-EFBE-4BC8-9239-265823115513}"/>
                    </a:ext>
                  </a:extLst>
                </p:cNvPr>
                <p:cNvSpPr/>
                <p:nvPr/>
              </p:nvSpPr>
              <p:spPr>
                <a:xfrm>
                  <a:off x="914400" y="1109965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6" name="Obdélník 25">
                  <a:extLst>
                    <a:ext uri="{FF2B5EF4-FFF2-40B4-BE49-F238E27FC236}">
                      <a16:creationId xmlns:a16="http://schemas.microsoft.com/office/drawing/2014/main" id="{408EB14D-F608-4548-8F18-E2013A6E17A9}"/>
                    </a:ext>
                  </a:extLst>
                </p:cNvPr>
                <p:cNvSpPr/>
                <p:nvPr/>
              </p:nvSpPr>
              <p:spPr>
                <a:xfrm>
                  <a:off x="776976" y="660694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7" name="Obdélník 26">
                  <a:extLst>
                    <a:ext uri="{FF2B5EF4-FFF2-40B4-BE49-F238E27FC236}">
                      <a16:creationId xmlns:a16="http://schemas.microsoft.com/office/drawing/2014/main" id="{007D43D3-B9D4-4F9D-B81D-4908EA3F219D}"/>
                    </a:ext>
                  </a:extLst>
                </p:cNvPr>
                <p:cNvSpPr/>
                <p:nvPr/>
              </p:nvSpPr>
              <p:spPr>
                <a:xfrm>
                  <a:off x="914400" y="206136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8" name="Obdélník 27">
                  <a:extLst>
                    <a:ext uri="{FF2B5EF4-FFF2-40B4-BE49-F238E27FC236}">
                      <a16:creationId xmlns:a16="http://schemas.microsoft.com/office/drawing/2014/main" id="{2FAEFB13-13E0-46B7-814C-6ACA3571D6B3}"/>
                    </a:ext>
                  </a:extLst>
                </p:cNvPr>
                <p:cNvSpPr/>
                <p:nvPr/>
              </p:nvSpPr>
              <p:spPr>
                <a:xfrm>
                  <a:off x="0" y="470414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9" name="Přímá spojnice 28">
                  <a:extLst>
                    <a:ext uri="{FF2B5EF4-FFF2-40B4-BE49-F238E27FC236}">
                      <a16:creationId xmlns:a16="http://schemas.microsoft.com/office/drawing/2014/main" id="{A1ACF700-9498-40E3-904C-EC0B895C8FC3}"/>
                    </a:ext>
                  </a:extLst>
                </p:cNvPr>
                <p:cNvCxnSpPr/>
                <p:nvPr/>
              </p:nvCxnSpPr>
              <p:spPr>
                <a:xfrm flipH="1">
                  <a:off x="433415" y="919686"/>
                  <a:ext cx="771098" cy="1882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29">
                  <a:extLst>
                    <a:ext uri="{FF2B5EF4-FFF2-40B4-BE49-F238E27FC236}">
                      <a16:creationId xmlns:a16="http://schemas.microsoft.com/office/drawing/2014/main" id="{5C6004DD-8597-4871-A509-20B11C724B70}"/>
                    </a:ext>
                  </a:extLst>
                </p:cNvPr>
                <p:cNvCxnSpPr/>
                <p:nvPr/>
              </p:nvCxnSpPr>
              <p:spPr>
                <a:xfrm flipH="1" flipV="1">
                  <a:off x="428130" y="1379528"/>
                  <a:ext cx="0" cy="15694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B06F337E-06D3-4F99-BA58-50D9D7DFEB9E}"/>
                    </a:ext>
                  </a:extLst>
                </p:cNvPr>
                <p:cNvCxnSpPr/>
                <p:nvPr/>
              </p:nvCxnSpPr>
              <p:spPr>
                <a:xfrm flipV="1">
                  <a:off x="713549" y="570839"/>
                  <a:ext cx="4094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28EBC05A-04F3-4DC7-8D80-7A43C8E241F6}"/>
                    </a:ext>
                  </a:extLst>
                </p:cNvPr>
                <p:cNvCxnSpPr/>
                <p:nvPr/>
              </p:nvCxnSpPr>
              <p:spPr>
                <a:xfrm flipH="1" flipV="1">
                  <a:off x="1294960" y="0"/>
                  <a:ext cx="0" cy="2042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5C7D91C4-E95C-41C8-A845-BF8B00D94731}"/>
                    </a:ext>
                  </a:extLst>
                </p:cNvPr>
                <p:cNvCxnSpPr/>
                <p:nvPr/>
              </p:nvCxnSpPr>
              <p:spPr>
                <a:xfrm>
                  <a:off x="1194534" y="930257"/>
                  <a:ext cx="88919" cy="1833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nice 33">
                  <a:extLst>
                    <a:ext uri="{FF2B5EF4-FFF2-40B4-BE49-F238E27FC236}">
                      <a16:creationId xmlns:a16="http://schemas.microsoft.com/office/drawing/2014/main" id="{0D2A1A57-DC1D-4EB6-8DA8-A1FD6E8A74A3}"/>
                    </a:ext>
                  </a:extLst>
                </p:cNvPr>
                <p:cNvCxnSpPr/>
                <p:nvPr/>
              </p:nvCxnSpPr>
              <p:spPr>
                <a:xfrm>
                  <a:off x="1120537" y="470414"/>
                  <a:ext cx="0" cy="1885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Obdélník 34">
                  <a:extLst>
                    <a:ext uri="{FF2B5EF4-FFF2-40B4-BE49-F238E27FC236}">
                      <a16:creationId xmlns:a16="http://schemas.microsoft.com/office/drawing/2014/main" id="{78F36C4D-A6C1-4A3A-9655-AE2162AF2717}"/>
                    </a:ext>
                  </a:extLst>
                </p:cNvPr>
                <p:cNvSpPr/>
                <p:nvPr/>
              </p:nvSpPr>
              <p:spPr>
                <a:xfrm>
                  <a:off x="63427" y="1532809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6" name="Obdélník 35">
                  <a:extLst>
                    <a:ext uri="{FF2B5EF4-FFF2-40B4-BE49-F238E27FC236}">
                      <a16:creationId xmlns:a16="http://schemas.microsoft.com/office/drawing/2014/main" id="{2F4C0308-FF7F-4111-9E02-9DE6ED9F7DC0}"/>
                    </a:ext>
                  </a:extLst>
                </p:cNvPr>
                <p:cNvSpPr/>
                <p:nvPr/>
              </p:nvSpPr>
              <p:spPr>
                <a:xfrm>
                  <a:off x="63427" y="1109965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0" name="Skupina 9">
                <a:extLst>
                  <a:ext uri="{FF2B5EF4-FFF2-40B4-BE49-F238E27FC236}">
                    <a16:creationId xmlns:a16="http://schemas.microsoft.com/office/drawing/2014/main" id="{234D1D94-207B-440D-8E7D-07842E7FFF68}"/>
                  </a:ext>
                </a:extLst>
              </p:cNvPr>
              <p:cNvGrpSpPr/>
              <p:nvPr/>
            </p:nvGrpSpPr>
            <p:grpSpPr>
              <a:xfrm>
                <a:off x="708264" y="0"/>
                <a:ext cx="1972335" cy="539126"/>
                <a:chOff x="0" y="0"/>
                <a:chExt cx="1972335" cy="539126"/>
              </a:xfrm>
            </p:grpSpPr>
            <p:sp>
              <p:nvSpPr>
                <p:cNvPr id="20" name="Obdélník 19">
                  <a:extLst>
                    <a:ext uri="{FF2B5EF4-FFF2-40B4-BE49-F238E27FC236}">
                      <a16:creationId xmlns:a16="http://schemas.microsoft.com/office/drawing/2014/main" id="{641AB06B-3FC5-40F6-9321-8E568A8B0298}"/>
                    </a:ext>
                  </a:extLst>
                </p:cNvPr>
                <p:cNvSpPr/>
                <p:nvPr/>
              </p:nvSpPr>
              <p:spPr>
                <a:xfrm>
                  <a:off x="893257" y="0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1" name="Obdélník 20">
                  <a:extLst>
                    <a:ext uri="{FF2B5EF4-FFF2-40B4-BE49-F238E27FC236}">
                      <a16:creationId xmlns:a16="http://schemas.microsoft.com/office/drawing/2014/main" id="{02B84E71-C5EA-43B7-ABE0-C8FDD1065FD3}"/>
                    </a:ext>
                  </a:extLst>
                </p:cNvPr>
                <p:cNvSpPr/>
                <p:nvPr/>
              </p:nvSpPr>
              <p:spPr>
                <a:xfrm>
                  <a:off x="0" y="200851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2" name="Přímá spojnice 21">
                  <a:extLst>
                    <a:ext uri="{FF2B5EF4-FFF2-40B4-BE49-F238E27FC236}">
                      <a16:creationId xmlns:a16="http://schemas.microsoft.com/office/drawing/2014/main" id="{2C70B408-6FE8-4393-8777-95C66E7D3EF1}"/>
                    </a:ext>
                  </a:extLst>
                </p:cNvPr>
                <p:cNvCxnSpPr/>
                <p:nvPr/>
              </p:nvCxnSpPr>
              <p:spPr>
                <a:xfrm flipH="1" flipV="1">
                  <a:off x="1257960" y="539126"/>
                  <a:ext cx="7143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Přímá spojnice 22">
                  <a:extLst>
                    <a:ext uri="{FF2B5EF4-FFF2-40B4-BE49-F238E27FC236}">
                      <a16:creationId xmlns:a16="http://schemas.microsoft.com/office/drawing/2014/main" id="{D600A173-E1CC-497E-9049-6E067DB4743C}"/>
                    </a:ext>
                  </a:extLst>
                </p:cNvPr>
                <p:cNvCxnSpPr/>
                <p:nvPr/>
              </p:nvCxnSpPr>
              <p:spPr>
                <a:xfrm flipH="1">
                  <a:off x="1257960" y="264278"/>
                  <a:ext cx="0" cy="27100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23">
                  <a:extLst>
                    <a:ext uri="{FF2B5EF4-FFF2-40B4-BE49-F238E27FC236}">
                      <a16:creationId xmlns:a16="http://schemas.microsoft.com/office/drawing/2014/main" id="{2301BBB2-E4C3-4DC9-BE95-AFD6D542FEFE}"/>
                    </a:ext>
                  </a:extLst>
                </p:cNvPr>
                <p:cNvCxnSpPr/>
                <p:nvPr/>
              </p:nvCxnSpPr>
              <p:spPr>
                <a:xfrm>
                  <a:off x="708263" y="354132"/>
                  <a:ext cx="5527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>
                <a:extLst>
                  <a:ext uri="{FF2B5EF4-FFF2-40B4-BE49-F238E27FC236}">
                    <a16:creationId xmlns:a16="http://schemas.microsoft.com/office/drawing/2014/main" id="{24EC15B7-469A-4335-95EF-54C21B516941}"/>
                  </a:ext>
                </a:extLst>
              </p:cNvPr>
              <p:cNvGrpSpPr/>
              <p:nvPr/>
            </p:nvGrpSpPr>
            <p:grpSpPr>
              <a:xfrm>
                <a:off x="2315071" y="539126"/>
                <a:ext cx="1623489" cy="1360809"/>
                <a:chOff x="0" y="0"/>
                <a:chExt cx="1623489" cy="1360809"/>
              </a:xfrm>
            </p:grpSpPr>
            <p:cxnSp>
              <p:nvCxnSpPr>
                <p:cNvPr id="12" name="Přímá spojnice 11">
                  <a:extLst>
                    <a:ext uri="{FF2B5EF4-FFF2-40B4-BE49-F238E27FC236}">
                      <a16:creationId xmlns:a16="http://schemas.microsoft.com/office/drawing/2014/main" id="{6C6DF5C4-DB3E-4A7E-AEC8-EFD7C8312506}"/>
                    </a:ext>
                  </a:extLst>
                </p:cNvPr>
                <p:cNvCxnSpPr/>
                <p:nvPr/>
              </p:nvCxnSpPr>
              <p:spPr>
                <a:xfrm flipH="1" flipV="1">
                  <a:off x="369988" y="560268"/>
                  <a:ext cx="53908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Přímá spojnice 12">
                  <a:extLst>
                    <a:ext uri="{FF2B5EF4-FFF2-40B4-BE49-F238E27FC236}">
                      <a16:creationId xmlns:a16="http://schemas.microsoft.com/office/drawing/2014/main" id="{4099A102-D3F7-4FDE-8BF6-75D10873AF80}"/>
                    </a:ext>
                  </a:extLst>
                </p:cNvPr>
                <p:cNvCxnSpPr/>
                <p:nvPr/>
              </p:nvCxnSpPr>
              <p:spPr>
                <a:xfrm flipH="1" flipV="1">
                  <a:off x="364703" y="0"/>
                  <a:ext cx="4691" cy="2038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bdélník 13">
                  <a:extLst>
                    <a:ext uri="{FF2B5EF4-FFF2-40B4-BE49-F238E27FC236}">
                      <a16:creationId xmlns:a16="http://schemas.microsoft.com/office/drawing/2014/main" id="{7FFA85C0-533C-4565-837A-EFC7BAC9D657}"/>
                    </a:ext>
                  </a:extLst>
                </p:cNvPr>
                <p:cNvSpPr/>
                <p:nvPr/>
              </p:nvSpPr>
              <p:spPr>
                <a:xfrm>
                  <a:off x="0" y="650123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5" name="Obdélník 14">
                  <a:extLst>
                    <a:ext uri="{FF2B5EF4-FFF2-40B4-BE49-F238E27FC236}">
                      <a16:creationId xmlns:a16="http://schemas.microsoft.com/office/drawing/2014/main" id="{76CCBC0A-33E2-4D48-9727-942A02313475}"/>
                    </a:ext>
                  </a:extLst>
                </p:cNvPr>
                <p:cNvSpPr/>
                <p:nvPr/>
              </p:nvSpPr>
              <p:spPr>
                <a:xfrm>
                  <a:off x="0" y="200851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6" name="Obdélník 15">
                  <a:extLst>
                    <a:ext uri="{FF2B5EF4-FFF2-40B4-BE49-F238E27FC236}">
                      <a16:creationId xmlns:a16="http://schemas.microsoft.com/office/drawing/2014/main" id="{39BE9B77-DB34-4B9C-8FC7-2A3FA9267758}"/>
                    </a:ext>
                  </a:extLst>
                </p:cNvPr>
                <p:cNvSpPr/>
                <p:nvPr/>
              </p:nvSpPr>
              <p:spPr>
                <a:xfrm>
                  <a:off x="909114" y="465128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" name="Přímá spojnice 16">
                  <a:extLst>
                    <a:ext uri="{FF2B5EF4-FFF2-40B4-BE49-F238E27FC236}">
                      <a16:creationId xmlns:a16="http://schemas.microsoft.com/office/drawing/2014/main" id="{51FCF308-A4B5-4D86-B6B4-C527DE0EC3E7}"/>
                    </a:ext>
                  </a:extLst>
                </p:cNvPr>
                <p:cNvCxnSpPr/>
                <p:nvPr/>
              </p:nvCxnSpPr>
              <p:spPr>
                <a:xfrm flipV="1">
                  <a:off x="369988" y="470414"/>
                  <a:ext cx="0" cy="1842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Obdélník 17">
                  <a:extLst>
                    <a:ext uri="{FF2B5EF4-FFF2-40B4-BE49-F238E27FC236}">
                      <a16:creationId xmlns:a16="http://schemas.microsoft.com/office/drawing/2014/main" id="{26055021-F899-45FF-B702-6F9C1E6A13C8}"/>
                    </a:ext>
                  </a:extLst>
                </p:cNvPr>
                <p:cNvSpPr/>
                <p:nvPr/>
              </p:nvSpPr>
              <p:spPr>
                <a:xfrm>
                  <a:off x="0" y="1094109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9" name="Přímá spojnice 18">
                  <a:extLst>
                    <a:ext uri="{FF2B5EF4-FFF2-40B4-BE49-F238E27FC236}">
                      <a16:creationId xmlns:a16="http://schemas.microsoft.com/office/drawing/2014/main" id="{157BABA4-F792-4CAF-A45B-E7C879833BF5}"/>
                    </a:ext>
                  </a:extLst>
                </p:cNvPr>
                <p:cNvCxnSpPr/>
                <p:nvPr/>
              </p:nvCxnSpPr>
              <p:spPr>
                <a:xfrm flipH="1">
                  <a:off x="364703" y="914400"/>
                  <a:ext cx="5285" cy="17556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753858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6378D5C-DB00-41F0-9FCA-B663282D6156}"/>
              </a:ext>
            </a:extLst>
          </p:cNvPr>
          <p:cNvSpPr/>
          <p:nvPr/>
        </p:nvSpPr>
        <p:spPr>
          <a:xfrm>
            <a:off x="532800" y="527392"/>
            <a:ext cx="7178400" cy="2259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Pevné organizační struktury s pružnými prvky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pružné prvky tvoří doplňkovou strukturu určenou k naplnění dílčího cíle či k vyřešení zadaného úkolu - po skončení činnosti tento prvek zaniká: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projektová organizační struktura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maticová organizační struktura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57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983F949-3B8D-481F-A899-B1A80B9CB817}"/>
              </a:ext>
            </a:extLst>
          </p:cNvPr>
          <p:cNvPicPr/>
          <p:nvPr/>
        </p:nvPicPr>
        <p:blipFill rotWithShape="1">
          <a:blip r:embed="rId3" cstate="print"/>
          <a:srcRect t="4130"/>
          <a:stretch/>
        </p:blipFill>
        <p:spPr bwMode="auto">
          <a:xfrm>
            <a:off x="2469600" y="1051561"/>
            <a:ext cx="5411020" cy="33404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5700D8-8AB0-4CF7-AB84-7620489F75B7}"/>
              </a:ext>
            </a:extLst>
          </p:cNvPr>
          <p:cNvSpPr/>
          <p:nvPr/>
        </p:nvSpPr>
        <p:spPr>
          <a:xfrm>
            <a:off x="315548" y="564135"/>
            <a:ext cx="458170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Projektová 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4106777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110" descr="matice">
            <a:extLst>
              <a:ext uri="{FF2B5EF4-FFF2-40B4-BE49-F238E27FC236}">
                <a16:creationId xmlns:a16="http://schemas.microsoft.com/office/drawing/2014/main" id="{36DBB912-FD47-403C-BD32-466827B69909}"/>
              </a:ext>
            </a:extLst>
          </p:cNvPr>
          <p:cNvPicPr/>
          <p:nvPr/>
        </p:nvPicPr>
        <p:blipFill rotWithShape="1">
          <a:blip r:embed="rId3" cstate="print"/>
          <a:srcRect l="22185" t="9525" r="26393" b="1632"/>
          <a:stretch/>
        </p:blipFill>
        <p:spPr bwMode="auto">
          <a:xfrm>
            <a:off x="3591019" y="1267954"/>
            <a:ext cx="4289602" cy="36064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00BC9F6-75E8-410E-BB2A-0CD87D8317B4}"/>
              </a:ext>
            </a:extLst>
          </p:cNvPr>
          <p:cNvSpPr/>
          <p:nvPr/>
        </p:nvSpPr>
        <p:spPr>
          <a:xfrm>
            <a:off x="273906" y="682229"/>
            <a:ext cx="43476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Maticová 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3684126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F749E54-37D5-45F1-B3B4-C89D3A82F18D}"/>
              </a:ext>
            </a:extLst>
          </p:cNvPr>
          <p:cNvSpPr/>
          <p:nvPr/>
        </p:nvSpPr>
        <p:spPr>
          <a:xfrm>
            <a:off x="568800" y="527392"/>
            <a:ext cx="7311820" cy="250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Podíl zaměstnanců na řízení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zaměstnanec = stavební kámen každé organizace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Prvky řízení: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Pravomoc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Moc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Odpovědnost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Působnost 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CE9FADE-09AD-466A-9F45-B58638538EFB}"/>
              </a:ext>
            </a:extLst>
          </p:cNvPr>
          <p:cNvSpPr/>
          <p:nvPr/>
        </p:nvSpPr>
        <p:spPr>
          <a:xfrm>
            <a:off x="582609" y="1496384"/>
            <a:ext cx="7124400" cy="160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4000"/>
              </a:lnSpc>
            </a:pPr>
            <a:r>
              <a:rPr lang="cs-CZ" sz="2200" b="1" cap="smal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Pravomoc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právo činit rozhodnutí a přijímat závazky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delegování pravomoci = poskytnutí podřízenému volnosti k rozhodování k zadanému úkolu 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CDE89DF-8758-4B9C-A0E8-D6BF4ED55EF2}"/>
              </a:ext>
            </a:extLst>
          </p:cNvPr>
          <p:cNvSpPr/>
          <p:nvPr/>
        </p:nvSpPr>
        <p:spPr>
          <a:xfrm>
            <a:off x="489600" y="550492"/>
            <a:ext cx="7264800" cy="420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Organizační výstavba podniku a její vliv na podnikové řízení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organizování = stanovení činností lidí ve smyslu dělby práce, které povede k dosažení podnikových cílů.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cíl: vytvořit vhodné pracovní prostředí tak, aby se zefektivnil nejen výrobní proces, ale také i náklady.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činnosti organizování: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vytvoření popisu jednotlivých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seskupování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přiřazení vedoucího pracovníka ke skupině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vytvoření horizontálních a vertikálních vazeb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CA12C2D-3749-4255-AFCE-00CC6AD9CCF7}"/>
              </a:ext>
            </a:extLst>
          </p:cNvPr>
          <p:cNvSpPr/>
          <p:nvPr/>
        </p:nvSpPr>
        <p:spPr>
          <a:xfrm>
            <a:off x="568047" y="1201807"/>
            <a:ext cx="7149600" cy="3775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>
                <a:latin typeface="+mj-lt"/>
              </a:rPr>
              <a:t>Moc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cap="small" dirty="0">
                <a:latin typeface="+mj-lt"/>
              </a:rPr>
              <a:t> </a:t>
            </a:r>
            <a:r>
              <a:rPr lang="cs-CZ" sz="2200" dirty="0">
                <a:latin typeface="+mj-lt"/>
              </a:rPr>
              <a:t>schopnost ovládat aktivně běh událostí: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</a:rPr>
              <a:t>moc legitimní: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vyplývá z udělených pravomocí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nejčastěji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</a:rPr>
              <a:t>moc znalostní: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pochází z dosažené odbornosti a důvěry</a:t>
            </a:r>
          </a:p>
          <a:p>
            <a:pPr indent="180340" algn="just">
              <a:lnSpc>
                <a:spcPct val="115000"/>
              </a:lnSpc>
            </a:pPr>
            <a:endParaRPr lang="cs-CZ" sz="1000" b="1" dirty="0">
              <a:latin typeface="+mj-lt"/>
            </a:endParaRPr>
          </a:p>
          <a:p>
            <a:pPr indent="180340" algn="just">
              <a:lnSpc>
                <a:spcPct val="115000"/>
              </a:lnSpc>
            </a:pPr>
            <a:endParaRPr lang="cs-CZ" sz="2200" dirty="0">
              <a:latin typeface="+mj-lt"/>
            </a:endParaRPr>
          </a:p>
          <a:p>
            <a:pPr indent="180340"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B1F7FD9-ACB9-49CA-A846-CFF59A77F6B1}"/>
              </a:ext>
            </a:extLst>
          </p:cNvPr>
          <p:cNvSpPr/>
          <p:nvPr/>
        </p:nvSpPr>
        <p:spPr>
          <a:xfrm>
            <a:off x="504000" y="527392"/>
            <a:ext cx="72720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/>
              <a:t>Odpovědnost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povinnost ručit za následky svého rozhodnutí </a:t>
            </a:r>
          </a:p>
          <a:p>
            <a:pPr indent="180340" algn="just">
              <a:lnSpc>
                <a:spcPct val="115000"/>
              </a:lnSpc>
            </a:pPr>
            <a:endParaRPr lang="cs-CZ" sz="2200" b="1" cap="small" dirty="0"/>
          </a:p>
          <a:p>
            <a:pPr indent="180340" algn="just">
              <a:lnSpc>
                <a:spcPct val="115000"/>
              </a:lnSpc>
            </a:pPr>
            <a:r>
              <a:rPr lang="cs-CZ" sz="2200" b="1" cap="small" dirty="0"/>
              <a:t>Působnost</a:t>
            </a:r>
            <a:r>
              <a:rPr lang="cs-CZ" sz="2200" cap="small" dirty="0"/>
              <a:t>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okruh aktivit, pro které nám byla svěřena pravomoc i odpovědnost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/>
          </a:p>
          <a:p>
            <a:pPr algn="just">
              <a:lnSpc>
                <a:spcPct val="115000"/>
              </a:lnSpc>
            </a:pPr>
            <a:r>
              <a:rPr lang="cs-CZ" sz="2200" dirty="0"/>
              <a:t>Vztahy nadřízenosti a podřízenosti mohou mít různou kvalitu i rozsah.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67094" y="628601"/>
            <a:ext cx="7301851" cy="2897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Personální práce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Dříve podnik hodnocen podle materiálně technické stránky jeho vybavenosti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současnosti v popředí úroveň personální skladby - znalosti, invence, schopnost inovací, vynalézavost a tvořivost  = „personální vyspělost“ 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Zaměstnanci tvoří „lidského kapitálu“ 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personální práce vychází z celopodnikového plánu</a:t>
            </a:r>
          </a:p>
        </p:txBody>
      </p:sp>
    </p:spTree>
    <p:extLst>
      <p:ext uri="{BB962C8B-B14F-4D97-AF65-F5344CB8AC3E}">
        <p14:creationId xmlns:p14="http://schemas.microsoft.com/office/powerpoint/2010/main" val="1920154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467" y="527392"/>
            <a:ext cx="7048222" cy="422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STRUKTURA ZÁKLADNÍCH PERSONÁLNÍCH ČINNOSTÍ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(prognózování) potřeby pracovních sil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založené na analýze pracovních míst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analýza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vnitřních a vnějších zdrojů pracovních sil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 přihlédnutím ke specifickým přednostem či záporům těchto zdrojů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získávání a výběr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potřebných pro plnění úkolů podnikatelského subjektu dle vnitropodnikových pravidel z řad uchazečů o práci</a:t>
            </a: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rozmisťování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- zařazení na pracovní místa</a:t>
            </a: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vzdělávání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37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467" y="527392"/>
            <a:ext cx="704822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hodnocení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objektivní posudek o výkonu každého pracovníka a formulace jeho dalšího pracovního růstu i potřebných vzdělávacích procedur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vypracování systému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odměňování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navržení nástrojů hmotné i nehmotné motivace pracovníků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iniciativní spoluúčast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přípravě programů v rámci bezpečnosti a ochrany zdraví pracovníků při práci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zajišťování zdravotní péče pracovníkům dle specifických podmínek jednotlivých pracovišť,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aktivní spoluúčast na volnočasových aktivitách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spoluúčast na tvorbě a provozování personálního informačního systému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7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8F21839-E5BD-4595-ACF0-FEF038C84B32}"/>
              </a:ext>
            </a:extLst>
          </p:cNvPr>
          <p:cNvSpPr/>
          <p:nvPr/>
        </p:nvSpPr>
        <p:spPr>
          <a:xfrm>
            <a:off x="453600" y="628601"/>
            <a:ext cx="7358400" cy="3003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organizační struktury podniku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NewRomanPSMT"/>
              </a:rPr>
              <a:t>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Vytvoření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NewRomanPS-BoldItalicMT"/>
              </a:rPr>
              <a:t>organizačního řádu – </a:t>
            </a: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organizační schéma + popis kompetencí a pravomocí manažerů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Vytvoření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NewRomanPS-BoldItalicMT"/>
              </a:rPr>
              <a:t>popisů pracovních funkcí zaměstnanců – </a:t>
            </a: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určení, komu je funkce nadřízena a komu podřízena, určení náplně vlastní práce a určení míry pravomoci a zodpovědnosti</a:t>
            </a:r>
          </a:p>
          <a:p>
            <a:pPr marL="800100" lvl="1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b="1" dirty="0">
                <a:latin typeface="+mj-lt"/>
                <a:ea typeface="Calibri" panose="020F0502020204030204" pitchFamily="34" charset="0"/>
                <a:cs typeface="TimesNewRomanPS-BoldItalicMT"/>
              </a:rPr>
              <a:t>Zařazení pracovníků do funkcí – </a:t>
            </a: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na základě posouzení schopnosti zaměstnance pro funkci, souhlas pracovníka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zařazením a pochopení úkolu</a:t>
            </a: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C0DB5DE-9DF8-4576-B8C3-3D5610DD34B5}"/>
              </a:ext>
            </a:extLst>
          </p:cNvPr>
          <p:cNvSpPr/>
          <p:nvPr/>
        </p:nvSpPr>
        <p:spPr>
          <a:xfrm>
            <a:off x="554400" y="628601"/>
            <a:ext cx="7171200" cy="2501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výběr organizační struktury závisí na: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vnějších faktorech (zejména míra stability podnikatelského prostředí)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vnitřních faktorech (např. styl vedení, podniková kultura, úroveň IT…)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cs typeface="Times New Roman" panose="02020603050405020304" pitchFamily="18" charset="0"/>
              </a:rPr>
              <a:t>každá organizační struktura má svá pozitiva i negativa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C51749E-5A06-4036-A4CA-ED2BE12C7AC3}"/>
              </a:ext>
            </a:extLst>
          </p:cNvPr>
          <p:cNvSpPr/>
          <p:nvPr/>
        </p:nvSpPr>
        <p:spPr>
          <a:xfrm>
            <a:off x="475200" y="397731"/>
            <a:ext cx="7228800" cy="410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tvar organizační struktury podniku = způsob vertikálního i horizontálního uspořádání ve vzájemné kombinaci: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vertikálně: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stupně řízení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dělba pravomocí a zodpovědnosti - vztahy nadřízenosti a podřízenosti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horizontálně: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počet pozic, útvarů, lidí v organizaci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široké rozpětí řízení - nízký počet úrovní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úzké rozpětí -  mnoho úrovní řízení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pSp>
        <p:nvGrpSpPr>
          <p:cNvPr id="41" name="Skupina 40">
            <a:extLst>
              <a:ext uri="{FF2B5EF4-FFF2-40B4-BE49-F238E27FC236}">
                <a16:creationId xmlns:a16="http://schemas.microsoft.com/office/drawing/2014/main" id="{412891A3-F6C4-4011-A4C5-5DA8751B3FA0}"/>
              </a:ext>
            </a:extLst>
          </p:cNvPr>
          <p:cNvGrpSpPr/>
          <p:nvPr/>
        </p:nvGrpSpPr>
        <p:grpSpPr>
          <a:xfrm>
            <a:off x="3162205" y="1354399"/>
            <a:ext cx="4706138" cy="977925"/>
            <a:chOff x="0" y="0"/>
            <a:chExt cx="5448300" cy="790575"/>
          </a:xfrm>
        </p:grpSpPr>
        <p:sp>
          <p:nvSpPr>
            <p:cNvPr id="42" name="Obdélník 41">
              <a:extLst>
                <a:ext uri="{FF2B5EF4-FFF2-40B4-BE49-F238E27FC236}">
                  <a16:creationId xmlns:a16="http://schemas.microsoft.com/office/drawing/2014/main" id="{AF966908-880D-4AEA-8D07-CBC0754B9BEC}"/>
                </a:ext>
              </a:extLst>
            </p:cNvPr>
            <p:cNvSpPr/>
            <p:nvPr/>
          </p:nvSpPr>
          <p:spPr>
            <a:xfrm>
              <a:off x="2343150" y="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3" name="Obdélník 42">
              <a:extLst>
                <a:ext uri="{FF2B5EF4-FFF2-40B4-BE49-F238E27FC236}">
                  <a16:creationId xmlns:a16="http://schemas.microsoft.com/office/drawing/2014/main" id="{6B69D86B-4BD9-44EE-B2AE-F0FF9D2DE009}"/>
                </a:ext>
              </a:extLst>
            </p:cNvPr>
            <p:cNvSpPr/>
            <p:nvPr/>
          </p:nvSpPr>
          <p:spPr>
            <a:xfrm>
              <a:off x="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4" name="Obdélník 43">
              <a:extLst>
                <a:ext uri="{FF2B5EF4-FFF2-40B4-BE49-F238E27FC236}">
                  <a16:creationId xmlns:a16="http://schemas.microsoft.com/office/drawing/2014/main" id="{1BC097C2-DA27-43B3-9169-7BF8C6323CDB}"/>
                </a:ext>
              </a:extLst>
            </p:cNvPr>
            <p:cNvSpPr/>
            <p:nvPr/>
          </p:nvSpPr>
          <p:spPr>
            <a:xfrm>
              <a:off x="9429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5" name="Obdélník 44">
              <a:extLst>
                <a:ext uri="{FF2B5EF4-FFF2-40B4-BE49-F238E27FC236}">
                  <a16:creationId xmlns:a16="http://schemas.microsoft.com/office/drawing/2014/main" id="{CABF20B9-A943-42C9-A84E-39AB48FB14ED}"/>
                </a:ext>
              </a:extLst>
            </p:cNvPr>
            <p:cNvSpPr/>
            <p:nvPr/>
          </p:nvSpPr>
          <p:spPr>
            <a:xfrm>
              <a:off x="18764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6" name="Obdélník 45">
              <a:extLst>
                <a:ext uri="{FF2B5EF4-FFF2-40B4-BE49-F238E27FC236}">
                  <a16:creationId xmlns:a16="http://schemas.microsoft.com/office/drawing/2014/main" id="{779CBEB7-DED7-4CFC-A721-3D43BFA36DF2}"/>
                </a:ext>
              </a:extLst>
            </p:cNvPr>
            <p:cNvSpPr/>
            <p:nvPr/>
          </p:nvSpPr>
          <p:spPr>
            <a:xfrm>
              <a:off x="28289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B14A6E63-4FEB-462D-B232-BF40AAFFF55C}"/>
                </a:ext>
              </a:extLst>
            </p:cNvPr>
            <p:cNvSpPr/>
            <p:nvPr/>
          </p:nvSpPr>
          <p:spPr>
            <a:xfrm>
              <a:off x="37623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BA21A8B4-7494-4EF3-A2DD-C5F90FAAF78B}"/>
                </a:ext>
              </a:extLst>
            </p:cNvPr>
            <p:cNvSpPr/>
            <p:nvPr/>
          </p:nvSpPr>
          <p:spPr>
            <a:xfrm>
              <a:off x="47339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49" name="Přímá spojnice 48">
              <a:extLst>
                <a:ext uri="{FF2B5EF4-FFF2-40B4-BE49-F238E27FC236}">
                  <a16:creationId xmlns:a16="http://schemas.microsoft.com/office/drawing/2014/main" id="{618F98D3-E97C-4950-9CB5-9CFC0D6A1914}"/>
                </a:ext>
              </a:extLst>
            </p:cNvPr>
            <p:cNvCxnSpPr/>
            <p:nvPr/>
          </p:nvCxnSpPr>
          <p:spPr>
            <a:xfrm flipH="1">
              <a:off x="409575" y="266700"/>
              <a:ext cx="20955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49">
              <a:extLst>
                <a:ext uri="{FF2B5EF4-FFF2-40B4-BE49-F238E27FC236}">
                  <a16:creationId xmlns:a16="http://schemas.microsoft.com/office/drawing/2014/main" id="{C24E26A2-F478-4C25-B71F-48366129A3E4}"/>
                </a:ext>
              </a:extLst>
            </p:cNvPr>
            <p:cNvCxnSpPr/>
            <p:nvPr/>
          </p:nvCxnSpPr>
          <p:spPr>
            <a:xfrm flipH="1">
              <a:off x="1295400" y="266700"/>
              <a:ext cx="12954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>
              <a:extLst>
                <a:ext uri="{FF2B5EF4-FFF2-40B4-BE49-F238E27FC236}">
                  <a16:creationId xmlns:a16="http://schemas.microsoft.com/office/drawing/2014/main" id="{2C7BD606-68B2-4639-87A9-3A3A1ABDD6FB}"/>
                </a:ext>
              </a:extLst>
            </p:cNvPr>
            <p:cNvCxnSpPr/>
            <p:nvPr/>
          </p:nvCxnSpPr>
          <p:spPr>
            <a:xfrm flipH="1">
              <a:off x="2228850" y="266700"/>
              <a:ext cx="36195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>
              <a:extLst>
                <a:ext uri="{FF2B5EF4-FFF2-40B4-BE49-F238E27FC236}">
                  <a16:creationId xmlns:a16="http://schemas.microsoft.com/office/drawing/2014/main" id="{31951690-74CC-4BBC-844E-992C979D8AB9}"/>
                </a:ext>
              </a:extLst>
            </p:cNvPr>
            <p:cNvCxnSpPr/>
            <p:nvPr/>
          </p:nvCxnSpPr>
          <p:spPr>
            <a:xfrm flipH="1" flipV="1">
              <a:off x="2724150" y="266700"/>
              <a:ext cx="4191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>
              <a:extLst>
                <a:ext uri="{FF2B5EF4-FFF2-40B4-BE49-F238E27FC236}">
                  <a16:creationId xmlns:a16="http://schemas.microsoft.com/office/drawing/2014/main" id="{A6376109-0D59-4ED1-AE13-072F28E0F3AB}"/>
                </a:ext>
              </a:extLst>
            </p:cNvPr>
            <p:cNvCxnSpPr/>
            <p:nvPr/>
          </p:nvCxnSpPr>
          <p:spPr>
            <a:xfrm flipH="1" flipV="1">
              <a:off x="2828925" y="266700"/>
              <a:ext cx="2219325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A7386AF9-6385-46F4-B3D1-D5A44ABD095C}"/>
                </a:ext>
              </a:extLst>
            </p:cNvPr>
            <p:cNvCxnSpPr/>
            <p:nvPr/>
          </p:nvCxnSpPr>
          <p:spPr>
            <a:xfrm flipH="1" flipV="1">
              <a:off x="2724150" y="266700"/>
              <a:ext cx="13716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bdélník 54">
            <a:extLst>
              <a:ext uri="{FF2B5EF4-FFF2-40B4-BE49-F238E27FC236}">
                <a16:creationId xmlns:a16="http://schemas.microsoft.com/office/drawing/2014/main" id="{19025E0F-B563-4C1C-BBCE-A10CB44AF06E}"/>
              </a:ext>
            </a:extLst>
          </p:cNvPr>
          <p:cNvSpPr/>
          <p:nvPr/>
        </p:nvSpPr>
        <p:spPr>
          <a:xfrm>
            <a:off x="768771" y="788684"/>
            <a:ext cx="40639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Plochá organizační struktura</a:t>
            </a:r>
            <a:endParaRPr lang="cs-CZ" sz="2200" b="1" dirty="0">
              <a:latin typeface="+mj-lt"/>
            </a:endParaRP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1D205A48-444F-4AD7-ACD7-D4AFB7F0214A}"/>
              </a:ext>
            </a:extLst>
          </p:cNvPr>
          <p:cNvSpPr/>
          <p:nvPr/>
        </p:nvSpPr>
        <p:spPr>
          <a:xfrm>
            <a:off x="768771" y="2719160"/>
            <a:ext cx="39356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Strmá organizační struktura</a:t>
            </a:r>
          </a:p>
        </p:txBody>
      </p:sp>
      <p:grpSp>
        <p:nvGrpSpPr>
          <p:cNvPr id="57" name="Skupina 56">
            <a:extLst>
              <a:ext uri="{FF2B5EF4-FFF2-40B4-BE49-F238E27FC236}">
                <a16:creationId xmlns:a16="http://schemas.microsoft.com/office/drawing/2014/main" id="{28FAD8F9-E767-4E26-99DD-C561D634B1B5}"/>
              </a:ext>
            </a:extLst>
          </p:cNvPr>
          <p:cNvGrpSpPr/>
          <p:nvPr/>
        </p:nvGrpSpPr>
        <p:grpSpPr>
          <a:xfrm>
            <a:off x="3476965" y="2997740"/>
            <a:ext cx="4571380" cy="1738091"/>
            <a:chOff x="0" y="0"/>
            <a:chExt cx="5238750" cy="1371600"/>
          </a:xfrm>
        </p:grpSpPr>
        <p:sp>
          <p:nvSpPr>
            <p:cNvPr id="58" name="Obdélník 57">
              <a:extLst>
                <a:ext uri="{FF2B5EF4-FFF2-40B4-BE49-F238E27FC236}">
                  <a16:creationId xmlns:a16="http://schemas.microsoft.com/office/drawing/2014/main" id="{6E183040-C726-4EAA-83BB-4DF44E9E73EF}"/>
                </a:ext>
              </a:extLst>
            </p:cNvPr>
            <p:cNvSpPr/>
            <p:nvPr/>
          </p:nvSpPr>
          <p:spPr>
            <a:xfrm>
              <a:off x="2114550" y="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9" name="Obdélník 58">
              <a:extLst>
                <a:ext uri="{FF2B5EF4-FFF2-40B4-BE49-F238E27FC236}">
                  <a16:creationId xmlns:a16="http://schemas.microsoft.com/office/drawing/2014/main" id="{9EA438E3-589D-48AF-B20C-6355A9C88E95}"/>
                </a:ext>
              </a:extLst>
            </p:cNvPr>
            <p:cNvSpPr/>
            <p:nvPr/>
          </p:nvSpPr>
          <p:spPr>
            <a:xfrm>
              <a:off x="53340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0" name="Obdélník 59">
              <a:extLst>
                <a:ext uri="{FF2B5EF4-FFF2-40B4-BE49-F238E27FC236}">
                  <a16:creationId xmlns:a16="http://schemas.microsoft.com/office/drawing/2014/main" id="{E662698C-7A02-400D-83CB-0F51EBA523A7}"/>
                </a:ext>
              </a:extLst>
            </p:cNvPr>
            <p:cNvSpPr/>
            <p:nvPr/>
          </p:nvSpPr>
          <p:spPr>
            <a:xfrm>
              <a:off x="0" y="108585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1" name="Obdélník 60">
              <a:extLst>
                <a:ext uri="{FF2B5EF4-FFF2-40B4-BE49-F238E27FC236}">
                  <a16:creationId xmlns:a16="http://schemas.microsoft.com/office/drawing/2014/main" id="{8FE97E1D-8C86-4842-B756-D8EA4D1D2895}"/>
                </a:ext>
              </a:extLst>
            </p:cNvPr>
            <p:cNvSpPr/>
            <p:nvPr/>
          </p:nvSpPr>
          <p:spPr>
            <a:xfrm>
              <a:off x="204787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" name="Obdélník 61">
              <a:extLst>
                <a:ext uri="{FF2B5EF4-FFF2-40B4-BE49-F238E27FC236}">
                  <a16:creationId xmlns:a16="http://schemas.microsoft.com/office/drawing/2014/main" id="{749C07C1-3947-422B-B1EC-F8F11F30D01B}"/>
                </a:ext>
              </a:extLst>
            </p:cNvPr>
            <p:cNvSpPr/>
            <p:nvPr/>
          </p:nvSpPr>
          <p:spPr>
            <a:xfrm>
              <a:off x="211455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3" name="Obdélník 62">
              <a:extLst>
                <a:ext uri="{FF2B5EF4-FFF2-40B4-BE49-F238E27FC236}">
                  <a16:creationId xmlns:a16="http://schemas.microsoft.com/office/drawing/2014/main" id="{A19540DC-C92F-4866-99A0-065E747EAC2C}"/>
                </a:ext>
              </a:extLst>
            </p:cNvPr>
            <p:cNvSpPr/>
            <p:nvPr/>
          </p:nvSpPr>
          <p:spPr>
            <a:xfrm>
              <a:off x="35337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4" name="Obdélník 63">
              <a:extLst>
                <a:ext uri="{FF2B5EF4-FFF2-40B4-BE49-F238E27FC236}">
                  <a16:creationId xmlns:a16="http://schemas.microsoft.com/office/drawing/2014/main" id="{0285CE2A-7DD8-4393-B3BE-079625FD99C4}"/>
                </a:ext>
              </a:extLst>
            </p:cNvPr>
            <p:cNvSpPr/>
            <p:nvPr/>
          </p:nvSpPr>
          <p:spPr>
            <a:xfrm>
              <a:off x="838200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65" name="Přímá spojnice 64">
              <a:extLst>
                <a:ext uri="{FF2B5EF4-FFF2-40B4-BE49-F238E27FC236}">
                  <a16:creationId xmlns:a16="http://schemas.microsoft.com/office/drawing/2014/main" id="{F1B7C577-F879-4A18-8BB9-472360B07E84}"/>
                </a:ext>
              </a:extLst>
            </p:cNvPr>
            <p:cNvCxnSpPr/>
            <p:nvPr/>
          </p:nvCxnSpPr>
          <p:spPr>
            <a:xfrm flipH="1">
              <a:off x="352425" y="790575"/>
              <a:ext cx="438150" cy="2952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AB45E784-0DA5-4578-8267-DBF0410F5A68}"/>
                </a:ext>
              </a:extLst>
            </p:cNvPr>
            <p:cNvCxnSpPr/>
            <p:nvPr/>
          </p:nvCxnSpPr>
          <p:spPr>
            <a:xfrm flipH="1">
              <a:off x="1066800" y="266700"/>
              <a:ext cx="12954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>
              <a:extLst>
                <a:ext uri="{FF2B5EF4-FFF2-40B4-BE49-F238E27FC236}">
                  <a16:creationId xmlns:a16="http://schemas.microsoft.com/office/drawing/2014/main" id="{26151D1C-9BA5-45B6-82B0-B43A33998471}"/>
                </a:ext>
              </a:extLst>
            </p:cNvPr>
            <p:cNvCxnSpPr/>
            <p:nvPr/>
          </p:nvCxnSpPr>
          <p:spPr>
            <a:xfrm flipH="1">
              <a:off x="2438400" y="266700"/>
              <a:ext cx="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>
              <a:extLst>
                <a:ext uri="{FF2B5EF4-FFF2-40B4-BE49-F238E27FC236}">
                  <a16:creationId xmlns:a16="http://schemas.microsoft.com/office/drawing/2014/main" id="{E973C6D1-BCE7-463E-97FA-13A0CFAD2CED}"/>
                </a:ext>
              </a:extLst>
            </p:cNvPr>
            <p:cNvCxnSpPr/>
            <p:nvPr/>
          </p:nvCxnSpPr>
          <p:spPr>
            <a:xfrm flipH="1" flipV="1">
              <a:off x="2438400" y="790575"/>
              <a:ext cx="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68">
              <a:extLst>
                <a:ext uri="{FF2B5EF4-FFF2-40B4-BE49-F238E27FC236}">
                  <a16:creationId xmlns:a16="http://schemas.microsoft.com/office/drawing/2014/main" id="{C64C0FB5-214D-448A-BA0B-CB9A99A3223B}"/>
                </a:ext>
              </a:extLst>
            </p:cNvPr>
            <p:cNvCxnSpPr/>
            <p:nvPr/>
          </p:nvCxnSpPr>
          <p:spPr>
            <a:xfrm flipH="1" flipV="1">
              <a:off x="838200" y="790575"/>
              <a:ext cx="352425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4388BCD8-A17D-4D13-8DD4-790E66F4728F}"/>
                </a:ext>
              </a:extLst>
            </p:cNvPr>
            <p:cNvCxnSpPr/>
            <p:nvPr/>
          </p:nvCxnSpPr>
          <p:spPr>
            <a:xfrm flipH="1" flipV="1">
              <a:off x="2495550" y="266700"/>
              <a:ext cx="13716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>
              <a:extLst>
                <a:ext uri="{FF2B5EF4-FFF2-40B4-BE49-F238E27FC236}">
                  <a16:creationId xmlns:a16="http://schemas.microsoft.com/office/drawing/2014/main" id="{AF43929C-1EDB-4050-B726-1AD94B02C6B7}"/>
                </a:ext>
              </a:extLst>
            </p:cNvPr>
            <p:cNvCxnSpPr>
              <a:stCxn id="73" idx="0"/>
            </p:cNvCxnSpPr>
            <p:nvPr/>
          </p:nvCxnSpPr>
          <p:spPr>
            <a:xfrm flipH="1" flipV="1">
              <a:off x="3867151" y="790576"/>
              <a:ext cx="1014412" cy="314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>
              <a:extLst>
                <a:ext uri="{FF2B5EF4-FFF2-40B4-BE49-F238E27FC236}">
                  <a16:creationId xmlns:a16="http://schemas.microsoft.com/office/drawing/2014/main" id="{CFDE5FBE-E5BD-4FEE-ADD4-D4B33B7F46B0}"/>
                </a:ext>
              </a:extLst>
            </p:cNvPr>
            <p:cNvCxnSpPr/>
            <p:nvPr/>
          </p:nvCxnSpPr>
          <p:spPr>
            <a:xfrm flipH="1" flipV="1">
              <a:off x="3867150" y="790575"/>
              <a:ext cx="238125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bdélník 72">
              <a:extLst>
                <a:ext uri="{FF2B5EF4-FFF2-40B4-BE49-F238E27FC236}">
                  <a16:creationId xmlns:a16="http://schemas.microsoft.com/office/drawing/2014/main" id="{80DE8C25-52EB-4AD1-990D-89217465D7C6}"/>
                </a:ext>
              </a:extLst>
            </p:cNvPr>
            <p:cNvSpPr/>
            <p:nvPr/>
          </p:nvSpPr>
          <p:spPr>
            <a:xfrm>
              <a:off x="452437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4" name="Obdélník 73">
              <a:extLst>
                <a:ext uri="{FF2B5EF4-FFF2-40B4-BE49-F238E27FC236}">
                  <a16:creationId xmlns:a16="http://schemas.microsoft.com/office/drawing/2014/main" id="{6F569B04-15EC-4A26-A4CC-75A641C1497C}"/>
                </a:ext>
              </a:extLst>
            </p:cNvPr>
            <p:cNvSpPr/>
            <p:nvPr/>
          </p:nvSpPr>
          <p:spPr>
            <a:xfrm>
              <a:off x="3752850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5" name="Obdélník 74">
              <a:extLst>
                <a:ext uri="{FF2B5EF4-FFF2-40B4-BE49-F238E27FC236}">
                  <a16:creationId xmlns:a16="http://schemas.microsoft.com/office/drawing/2014/main" id="{932F4777-844C-4E79-9B4C-BDF4CC538F7A}"/>
                </a:ext>
              </a:extLst>
            </p:cNvPr>
            <p:cNvSpPr/>
            <p:nvPr/>
          </p:nvSpPr>
          <p:spPr>
            <a:xfrm>
              <a:off x="294322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76" name="Přímá spojnice 75">
              <a:extLst>
                <a:ext uri="{FF2B5EF4-FFF2-40B4-BE49-F238E27FC236}">
                  <a16:creationId xmlns:a16="http://schemas.microsoft.com/office/drawing/2014/main" id="{6B95A86D-50B6-46A2-8E48-9C924C2E08F5}"/>
                </a:ext>
              </a:extLst>
            </p:cNvPr>
            <p:cNvCxnSpPr/>
            <p:nvPr/>
          </p:nvCxnSpPr>
          <p:spPr>
            <a:xfrm flipV="1">
              <a:off x="3333750" y="790575"/>
              <a:ext cx="533400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82031E-E04D-454B-B651-09C51CB246A6}"/>
              </a:ext>
            </a:extLst>
          </p:cNvPr>
          <p:cNvSpPr/>
          <p:nvPr/>
        </p:nvSpPr>
        <p:spPr>
          <a:xfrm>
            <a:off x="439200" y="527392"/>
            <a:ext cx="73440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Druhy organizačních struktur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jednoduchých čísel: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 počet osob, které tvoří danou organizační jednotku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čele jednotky stojí zodpovědný vedoucí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typické pro armádu (četa, rota, pluk,…)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podnikovou praxi nevhodné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časových směn: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skupiny pracovníků stanoveny na základě počtu směn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každá pracovní směna má svého směnového vedoucího</a:t>
            </a:r>
          </a:p>
        </p:txBody>
      </p:sp>
    </p:spTree>
    <p:extLst>
      <p:ext uri="{BB962C8B-B14F-4D97-AF65-F5344CB8AC3E}">
        <p14:creationId xmlns:p14="http://schemas.microsoft.com/office/powerpoint/2010/main" val="31108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82031E-E04D-454B-B651-09C51CB246A6}"/>
              </a:ext>
            </a:extLst>
          </p:cNvPr>
          <p:cNvSpPr/>
          <p:nvPr/>
        </p:nvSpPr>
        <p:spPr>
          <a:xfrm>
            <a:off x="439200" y="527392"/>
            <a:ext cx="7344000" cy="275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podnikových funkcí: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 skupiny vytvořeny podle podnikových činností (např. výroba, prodej, finance) - funkcionální organizační struktura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nejčastější přístup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území či zákazníků: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seskupování činností tak, aby usnadňovaly komunikaci a obsluhu a vystihovaly specifika lokality nebo potřeby zákazníka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Organizační diagram 421">
            <a:extLst>
              <a:ext uri="{FF2B5EF4-FFF2-40B4-BE49-F238E27FC236}">
                <a16:creationId xmlns:a16="http://schemas.microsoft.com/office/drawing/2014/main" id="{B6FA7939-1C05-47F8-B60D-1F74E4E30A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8388564"/>
              </p:ext>
            </p:extLst>
          </p:nvPr>
        </p:nvGraphicFramePr>
        <p:xfrm>
          <a:off x="4111325" y="1070511"/>
          <a:ext cx="3282950" cy="164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D18A669C-906D-4995-ACE5-E64BE89AC5AE}"/>
              </a:ext>
            </a:extLst>
          </p:cNvPr>
          <p:cNvSpPr/>
          <p:nvPr/>
        </p:nvSpPr>
        <p:spPr>
          <a:xfrm>
            <a:off x="567980" y="736563"/>
            <a:ext cx="41408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Územní organizační struktura</a:t>
            </a:r>
            <a:endParaRPr lang="cs-CZ" sz="2200" b="1" dirty="0">
              <a:latin typeface="+mj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2B23BD8-AF17-4752-9864-D99DF2535235}"/>
              </a:ext>
            </a:extLst>
          </p:cNvPr>
          <p:cNvSpPr/>
          <p:nvPr/>
        </p:nvSpPr>
        <p:spPr>
          <a:xfrm>
            <a:off x="567980" y="3045934"/>
            <a:ext cx="4645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Zákaznická organizační struktura</a:t>
            </a:r>
          </a:p>
        </p:txBody>
      </p:sp>
      <p:graphicFrame>
        <p:nvGraphicFramePr>
          <p:cNvPr id="7" name="Organizační diagram 421">
            <a:extLst>
              <a:ext uri="{FF2B5EF4-FFF2-40B4-BE49-F238E27FC236}">
                <a16:creationId xmlns:a16="http://schemas.microsoft.com/office/drawing/2014/main" id="{B16E2ADC-C735-438D-A681-34C6897D4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5541257"/>
              </p:ext>
            </p:extLst>
          </p:nvPr>
        </p:nvGraphicFramePr>
        <p:xfrm>
          <a:off x="5306525" y="3047013"/>
          <a:ext cx="3282950" cy="164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790</Words>
  <Application>Microsoft Macintosh PowerPoint</Application>
  <PresentationFormat>Předvádění na obrazovce (16:9)</PresentationFormat>
  <Paragraphs>145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5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TimesNewRomanPS-BoldItalicMT</vt:lpstr>
      <vt:lpstr>TimesNewRomanPSMT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371</cp:revision>
  <dcterms:created xsi:type="dcterms:W3CDTF">2016-07-06T15:42:34Z</dcterms:created>
  <dcterms:modified xsi:type="dcterms:W3CDTF">2023-12-10T07:47:03Z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