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42" r:id="rId3"/>
    <p:sldId id="344" r:id="rId4"/>
    <p:sldId id="300" r:id="rId5"/>
    <p:sldId id="343" r:id="rId6"/>
    <p:sldId id="289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7.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1004695" y="2535907"/>
            <a:ext cx="10182609" cy="178618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dirty="0">
                <a:solidFill>
                  <a:schemeClr val="tx2"/>
                </a:solidFill>
              </a:rPr>
              <a:t>Na přednášce (11. 11.) se bude psát průběžný test neboli case study</a:t>
            </a:r>
          </a:p>
        </p:txBody>
      </p:sp>
    </p:spTree>
    <p:extLst>
      <p:ext uri="{BB962C8B-B14F-4D97-AF65-F5344CB8AC3E}">
        <p14:creationId xmlns:p14="http://schemas.microsoft.com/office/powerpoint/2010/main" val="407025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C1023-91CE-57EF-4864-5A1E8091F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E9A606B-DED1-6B94-77DE-07F8F57143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089722B0-6D85-70B9-4C1D-7253180EA0DA}"/>
              </a:ext>
            </a:extLst>
          </p:cNvPr>
          <p:cNvSpPr txBox="1">
            <a:spLocks/>
          </p:cNvSpPr>
          <p:nvPr/>
        </p:nvSpPr>
        <p:spPr>
          <a:xfrm>
            <a:off x="1325211" y="2535907"/>
            <a:ext cx="9744865" cy="239601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dirty="0">
                <a:solidFill>
                  <a:schemeClr val="tx2"/>
                </a:solidFill>
              </a:rPr>
              <a:t>Na semináři budeme probírat příklady z minulých dvou týdnů, kdy jste měli samostudium</a:t>
            </a:r>
          </a:p>
        </p:txBody>
      </p:sp>
    </p:spTree>
    <p:extLst>
      <p:ext uri="{BB962C8B-B14F-4D97-AF65-F5344CB8AC3E}">
        <p14:creationId xmlns:p14="http://schemas.microsoft.com/office/powerpoint/2010/main" val="273384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Hodnocení a průběh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3" y="1730422"/>
            <a:ext cx="11414219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Na první case study budete pracovat jako jednotlivci, každý sám za sebe.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/>
              <a:t>Hodnocení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Máte možnost získat 0 – 15 bodů.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Náplň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Bude obsahovat praktickou aplikaci teoretických poznatků z přednášek a seminářů.</a:t>
            </a:r>
          </a:p>
          <a:p>
            <a:endParaRPr lang="cs-CZ" sz="2500" dirty="0"/>
          </a:p>
          <a:p>
            <a:r>
              <a:rPr lang="cs-CZ" sz="2500" b="1" dirty="0">
                <a:solidFill>
                  <a:srgbClr val="FF0000"/>
                </a:solidFill>
              </a:rPr>
              <a:t>Na zpracování máte dobu přednášky, cca 80 minut.</a:t>
            </a:r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Další informace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2177895"/>
            <a:ext cx="1115545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Kdo se zúčastnit nemůže a dodá omluvenku od lékaře či jinou neschopenku, </a:t>
            </a:r>
            <a:br>
              <a:rPr lang="cs-CZ" sz="2500" b="1" dirty="0"/>
            </a:br>
            <a:r>
              <a:rPr lang="cs-CZ" sz="2500" b="1" dirty="0"/>
              <a:t>tak mu bude domluven náhradní termín s jinou variantou case study, aby měl možnost si tento „průběžný test“ napsat a nepřišel o možnost získat až 15 bodů.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Správné řešení si můžeme ukázat na 8. semináři.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Case study jsou celkem dvě, druhá nás čeká 9. 12. a bude probíhat ve vašich skupinkách na semináři, z té budete moct dostat až 25 bodů.</a:t>
            </a:r>
          </a:p>
        </p:txBody>
      </p:sp>
    </p:spTree>
    <p:extLst>
      <p:ext uri="{BB962C8B-B14F-4D97-AF65-F5344CB8AC3E}">
        <p14:creationId xmlns:p14="http://schemas.microsoft.com/office/powerpoint/2010/main" val="7935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4379093" y="5560884"/>
            <a:ext cx="4015877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Držím vám palce ♥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181</Words>
  <Application>Microsoft Office PowerPoint</Application>
  <PresentationFormat>Širokoúhlá obrazovka</PresentationFormat>
  <Paragraphs>21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Nauka o podniku ~ 7.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83</cp:revision>
  <dcterms:created xsi:type="dcterms:W3CDTF">2023-10-06T10:44:44Z</dcterms:created>
  <dcterms:modified xsi:type="dcterms:W3CDTF">2024-10-19T18:11:46Z</dcterms:modified>
</cp:coreProperties>
</file>