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C289-5E3E-4221-B6F4-05EF4F099F1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7B50E2A-3178-4A7D-97DB-90273A46106A}">
      <dgm:prSet/>
      <dgm:spPr/>
      <dgm:t>
        <a:bodyPr/>
        <a:lstStyle/>
        <a:p>
          <a:r>
            <a:rPr lang="cs-CZ"/>
            <a:t>Každá inovace, i inovace sociální má svůj proces. </a:t>
          </a:r>
          <a:endParaRPr lang="en-US"/>
        </a:p>
      </dgm:t>
    </dgm:pt>
    <dgm:pt modelId="{52DF64E6-7A83-4A1D-8A0F-6021C18E3B81}" type="parTrans" cxnId="{B03C06C1-B4E9-40DC-A240-D8406D684721}">
      <dgm:prSet/>
      <dgm:spPr/>
      <dgm:t>
        <a:bodyPr/>
        <a:lstStyle/>
        <a:p>
          <a:endParaRPr lang="en-US"/>
        </a:p>
      </dgm:t>
    </dgm:pt>
    <dgm:pt modelId="{FB72E97F-3836-4BCD-B309-D8F819CFF061}" type="sibTrans" cxnId="{B03C06C1-B4E9-40DC-A240-D8406D684721}">
      <dgm:prSet/>
      <dgm:spPr/>
      <dgm:t>
        <a:bodyPr/>
        <a:lstStyle/>
        <a:p>
          <a:endParaRPr lang="en-US"/>
        </a:p>
      </dgm:t>
    </dgm:pt>
    <dgm:pt modelId="{26E1C113-3206-46E1-8172-E773D33927A0}">
      <dgm:prSet/>
      <dgm:spPr/>
      <dgm:t>
        <a:bodyPr/>
        <a:lstStyle/>
        <a:p>
          <a:r>
            <a:rPr lang="cs-CZ"/>
            <a:t>Tento proces se strukturuje do jednotlivých fází. </a:t>
          </a:r>
          <a:endParaRPr lang="en-US"/>
        </a:p>
      </dgm:t>
    </dgm:pt>
    <dgm:pt modelId="{12D2E90A-354A-4673-AAAE-FCA47C5A1538}" type="parTrans" cxnId="{DB279400-7BD4-4C62-BDE9-4E8AED6FF4F5}">
      <dgm:prSet/>
      <dgm:spPr/>
      <dgm:t>
        <a:bodyPr/>
        <a:lstStyle/>
        <a:p>
          <a:endParaRPr lang="en-US"/>
        </a:p>
      </dgm:t>
    </dgm:pt>
    <dgm:pt modelId="{EF13B115-1C3A-4A3D-A8EC-019B540551C8}" type="sibTrans" cxnId="{DB279400-7BD4-4C62-BDE9-4E8AED6FF4F5}">
      <dgm:prSet/>
      <dgm:spPr/>
      <dgm:t>
        <a:bodyPr/>
        <a:lstStyle/>
        <a:p>
          <a:endParaRPr lang="en-US"/>
        </a:p>
      </dgm:t>
    </dgm:pt>
    <dgm:pt modelId="{A56428F7-99ED-4CE7-A2BD-A9ED3EF05DA8}">
      <dgm:prSet/>
      <dgm:spPr/>
      <dgm:t>
        <a:bodyPr/>
        <a:lstStyle/>
        <a:p>
          <a:r>
            <a:rPr lang="cs-CZ"/>
            <a:t>U sociálních inovací je to velmi podobné jako u tradičních inovací. </a:t>
          </a:r>
          <a:endParaRPr lang="en-US"/>
        </a:p>
      </dgm:t>
    </dgm:pt>
    <dgm:pt modelId="{ED165E32-836A-4A5B-9F05-7FCC8A815D86}" type="parTrans" cxnId="{4122F977-9655-4D38-95A9-F25C275F4352}">
      <dgm:prSet/>
      <dgm:spPr/>
      <dgm:t>
        <a:bodyPr/>
        <a:lstStyle/>
        <a:p>
          <a:endParaRPr lang="en-US"/>
        </a:p>
      </dgm:t>
    </dgm:pt>
    <dgm:pt modelId="{12E1B3F0-0C31-4427-B5B4-203800854A2A}" type="sibTrans" cxnId="{4122F977-9655-4D38-95A9-F25C275F4352}">
      <dgm:prSet/>
      <dgm:spPr/>
      <dgm:t>
        <a:bodyPr/>
        <a:lstStyle/>
        <a:p>
          <a:endParaRPr lang="en-US"/>
        </a:p>
      </dgm:t>
    </dgm:pt>
    <dgm:pt modelId="{2C8DB788-0D57-41B5-9802-E2CC053B1CD9}">
      <dgm:prSet/>
      <dgm:spPr/>
      <dgm:t>
        <a:bodyPr/>
        <a:lstStyle/>
        <a:p>
          <a:r>
            <a:rPr lang="cs-CZ"/>
            <a:t>Vzhledem k jedinečnosti každé sociální inovace, není posloupnost fází lineální. </a:t>
          </a:r>
          <a:endParaRPr lang="en-US"/>
        </a:p>
      </dgm:t>
    </dgm:pt>
    <dgm:pt modelId="{AE7B84E9-DAED-4069-9927-1B357E21DEBB}" type="parTrans" cxnId="{54CCCC44-2401-4E68-85A0-C01F4C05ABFF}">
      <dgm:prSet/>
      <dgm:spPr/>
      <dgm:t>
        <a:bodyPr/>
        <a:lstStyle/>
        <a:p>
          <a:endParaRPr lang="en-US"/>
        </a:p>
      </dgm:t>
    </dgm:pt>
    <dgm:pt modelId="{D1870F12-977A-4532-9110-925F10B2A2CE}" type="sibTrans" cxnId="{54CCCC44-2401-4E68-85A0-C01F4C05ABFF}">
      <dgm:prSet/>
      <dgm:spPr/>
      <dgm:t>
        <a:bodyPr/>
        <a:lstStyle/>
        <a:p>
          <a:endParaRPr lang="en-US"/>
        </a:p>
      </dgm:t>
    </dgm:pt>
    <dgm:pt modelId="{8F9E6148-232F-4951-9F9B-595E76B5006F}">
      <dgm:prSet/>
      <dgm:spPr/>
      <dgm:t>
        <a:bodyPr/>
        <a:lstStyle/>
        <a:p>
          <a:r>
            <a:rPr lang="cs-CZ"/>
            <a:t>Fáze se mohou opakovat, přeskakovat i překrývat. </a:t>
          </a:r>
          <a:endParaRPr lang="en-US"/>
        </a:p>
      </dgm:t>
    </dgm:pt>
    <dgm:pt modelId="{11E04A64-8C89-489C-BB0F-368ED164A574}" type="parTrans" cxnId="{3BEF5E9A-E681-4D9A-8068-A8526DA9C37B}">
      <dgm:prSet/>
      <dgm:spPr/>
      <dgm:t>
        <a:bodyPr/>
        <a:lstStyle/>
        <a:p>
          <a:endParaRPr lang="en-US"/>
        </a:p>
      </dgm:t>
    </dgm:pt>
    <dgm:pt modelId="{FD71317C-94FC-4417-9D8B-669F757E422B}" type="sibTrans" cxnId="{3BEF5E9A-E681-4D9A-8068-A8526DA9C37B}">
      <dgm:prSet/>
      <dgm:spPr/>
      <dgm:t>
        <a:bodyPr/>
        <a:lstStyle/>
        <a:p>
          <a:endParaRPr lang="en-US"/>
        </a:p>
      </dgm:t>
    </dgm:pt>
    <dgm:pt modelId="{1C573EDB-4FA2-4C44-A5CA-BD1CC728DEF5}" type="pres">
      <dgm:prSet presAssocID="{757FC289-5E3E-4221-B6F4-05EF4F099F1D}" presName="root" presStyleCnt="0">
        <dgm:presLayoutVars>
          <dgm:dir/>
          <dgm:resizeHandles val="exact"/>
        </dgm:presLayoutVars>
      </dgm:prSet>
      <dgm:spPr/>
    </dgm:pt>
    <dgm:pt modelId="{6E0C0366-851F-4A9C-B1D1-51138A9EC717}" type="pres">
      <dgm:prSet presAssocID="{47B50E2A-3178-4A7D-97DB-90273A46106A}" presName="compNode" presStyleCnt="0"/>
      <dgm:spPr/>
    </dgm:pt>
    <dgm:pt modelId="{6185B31C-CBA3-4A38-86A9-B6D01C61461D}" type="pres">
      <dgm:prSet presAssocID="{47B50E2A-3178-4A7D-97DB-90273A46106A}" presName="bgRect" presStyleLbl="bgShp" presStyleIdx="0" presStyleCnt="5"/>
      <dgm:spPr/>
    </dgm:pt>
    <dgm:pt modelId="{40DBF236-DF8A-46C6-A1C9-01009AD96E5C}" type="pres">
      <dgm:prSet presAssocID="{47B50E2A-3178-4A7D-97DB-90273A4610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B12995A0-8DCD-4D31-8F9F-2A758CB60CDC}" type="pres">
      <dgm:prSet presAssocID="{47B50E2A-3178-4A7D-97DB-90273A46106A}" presName="spaceRect" presStyleCnt="0"/>
      <dgm:spPr/>
    </dgm:pt>
    <dgm:pt modelId="{F9452AF7-4F45-4CC3-A386-9929D1974D31}" type="pres">
      <dgm:prSet presAssocID="{47B50E2A-3178-4A7D-97DB-90273A46106A}" presName="parTx" presStyleLbl="revTx" presStyleIdx="0" presStyleCnt="5">
        <dgm:presLayoutVars>
          <dgm:chMax val="0"/>
          <dgm:chPref val="0"/>
        </dgm:presLayoutVars>
      </dgm:prSet>
      <dgm:spPr/>
    </dgm:pt>
    <dgm:pt modelId="{318EA5F9-FB8B-4BFC-9907-731BE993FC44}" type="pres">
      <dgm:prSet presAssocID="{FB72E97F-3836-4BCD-B309-D8F819CFF061}" presName="sibTrans" presStyleCnt="0"/>
      <dgm:spPr/>
    </dgm:pt>
    <dgm:pt modelId="{57A616F6-91C1-47E0-A5A7-A6CF00404FCC}" type="pres">
      <dgm:prSet presAssocID="{26E1C113-3206-46E1-8172-E773D33927A0}" presName="compNode" presStyleCnt="0"/>
      <dgm:spPr/>
    </dgm:pt>
    <dgm:pt modelId="{8B6AC6B5-AC15-440E-9FA5-A9F425E9C9E9}" type="pres">
      <dgm:prSet presAssocID="{26E1C113-3206-46E1-8172-E773D33927A0}" presName="bgRect" presStyleLbl="bgShp" presStyleIdx="1" presStyleCnt="5"/>
      <dgm:spPr/>
    </dgm:pt>
    <dgm:pt modelId="{B33A27B4-3862-4B7A-AFC5-CBEB35EC2D4E}" type="pres">
      <dgm:prSet presAssocID="{26E1C113-3206-46E1-8172-E773D33927A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432CBA4-4CA1-4FCB-889C-FBD4C1DEB9B4}" type="pres">
      <dgm:prSet presAssocID="{26E1C113-3206-46E1-8172-E773D33927A0}" presName="spaceRect" presStyleCnt="0"/>
      <dgm:spPr/>
    </dgm:pt>
    <dgm:pt modelId="{D133B76B-E86C-41CD-99CC-A67B3E4FDC89}" type="pres">
      <dgm:prSet presAssocID="{26E1C113-3206-46E1-8172-E773D33927A0}" presName="parTx" presStyleLbl="revTx" presStyleIdx="1" presStyleCnt="5">
        <dgm:presLayoutVars>
          <dgm:chMax val="0"/>
          <dgm:chPref val="0"/>
        </dgm:presLayoutVars>
      </dgm:prSet>
      <dgm:spPr/>
    </dgm:pt>
    <dgm:pt modelId="{4370D2A6-77CD-42FC-A9CE-38D0B7B3E8B3}" type="pres">
      <dgm:prSet presAssocID="{EF13B115-1C3A-4A3D-A8EC-019B540551C8}" presName="sibTrans" presStyleCnt="0"/>
      <dgm:spPr/>
    </dgm:pt>
    <dgm:pt modelId="{B44F4DBF-2993-47B6-A9FE-3FEC3C387BB0}" type="pres">
      <dgm:prSet presAssocID="{A56428F7-99ED-4CE7-A2BD-A9ED3EF05DA8}" presName="compNode" presStyleCnt="0"/>
      <dgm:spPr/>
    </dgm:pt>
    <dgm:pt modelId="{559573CC-D135-47BD-B5C0-39E285ABCF5C}" type="pres">
      <dgm:prSet presAssocID="{A56428F7-99ED-4CE7-A2BD-A9ED3EF05DA8}" presName="bgRect" presStyleLbl="bgShp" presStyleIdx="2" presStyleCnt="5"/>
      <dgm:spPr/>
    </dgm:pt>
    <dgm:pt modelId="{C1817F00-C443-4271-B65B-F043A1332758}" type="pres">
      <dgm:prSet presAssocID="{A56428F7-99ED-4CE7-A2BD-A9ED3EF05DA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ízátko"/>
        </a:ext>
      </dgm:extLst>
    </dgm:pt>
    <dgm:pt modelId="{45BA26FA-2F87-4FF9-8A81-E33CC6BD0D42}" type="pres">
      <dgm:prSet presAssocID="{A56428F7-99ED-4CE7-A2BD-A9ED3EF05DA8}" presName="spaceRect" presStyleCnt="0"/>
      <dgm:spPr/>
    </dgm:pt>
    <dgm:pt modelId="{82884236-2A87-47F5-814F-211833FF2A71}" type="pres">
      <dgm:prSet presAssocID="{A56428F7-99ED-4CE7-A2BD-A9ED3EF05DA8}" presName="parTx" presStyleLbl="revTx" presStyleIdx="2" presStyleCnt="5">
        <dgm:presLayoutVars>
          <dgm:chMax val="0"/>
          <dgm:chPref val="0"/>
        </dgm:presLayoutVars>
      </dgm:prSet>
      <dgm:spPr/>
    </dgm:pt>
    <dgm:pt modelId="{D812DBA4-72ED-4F72-AFD4-99ABB0C43CE7}" type="pres">
      <dgm:prSet presAssocID="{12E1B3F0-0C31-4427-B5B4-203800854A2A}" presName="sibTrans" presStyleCnt="0"/>
      <dgm:spPr/>
    </dgm:pt>
    <dgm:pt modelId="{ADEEECAC-EB1E-477C-A6A8-3413B343C6E4}" type="pres">
      <dgm:prSet presAssocID="{2C8DB788-0D57-41B5-9802-E2CC053B1CD9}" presName="compNode" presStyleCnt="0"/>
      <dgm:spPr/>
    </dgm:pt>
    <dgm:pt modelId="{F4B21E0E-4EAF-4E06-B9A4-1C1F7A4924B3}" type="pres">
      <dgm:prSet presAssocID="{2C8DB788-0D57-41B5-9802-E2CC053B1CD9}" presName="bgRect" presStyleLbl="bgShp" presStyleIdx="3" presStyleCnt="5"/>
      <dgm:spPr/>
    </dgm:pt>
    <dgm:pt modelId="{70404EB6-21EE-4520-940C-5FD0E2F1AA00}" type="pres">
      <dgm:prSet presAssocID="{2C8DB788-0D57-41B5-9802-E2CC053B1CD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37C058BA-3151-46F2-9FE6-DD78096CB1FD}" type="pres">
      <dgm:prSet presAssocID="{2C8DB788-0D57-41B5-9802-E2CC053B1CD9}" presName="spaceRect" presStyleCnt="0"/>
      <dgm:spPr/>
    </dgm:pt>
    <dgm:pt modelId="{8BCF75A5-136B-4FF7-88A7-8458C7AD1D9A}" type="pres">
      <dgm:prSet presAssocID="{2C8DB788-0D57-41B5-9802-E2CC053B1CD9}" presName="parTx" presStyleLbl="revTx" presStyleIdx="3" presStyleCnt="5">
        <dgm:presLayoutVars>
          <dgm:chMax val="0"/>
          <dgm:chPref val="0"/>
        </dgm:presLayoutVars>
      </dgm:prSet>
      <dgm:spPr/>
    </dgm:pt>
    <dgm:pt modelId="{01CB2E59-66A6-4B93-BC8D-E6CF603358E2}" type="pres">
      <dgm:prSet presAssocID="{D1870F12-977A-4532-9110-925F10B2A2CE}" presName="sibTrans" presStyleCnt="0"/>
      <dgm:spPr/>
    </dgm:pt>
    <dgm:pt modelId="{44E70A80-0AFF-4A78-BDF0-92F31A23EEE3}" type="pres">
      <dgm:prSet presAssocID="{8F9E6148-232F-4951-9F9B-595E76B5006F}" presName="compNode" presStyleCnt="0"/>
      <dgm:spPr/>
    </dgm:pt>
    <dgm:pt modelId="{E62D991E-B056-4E77-9009-18BDECBE9F15}" type="pres">
      <dgm:prSet presAssocID="{8F9E6148-232F-4951-9F9B-595E76B5006F}" presName="bgRect" presStyleLbl="bgShp" presStyleIdx="4" presStyleCnt="5"/>
      <dgm:spPr/>
    </dgm:pt>
    <dgm:pt modelId="{2BE16042-F38C-46A2-8689-756D070CDA46}" type="pres">
      <dgm:prSet presAssocID="{8F9E6148-232F-4951-9F9B-595E76B5006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akovat"/>
        </a:ext>
      </dgm:extLst>
    </dgm:pt>
    <dgm:pt modelId="{343CB622-F0D3-44E0-BE04-0D070249D7CF}" type="pres">
      <dgm:prSet presAssocID="{8F9E6148-232F-4951-9F9B-595E76B5006F}" presName="spaceRect" presStyleCnt="0"/>
      <dgm:spPr/>
    </dgm:pt>
    <dgm:pt modelId="{7A9D2673-7B38-4D38-B555-D1D4B94B2A16}" type="pres">
      <dgm:prSet presAssocID="{8F9E6148-232F-4951-9F9B-595E76B5006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B279400-7BD4-4C62-BDE9-4E8AED6FF4F5}" srcId="{757FC289-5E3E-4221-B6F4-05EF4F099F1D}" destId="{26E1C113-3206-46E1-8172-E773D33927A0}" srcOrd="1" destOrd="0" parTransId="{12D2E90A-354A-4673-AAAE-FCA47C5A1538}" sibTransId="{EF13B115-1C3A-4A3D-A8EC-019B540551C8}"/>
    <dgm:cxn modelId="{67730336-DC30-475D-99A5-6E1900AA16C2}" type="presOf" srcId="{757FC289-5E3E-4221-B6F4-05EF4F099F1D}" destId="{1C573EDB-4FA2-4C44-A5CA-BD1CC728DEF5}" srcOrd="0" destOrd="0" presId="urn:microsoft.com/office/officeart/2018/2/layout/IconVerticalSolidList"/>
    <dgm:cxn modelId="{54CCCC44-2401-4E68-85A0-C01F4C05ABFF}" srcId="{757FC289-5E3E-4221-B6F4-05EF4F099F1D}" destId="{2C8DB788-0D57-41B5-9802-E2CC053B1CD9}" srcOrd="3" destOrd="0" parTransId="{AE7B84E9-DAED-4069-9927-1B357E21DEBB}" sibTransId="{D1870F12-977A-4532-9110-925F10B2A2CE}"/>
    <dgm:cxn modelId="{8670924B-3934-447A-A002-17E1158169A7}" type="presOf" srcId="{47B50E2A-3178-4A7D-97DB-90273A46106A}" destId="{F9452AF7-4F45-4CC3-A386-9929D1974D31}" srcOrd="0" destOrd="0" presId="urn:microsoft.com/office/officeart/2018/2/layout/IconVerticalSolidList"/>
    <dgm:cxn modelId="{B135D06C-26A0-411D-8455-3DE986C77EB4}" type="presOf" srcId="{26E1C113-3206-46E1-8172-E773D33927A0}" destId="{D133B76B-E86C-41CD-99CC-A67B3E4FDC89}" srcOrd="0" destOrd="0" presId="urn:microsoft.com/office/officeart/2018/2/layout/IconVerticalSolidList"/>
    <dgm:cxn modelId="{98609F6E-36B2-4EC8-9075-7B2864FCFA2C}" type="presOf" srcId="{A56428F7-99ED-4CE7-A2BD-A9ED3EF05DA8}" destId="{82884236-2A87-47F5-814F-211833FF2A71}" srcOrd="0" destOrd="0" presId="urn:microsoft.com/office/officeart/2018/2/layout/IconVerticalSolidList"/>
    <dgm:cxn modelId="{4122F977-9655-4D38-95A9-F25C275F4352}" srcId="{757FC289-5E3E-4221-B6F4-05EF4F099F1D}" destId="{A56428F7-99ED-4CE7-A2BD-A9ED3EF05DA8}" srcOrd="2" destOrd="0" parTransId="{ED165E32-836A-4A5B-9F05-7FCC8A815D86}" sibTransId="{12E1B3F0-0C31-4427-B5B4-203800854A2A}"/>
    <dgm:cxn modelId="{3BEF5E9A-E681-4D9A-8068-A8526DA9C37B}" srcId="{757FC289-5E3E-4221-B6F4-05EF4F099F1D}" destId="{8F9E6148-232F-4951-9F9B-595E76B5006F}" srcOrd="4" destOrd="0" parTransId="{11E04A64-8C89-489C-BB0F-368ED164A574}" sibTransId="{FD71317C-94FC-4417-9D8B-669F757E422B}"/>
    <dgm:cxn modelId="{B03C06C1-B4E9-40DC-A240-D8406D684721}" srcId="{757FC289-5E3E-4221-B6F4-05EF4F099F1D}" destId="{47B50E2A-3178-4A7D-97DB-90273A46106A}" srcOrd="0" destOrd="0" parTransId="{52DF64E6-7A83-4A1D-8A0F-6021C18E3B81}" sibTransId="{FB72E97F-3836-4BCD-B309-D8F819CFF061}"/>
    <dgm:cxn modelId="{0AA03BE2-A166-4E9E-ADB8-2ACBF9EF7B46}" type="presOf" srcId="{8F9E6148-232F-4951-9F9B-595E76B5006F}" destId="{7A9D2673-7B38-4D38-B555-D1D4B94B2A16}" srcOrd="0" destOrd="0" presId="urn:microsoft.com/office/officeart/2018/2/layout/IconVerticalSolidList"/>
    <dgm:cxn modelId="{EF66D9ED-FAD4-4785-BC80-22E6915894E6}" type="presOf" srcId="{2C8DB788-0D57-41B5-9802-E2CC053B1CD9}" destId="{8BCF75A5-136B-4FF7-88A7-8458C7AD1D9A}" srcOrd="0" destOrd="0" presId="urn:microsoft.com/office/officeart/2018/2/layout/IconVerticalSolidList"/>
    <dgm:cxn modelId="{133D99FB-C1C0-4184-B2D5-A1C23422422E}" type="presParOf" srcId="{1C573EDB-4FA2-4C44-A5CA-BD1CC728DEF5}" destId="{6E0C0366-851F-4A9C-B1D1-51138A9EC717}" srcOrd="0" destOrd="0" presId="urn:microsoft.com/office/officeart/2018/2/layout/IconVerticalSolidList"/>
    <dgm:cxn modelId="{28217085-345A-40FF-B240-A763F99AB0C9}" type="presParOf" srcId="{6E0C0366-851F-4A9C-B1D1-51138A9EC717}" destId="{6185B31C-CBA3-4A38-86A9-B6D01C61461D}" srcOrd="0" destOrd="0" presId="urn:microsoft.com/office/officeart/2018/2/layout/IconVerticalSolidList"/>
    <dgm:cxn modelId="{51FC84D3-D8E4-48EA-A9F1-D497D567B1CF}" type="presParOf" srcId="{6E0C0366-851F-4A9C-B1D1-51138A9EC717}" destId="{40DBF236-DF8A-46C6-A1C9-01009AD96E5C}" srcOrd="1" destOrd="0" presId="urn:microsoft.com/office/officeart/2018/2/layout/IconVerticalSolidList"/>
    <dgm:cxn modelId="{D709C43B-D9CA-4D15-98B9-FBE9CDF3468A}" type="presParOf" srcId="{6E0C0366-851F-4A9C-B1D1-51138A9EC717}" destId="{B12995A0-8DCD-4D31-8F9F-2A758CB60CDC}" srcOrd="2" destOrd="0" presId="urn:microsoft.com/office/officeart/2018/2/layout/IconVerticalSolidList"/>
    <dgm:cxn modelId="{AEB60110-8B8D-48C7-B993-3C0152E05E3E}" type="presParOf" srcId="{6E0C0366-851F-4A9C-B1D1-51138A9EC717}" destId="{F9452AF7-4F45-4CC3-A386-9929D1974D31}" srcOrd="3" destOrd="0" presId="urn:microsoft.com/office/officeart/2018/2/layout/IconVerticalSolidList"/>
    <dgm:cxn modelId="{7FD61902-A04F-4907-96D1-B20A69676AAF}" type="presParOf" srcId="{1C573EDB-4FA2-4C44-A5CA-BD1CC728DEF5}" destId="{318EA5F9-FB8B-4BFC-9907-731BE993FC44}" srcOrd="1" destOrd="0" presId="urn:microsoft.com/office/officeart/2018/2/layout/IconVerticalSolidList"/>
    <dgm:cxn modelId="{E686AC55-5366-42DE-A38C-F3D1D6578BB3}" type="presParOf" srcId="{1C573EDB-4FA2-4C44-A5CA-BD1CC728DEF5}" destId="{57A616F6-91C1-47E0-A5A7-A6CF00404FCC}" srcOrd="2" destOrd="0" presId="urn:microsoft.com/office/officeart/2018/2/layout/IconVerticalSolidList"/>
    <dgm:cxn modelId="{B02CCEFB-EACD-4E41-9BD4-F81BCD8BDBDE}" type="presParOf" srcId="{57A616F6-91C1-47E0-A5A7-A6CF00404FCC}" destId="{8B6AC6B5-AC15-440E-9FA5-A9F425E9C9E9}" srcOrd="0" destOrd="0" presId="urn:microsoft.com/office/officeart/2018/2/layout/IconVerticalSolidList"/>
    <dgm:cxn modelId="{068ABAF6-F605-4C38-9474-218812C54D65}" type="presParOf" srcId="{57A616F6-91C1-47E0-A5A7-A6CF00404FCC}" destId="{B33A27B4-3862-4B7A-AFC5-CBEB35EC2D4E}" srcOrd="1" destOrd="0" presId="urn:microsoft.com/office/officeart/2018/2/layout/IconVerticalSolidList"/>
    <dgm:cxn modelId="{B1ACA4DB-8C68-421F-A1CB-2929682723E4}" type="presParOf" srcId="{57A616F6-91C1-47E0-A5A7-A6CF00404FCC}" destId="{8432CBA4-4CA1-4FCB-889C-FBD4C1DEB9B4}" srcOrd="2" destOrd="0" presId="urn:microsoft.com/office/officeart/2018/2/layout/IconVerticalSolidList"/>
    <dgm:cxn modelId="{EB4CBCB2-5960-4B4F-A91D-B4693C1FF6AC}" type="presParOf" srcId="{57A616F6-91C1-47E0-A5A7-A6CF00404FCC}" destId="{D133B76B-E86C-41CD-99CC-A67B3E4FDC89}" srcOrd="3" destOrd="0" presId="urn:microsoft.com/office/officeart/2018/2/layout/IconVerticalSolidList"/>
    <dgm:cxn modelId="{E90CE554-D5C7-4853-9C99-26389C6422D1}" type="presParOf" srcId="{1C573EDB-4FA2-4C44-A5CA-BD1CC728DEF5}" destId="{4370D2A6-77CD-42FC-A9CE-38D0B7B3E8B3}" srcOrd="3" destOrd="0" presId="urn:microsoft.com/office/officeart/2018/2/layout/IconVerticalSolidList"/>
    <dgm:cxn modelId="{C2B87356-BE81-4C50-955A-F23A95195545}" type="presParOf" srcId="{1C573EDB-4FA2-4C44-A5CA-BD1CC728DEF5}" destId="{B44F4DBF-2993-47B6-A9FE-3FEC3C387BB0}" srcOrd="4" destOrd="0" presId="urn:microsoft.com/office/officeart/2018/2/layout/IconVerticalSolidList"/>
    <dgm:cxn modelId="{A5937739-33EB-4E85-981C-5E0DCD08B1CE}" type="presParOf" srcId="{B44F4DBF-2993-47B6-A9FE-3FEC3C387BB0}" destId="{559573CC-D135-47BD-B5C0-39E285ABCF5C}" srcOrd="0" destOrd="0" presId="urn:microsoft.com/office/officeart/2018/2/layout/IconVerticalSolidList"/>
    <dgm:cxn modelId="{4C9888AD-8F52-4356-8EFD-866B6F06528A}" type="presParOf" srcId="{B44F4DBF-2993-47B6-A9FE-3FEC3C387BB0}" destId="{C1817F00-C443-4271-B65B-F043A1332758}" srcOrd="1" destOrd="0" presId="urn:microsoft.com/office/officeart/2018/2/layout/IconVerticalSolidList"/>
    <dgm:cxn modelId="{F6C26BE6-2266-498C-BBD1-71AE246AE919}" type="presParOf" srcId="{B44F4DBF-2993-47B6-A9FE-3FEC3C387BB0}" destId="{45BA26FA-2F87-4FF9-8A81-E33CC6BD0D42}" srcOrd="2" destOrd="0" presId="urn:microsoft.com/office/officeart/2018/2/layout/IconVerticalSolidList"/>
    <dgm:cxn modelId="{4B81A835-6766-49C2-9DD6-9A43FB3CCAF8}" type="presParOf" srcId="{B44F4DBF-2993-47B6-A9FE-3FEC3C387BB0}" destId="{82884236-2A87-47F5-814F-211833FF2A71}" srcOrd="3" destOrd="0" presId="urn:microsoft.com/office/officeart/2018/2/layout/IconVerticalSolidList"/>
    <dgm:cxn modelId="{AECA87FD-5834-4E65-849F-8BF5A785FC53}" type="presParOf" srcId="{1C573EDB-4FA2-4C44-A5CA-BD1CC728DEF5}" destId="{D812DBA4-72ED-4F72-AFD4-99ABB0C43CE7}" srcOrd="5" destOrd="0" presId="urn:microsoft.com/office/officeart/2018/2/layout/IconVerticalSolidList"/>
    <dgm:cxn modelId="{4D3C9C00-B407-43B5-9C27-BEA2992F7856}" type="presParOf" srcId="{1C573EDB-4FA2-4C44-A5CA-BD1CC728DEF5}" destId="{ADEEECAC-EB1E-477C-A6A8-3413B343C6E4}" srcOrd="6" destOrd="0" presId="urn:microsoft.com/office/officeart/2018/2/layout/IconVerticalSolidList"/>
    <dgm:cxn modelId="{A075F73C-B61B-4E35-9B23-0CA7FA415DDD}" type="presParOf" srcId="{ADEEECAC-EB1E-477C-A6A8-3413B343C6E4}" destId="{F4B21E0E-4EAF-4E06-B9A4-1C1F7A4924B3}" srcOrd="0" destOrd="0" presId="urn:microsoft.com/office/officeart/2018/2/layout/IconVerticalSolidList"/>
    <dgm:cxn modelId="{392284C2-F3F2-495F-8F89-0AD838CF30D7}" type="presParOf" srcId="{ADEEECAC-EB1E-477C-A6A8-3413B343C6E4}" destId="{70404EB6-21EE-4520-940C-5FD0E2F1AA00}" srcOrd="1" destOrd="0" presId="urn:microsoft.com/office/officeart/2018/2/layout/IconVerticalSolidList"/>
    <dgm:cxn modelId="{9F6C68FF-6F9C-4EF8-B028-2A68BCB8BAF3}" type="presParOf" srcId="{ADEEECAC-EB1E-477C-A6A8-3413B343C6E4}" destId="{37C058BA-3151-46F2-9FE6-DD78096CB1FD}" srcOrd="2" destOrd="0" presId="urn:microsoft.com/office/officeart/2018/2/layout/IconVerticalSolidList"/>
    <dgm:cxn modelId="{61E2A582-D32F-4255-8F88-AD685432F00A}" type="presParOf" srcId="{ADEEECAC-EB1E-477C-A6A8-3413B343C6E4}" destId="{8BCF75A5-136B-4FF7-88A7-8458C7AD1D9A}" srcOrd="3" destOrd="0" presId="urn:microsoft.com/office/officeart/2018/2/layout/IconVerticalSolidList"/>
    <dgm:cxn modelId="{ADCB9F54-81D5-4FF3-9B69-6C31282E9970}" type="presParOf" srcId="{1C573EDB-4FA2-4C44-A5CA-BD1CC728DEF5}" destId="{01CB2E59-66A6-4B93-BC8D-E6CF603358E2}" srcOrd="7" destOrd="0" presId="urn:microsoft.com/office/officeart/2018/2/layout/IconVerticalSolidList"/>
    <dgm:cxn modelId="{B0201617-D7FA-4686-82CF-B6D7322ACD8A}" type="presParOf" srcId="{1C573EDB-4FA2-4C44-A5CA-BD1CC728DEF5}" destId="{44E70A80-0AFF-4A78-BDF0-92F31A23EEE3}" srcOrd="8" destOrd="0" presId="urn:microsoft.com/office/officeart/2018/2/layout/IconVerticalSolidList"/>
    <dgm:cxn modelId="{50B1BC36-7A39-4C10-AAEC-CE2F07F76197}" type="presParOf" srcId="{44E70A80-0AFF-4A78-BDF0-92F31A23EEE3}" destId="{E62D991E-B056-4E77-9009-18BDECBE9F15}" srcOrd="0" destOrd="0" presId="urn:microsoft.com/office/officeart/2018/2/layout/IconVerticalSolidList"/>
    <dgm:cxn modelId="{7528F078-FDB0-41CD-B2EB-A9E14AED64CF}" type="presParOf" srcId="{44E70A80-0AFF-4A78-BDF0-92F31A23EEE3}" destId="{2BE16042-F38C-46A2-8689-756D070CDA46}" srcOrd="1" destOrd="0" presId="urn:microsoft.com/office/officeart/2018/2/layout/IconVerticalSolidList"/>
    <dgm:cxn modelId="{34907BCD-47D1-46F2-B5E1-66F149E890EB}" type="presParOf" srcId="{44E70A80-0AFF-4A78-BDF0-92F31A23EEE3}" destId="{343CB622-F0D3-44E0-BE04-0D070249D7CF}" srcOrd="2" destOrd="0" presId="urn:microsoft.com/office/officeart/2018/2/layout/IconVerticalSolidList"/>
    <dgm:cxn modelId="{BBC6BCAC-BEAA-41AF-9EDC-454F1C363AD6}" type="presParOf" srcId="{44E70A80-0AFF-4A78-BDF0-92F31A23EEE3}" destId="{7A9D2673-7B38-4D38-B555-D1D4B94B2A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88E9B-033D-437C-87FB-DC7AAAB108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F8958D1-B6EC-4D9D-9122-6A36994FF2BA}">
      <dgm:prSet/>
      <dgm:spPr/>
      <dgm:t>
        <a:bodyPr/>
        <a:lstStyle/>
        <a:p>
          <a:r>
            <a:rPr lang="cs-CZ"/>
            <a:t>Zde popsaný inovační proces je pouze nabízenou možností.</a:t>
          </a:r>
          <a:endParaRPr lang="en-US"/>
        </a:p>
      </dgm:t>
    </dgm:pt>
    <dgm:pt modelId="{1BFA004F-A18E-40A7-AE94-614B302774A2}" type="parTrans" cxnId="{92C0F2B6-030E-4642-95F9-6B8576D1E0EB}">
      <dgm:prSet/>
      <dgm:spPr/>
      <dgm:t>
        <a:bodyPr/>
        <a:lstStyle/>
        <a:p>
          <a:endParaRPr lang="en-US"/>
        </a:p>
      </dgm:t>
    </dgm:pt>
    <dgm:pt modelId="{B8F464FF-C187-40CF-B8F7-7A451A7D71D0}" type="sibTrans" cxnId="{92C0F2B6-030E-4642-95F9-6B8576D1E0EB}">
      <dgm:prSet/>
      <dgm:spPr/>
      <dgm:t>
        <a:bodyPr/>
        <a:lstStyle/>
        <a:p>
          <a:endParaRPr lang="en-US"/>
        </a:p>
      </dgm:t>
    </dgm:pt>
    <dgm:pt modelId="{86A4E03C-AF9C-436C-8CDA-C9490A3980C2}">
      <dgm:prSet/>
      <dgm:spPr/>
      <dgm:t>
        <a:bodyPr/>
        <a:lstStyle/>
        <a:p>
          <a:r>
            <a:rPr lang="cs-CZ"/>
            <a:t>Stejně jako u vymezení sociálních inovací, i zde je možné sledovat různé, vzájemně se doplňující přístupy. </a:t>
          </a:r>
          <a:endParaRPr lang="en-US"/>
        </a:p>
      </dgm:t>
    </dgm:pt>
    <dgm:pt modelId="{D7252847-E5CF-43C0-9F24-935702AA2A33}" type="parTrans" cxnId="{F84937B1-E528-4D39-AA83-25654DF796A0}">
      <dgm:prSet/>
      <dgm:spPr/>
      <dgm:t>
        <a:bodyPr/>
        <a:lstStyle/>
        <a:p>
          <a:endParaRPr lang="en-US"/>
        </a:p>
      </dgm:t>
    </dgm:pt>
    <dgm:pt modelId="{528128C8-526F-418A-A735-CD2F0D9E5A03}" type="sibTrans" cxnId="{F84937B1-E528-4D39-AA83-25654DF796A0}">
      <dgm:prSet/>
      <dgm:spPr/>
      <dgm:t>
        <a:bodyPr/>
        <a:lstStyle/>
        <a:p>
          <a:endParaRPr lang="en-US"/>
        </a:p>
      </dgm:t>
    </dgm:pt>
    <dgm:pt modelId="{A4A671CB-C001-4B1B-BC5C-214AB467E7C6}">
      <dgm:prSet/>
      <dgm:spPr/>
      <dgm:t>
        <a:bodyPr/>
        <a:lstStyle/>
        <a:p>
          <a:r>
            <a:rPr lang="cs-CZ"/>
            <a:t>Základem všech přístupů je vznik nápadu, vývoj nápadu a jeho zavedení.</a:t>
          </a:r>
          <a:endParaRPr lang="en-US"/>
        </a:p>
      </dgm:t>
    </dgm:pt>
    <dgm:pt modelId="{A96BF84E-1C31-4ED9-8656-57D947C53780}" type="parTrans" cxnId="{36BAFC3C-446C-4025-987A-1A6A988A5E2F}">
      <dgm:prSet/>
      <dgm:spPr/>
      <dgm:t>
        <a:bodyPr/>
        <a:lstStyle/>
        <a:p>
          <a:endParaRPr lang="en-US"/>
        </a:p>
      </dgm:t>
    </dgm:pt>
    <dgm:pt modelId="{B9F22359-F65B-443B-86D4-4BB5ECD8B45C}" type="sibTrans" cxnId="{36BAFC3C-446C-4025-987A-1A6A988A5E2F}">
      <dgm:prSet/>
      <dgm:spPr/>
      <dgm:t>
        <a:bodyPr/>
        <a:lstStyle/>
        <a:p>
          <a:endParaRPr lang="en-US"/>
        </a:p>
      </dgm:t>
    </dgm:pt>
    <dgm:pt modelId="{0E9831C1-B226-45FF-B617-74835E9E6373}">
      <dgm:prSet/>
      <dgm:spPr/>
      <dgm:t>
        <a:bodyPr/>
        <a:lstStyle/>
        <a:p>
          <a:r>
            <a:rPr lang="cs-CZ"/>
            <a:t>Samotná struktura procesu sociálních inovací má tři možná hlediska. </a:t>
          </a:r>
          <a:endParaRPr lang="en-US"/>
        </a:p>
      </dgm:t>
    </dgm:pt>
    <dgm:pt modelId="{F96E23C2-177A-4564-AD4C-1BA848EE6B66}" type="parTrans" cxnId="{384074EE-4CCD-423E-8BEA-34847266D620}">
      <dgm:prSet/>
      <dgm:spPr/>
      <dgm:t>
        <a:bodyPr/>
        <a:lstStyle/>
        <a:p>
          <a:endParaRPr lang="en-US"/>
        </a:p>
      </dgm:t>
    </dgm:pt>
    <dgm:pt modelId="{C766D35D-AEC0-424F-9497-7AB03A08C4A9}" type="sibTrans" cxnId="{384074EE-4CCD-423E-8BEA-34847266D620}">
      <dgm:prSet/>
      <dgm:spPr/>
      <dgm:t>
        <a:bodyPr/>
        <a:lstStyle/>
        <a:p>
          <a:endParaRPr lang="en-US"/>
        </a:p>
      </dgm:t>
    </dgm:pt>
    <dgm:pt modelId="{B8DB9D7B-4771-42C5-A09C-903A13E671FF}" type="pres">
      <dgm:prSet presAssocID="{06F88E9B-033D-437C-87FB-DC7AAAB10838}" presName="root" presStyleCnt="0">
        <dgm:presLayoutVars>
          <dgm:dir/>
          <dgm:resizeHandles val="exact"/>
        </dgm:presLayoutVars>
      </dgm:prSet>
      <dgm:spPr/>
    </dgm:pt>
    <dgm:pt modelId="{BF651B1B-7B70-4B76-BABC-223B7F757EC2}" type="pres">
      <dgm:prSet presAssocID="{AF8958D1-B6EC-4D9D-9122-6A36994FF2BA}" presName="compNode" presStyleCnt="0"/>
      <dgm:spPr/>
    </dgm:pt>
    <dgm:pt modelId="{ECD79EEA-2FC5-41C8-9FC0-080ADC181880}" type="pres">
      <dgm:prSet presAssocID="{AF8958D1-B6EC-4D9D-9122-6A36994FF2BA}" presName="bgRect" presStyleLbl="bgShp" presStyleIdx="0" presStyleCnt="4"/>
      <dgm:spPr/>
    </dgm:pt>
    <dgm:pt modelId="{9C7AC659-7E31-4BF9-8A7D-A07F3B174386}" type="pres">
      <dgm:prSet presAssocID="{AF8958D1-B6EC-4D9D-9122-6A36994FF2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79647A73-6C4D-47EC-9FD9-CBB79DED6FBC}" type="pres">
      <dgm:prSet presAssocID="{AF8958D1-B6EC-4D9D-9122-6A36994FF2BA}" presName="spaceRect" presStyleCnt="0"/>
      <dgm:spPr/>
    </dgm:pt>
    <dgm:pt modelId="{FEA40A13-1839-4151-9494-D1E81AF78241}" type="pres">
      <dgm:prSet presAssocID="{AF8958D1-B6EC-4D9D-9122-6A36994FF2BA}" presName="parTx" presStyleLbl="revTx" presStyleIdx="0" presStyleCnt="4">
        <dgm:presLayoutVars>
          <dgm:chMax val="0"/>
          <dgm:chPref val="0"/>
        </dgm:presLayoutVars>
      </dgm:prSet>
      <dgm:spPr/>
    </dgm:pt>
    <dgm:pt modelId="{042F410D-BB4D-44E3-A6CC-B9E37FAF3BFA}" type="pres">
      <dgm:prSet presAssocID="{B8F464FF-C187-40CF-B8F7-7A451A7D71D0}" presName="sibTrans" presStyleCnt="0"/>
      <dgm:spPr/>
    </dgm:pt>
    <dgm:pt modelId="{5B71E5D2-3DFC-4009-855F-63571F42510F}" type="pres">
      <dgm:prSet presAssocID="{86A4E03C-AF9C-436C-8CDA-C9490A3980C2}" presName="compNode" presStyleCnt="0"/>
      <dgm:spPr/>
    </dgm:pt>
    <dgm:pt modelId="{D568085D-B192-4C63-84B7-362A7B513A55}" type="pres">
      <dgm:prSet presAssocID="{86A4E03C-AF9C-436C-8CDA-C9490A3980C2}" presName="bgRect" presStyleLbl="bgShp" presStyleIdx="1" presStyleCnt="4"/>
      <dgm:spPr/>
    </dgm:pt>
    <dgm:pt modelId="{8A9F1607-6BB2-4D8C-893B-C14FC086A026}" type="pres">
      <dgm:prSet presAssocID="{86A4E03C-AF9C-436C-8CDA-C9490A3980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C4DF5F0-5B35-4EDF-A09C-402573E8CAF6}" type="pres">
      <dgm:prSet presAssocID="{86A4E03C-AF9C-436C-8CDA-C9490A3980C2}" presName="spaceRect" presStyleCnt="0"/>
      <dgm:spPr/>
    </dgm:pt>
    <dgm:pt modelId="{0755CCF1-07B8-4D3F-9DD8-0BC315049CF2}" type="pres">
      <dgm:prSet presAssocID="{86A4E03C-AF9C-436C-8CDA-C9490A3980C2}" presName="parTx" presStyleLbl="revTx" presStyleIdx="1" presStyleCnt="4">
        <dgm:presLayoutVars>
          <dgm:chMax val="0"/>
          <dgm:chPref val="0"/>
        </dgm:presLayoutVars>
      </dgm:prSet>
      <dgm:spPr/>
    </dgm:pt>
    <dgm:pt modelId="{0AB20122-2023-49FA-B9A6-B3C6D7946581}" type="pres">
      <dgm:prSet presAssocID="{528128C8-526F-418A-A735-CD2F0D9E5A03}" presName="sibTrans" presStyleCnt="0"/>
      <dgm:spPr/>
    </dgm:pt>
    <dgm:pt modelId="{494954AF-50CE-4EC0-9681-22623FBE0062}" type="pres">
      <dgm:prSet presAssocID="{A4A671CB-C001-4B1B-BC5C-214AB467E7C6}" presName="compNode" presStyleCnt="0"/>
      <dgm:spPr/>
    </dgm:pt>
    <dgm:pt modelId="{ED4AC9A3-8432-48F6-97DA-141AB36316CF}" type="pres">
      <dgm:prSet presAssocID="{A4A671CB-C001-4B1B-BC5C-214AB467E7C6}" presName="bgRect" presStyleLbl="bgShp" presStyleIdx="2" presStyleCnt="4"/>
      <dgm:spPr/>
    </dgm:pt>
    <dgm:pt modelId="{D8C1818E-ADEB-460E-A8A3-DBFF8A8E8F4B}" type="pres">
      <dgm:prSet presAssocID="{A4A671CB-C001-4B1B-BC5C-214AB467E7C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a"/>
        </a:ext>
      </dgm:extLst>
    </dgm:pt>
    <dgm:pt modelId="{BE8F87BA-DADB-4580-93C0-129C04CC0F0B}" type="pres">
      <dgm:prSet presAssocID="{A4A671CB-C001-4B1B-BC5C-214AB467E7C6}" presName="spaceRect" presStyleCnt="0"/>
      <dgm:spPr/>
    </dgm:pt>
    <dgm:pt modelId="{09F79BB8-3F14-4520-9309-400F957AA94C}" type="pres">
      <dgm:prSet presAssocID="{A4A671CB-C001-4B1B-BC5C-214AB467E7C6}" presName="parTx" presStyleLbl="revTx" presStyleIdx="2" presStyleCnt="4">
        <dgm:presLayoutVars>
          <dgm:chMax val="0"/>
          <dgm:chPref val="0"/>
        </dgm:presLayoutVars>
      </dgm:prSet>
      <dgm:spPr/>
    </dgm:pt>
    <dgm:pt modelId="{705F62BD-700F-4DF7-94C3-1022DB75ED40}" type="pres">
      <dgm:prSet presAssocID="{B9F22359-F65B-443B-86D4-4BB5ECD8B45C}" presName="sibTrans" presStyleCnt="0"/>
      <dgm:spPr/>
    </dgm:pt>
    <dgm:pt modelId="{DAEB2CD8-EA5E-4883-A01C-9C023E04FE49}" type="pres">
      <dgm:prSet presAssocID="{0E9831C1-B226-45FF-B617-74835E9E6373}" presName="compNode" presStyleCnt="0"/>
      <dgm:spPr/>
    </dgm:pt>
    <dgm:pt modelId="{FA88A479-D0BC-48A5-9031-43133D56CF3E}" type="pres">
      <dgm:prSet presAssocID="{0E9831C1-B226-45FF-B617-74835E9E6373}" presName="bgRect" presStyleLbl="bgShp" presStyleIdx="3" presStyleCnt="4"/>
      <dgm:spPr/>
    </dgm:pt>
    <dgm:pt modelId="{D3082B12-A582-40FD-93C3-8063B732F942}" type="pres">
      <dgm:prSet presAssocID="{0E9831C1-B226-45FF-B617-74835E9E63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C9836827-C042-4741-8778-CE66519AF7BE}" type="pres">
      <dgm:prSet presAssocID="{0E9831C1-B226-45FF-B617-74835E9E6373}" presName="spaceRect" presStyleCnt="0"/>
      <dgm:spPr/>
    </dgm:pt>
    <dgm:pt modelId="{7232B5BB-E8A2-4ECC-B478-E16DA4065F38}" type="pres">
      <dgm:prSet presAssocID="{0E9831C1-B226-45FF-B617-74835E9E637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3C2538-EE51-4144-94E5-060CF5B10AFD}" type="presOf" srcId="{A4A671CB-C001-4B1B-BC5C-214AB467E7C6}" destId="{09F79BB8-3F14-4520-9309-400F957AA94C}" srcOrd="0" destOrd="0" presId="urn:microsoft.com/office/officeart/2018/2/layout/IconVerticalSolidList"/>
    <dgm:cxn modelId="{36BAFC3C-446C-4025-987A-1A6A988A5E2F}" srcId="{06F88E9B-033D-437C-87FB-DC7AAAB10838}" destId="{A4A671CB-C001-4B1B-BC5C-214AB467E7C6}" srcOrd="2" destOrd="0" parTransId="{A96BF84E-1C31-4ED9-8656-57D947C53780}" sibTransId="{B9F22359-F65B-443B-86D4-4BB5ECD8B45C}"/>
    <dgm:cxn modelId="{C1DB3C3E-847D-4E4B-8530-EE5FE54C7A54}" type="presOf" srcId="{0E9831C1-B226-45FF-B617-74835E9E6373}" destId="{7232B5BB-E8A2-4ECC-B478-E16DA4065F38}" srcOrd="0" destOrd="0" presId="urn:microsoft.com/office/officeart/2018/2/layout/IconVerticalSolidList"/>
    <dgm:cxn modelId="{F84937B1-E528-4D39-AA83-25654DF796A0}" srcId="{06F88E9B-033D-437C-87FB-DC7AAAB10838}" destId="{86A4E03C-AF9C-436C-8CDA-C9490A3980C2}" srcOrd="1" destOrd="0" parTransId="{D7252847-E5CF-43C0-9F24-935702AA2A33}" sibTransId="{528128C8-526F-418A-A735-CD2F0D9E5A03}"/>
    <dgm:cxn modelId="{8AFEA4B5-41FC-46FC-9BA7-AEAB1055EA43}" type="presOf" srcId="{86A4E03C-AF9C-436C-8CDA-C9490A3980C2}" destId="{0755CCF1-07B8-4D3F-9DD8-0BC315049CF2}" srcOrd="0" destOrd="0" presId="urn:microsoft.com/office/officeart/2018/2/layout/IconVerticalSolidList"/>
    <dgm:cxn modelId="{92C0F2B6-030E-4642-95F9-6B8576D1E0EB}" srcId="{06F88E9B-033D-437C-87FB-DC7AAAB10838}" destId="{AF8958D1-B6EC-4D9D-9122-6A36994FF2BA}" srcOrd="0" destOrd="0" parTransId="{1BFA004F-A18E-40A7-AE94-614B302774A2}" sibTransId="{B8F464FF-C187-40CF-B8F7-7A451A7D71D0}"/>
    <dgm:cxn modelId="{E00BD6BA-012E-4D14-9FEF-F5BB37CCD6D4}" type="presOf" srcId="{06F88E9B-033D-437C-87FB-DC7AAAB10838}" destId="{B8DB9D7B-4771-42C5-A09C-903A13E671FF}" srcOrd="0" destOrd="0" presId="urn:microsoft.com/office/officeart/2018/2/layout/IconVerticalSolidList"/>
    <dgm:cxn modelId="{1A704CDF-CD20-4FC5-A0CF-366E46BA0F2F}" type="presOf" srcId="{AF8958D1-B6EC-4D9D-9122-6A36994FF2BA}" destId="{FEA40A13-1839-4151-9494-D1E81AF78241}" srcOrd="0" destOrd="0" presId="urn:microsoft.com/office/officeart/2018/2/layout/IconVerticalSolidList"/>
    <dgm:cxn modelId="{384074EE-4CCD-423E-8BEA-34847266D620}" srcId="{06F88E9B-033D-437C-87FB-DC7AAAB10838}" destId="{0E9831C1-B226-45FF-B617-74835E9E6373}" srcOrd="3" destOrd="0" parTransId="{F96E23C2-177A-4564-AD4C-1BA848EE6B66}" sibTransId="{C766D35D-AEC0-424F-9497-7AB03A08C4A9}"/>
    <dgm:cxn modelId="{1FD5960E-B951-4986-B856-6C15D33577B5}" type="presParOf" srcId="{B8DB9D7B-4771-42C5-A09C-903A13E671FF}" destId="{BF651B1B-7B70-4B76-BABC-223B7F757EC2}" srcOrd="0" destOrd="0" presId="urn:microsoft.com/office/officeart/2018/2/layout/IconVerticalSolidList"/>
    <dgm:cxn modelId="{05FA1ABA-A997-49CD-ACBE-9100BDB668BD}" type="presParOf" srcId="{BF651B1B-7B70-4B76-BABC-223B7F757EC2}" destId="{ECD79EEA-2FC5-41C8-9FC0-080ADC181880}" srcOrd="0" destOrd="0" presId="urn:microsoft.com/office/officeart/2018/2/layout/IconVerticalSolidList"/>
    <dgm:cxn modelId="{CBB8350D-C8F3-49A0-9319-BC7A1B128977}" type="presParOf" srcId="{BF651B1B-7B70-4B76-BABC-223B7F757EC2}" destId="{9C7AC659-7E31-4BF9-8A7D-A07F3B174386}" srcOrd="1" destOrd="0" presId="urn:microsoft.com/office/officeart/2018/2/layout/IconVerticalSolidList"/>
    <dgm:cxn modelId="{C1F7AA28-9A21-4345-BE09-1F3384195F54}" type="presParOf" srcId="{BF651B1B-7B70-4B76-BABC-223B7F757EC2}" destId="{79647A73-6C4D-47EC-9FD9-CBB79DED6FBC}" srcOrd="2" destOrd="0" presId="urn:microsoft.com/office/officeart/2018/2/layout/IconVerticalSolidList"/>
    <dgm:cxn modelId="{D4FB44A0-0E58-465F-8337-8566329D3001}" type="presParOf" srcId="{BF651B1B-7B70-4B76-BABC-223B7F757EC2}" destId="{FEA40A13-1839-4151-9494-D1E81AF78241}" srcOrd="3" destOrd="0" presId="urn:microsoft.com/office/officeart/2018/2/layout/IconVerticalSolidList"/>
    <dgm:cxn modelId="{EA1A43C8-1716-4954-B6B3-497027AAA632}" type="presParOf" srcId="{B8DB9D7B-4771-42C5-A09C-903A13E671FF}" destId="{042F410D-BB4D-44E3-A6CC-B9E37FAF3BFA}" srcOrd="1" destOrd="0" presId="urn:microsoft.com/office/officeart/2018/2/layout/IconVerticalSolidList"/>
    <dgm:cxn modelId="{FACD0CBD-4DA8-411E-A6B5-E62109C5CC8D}" type="presParOf" srcId="{B8DB9D7B-4771-42C5-A09C-903A13E671FF}" destId="{5B71E5D2-3DFC-4009-855F-63571F42510F}" srcOrd="2" destOrd="0" presId="urn:microsoft.com/office/officeart/2018/2/layout/IconVerticalSolidList"/>
    <dgm:cxn modelId="{A45E6CEC-1012-479B-A32C-DFE4CE332725}" type="presParOf" srcId="{5B71E5D2-3DFC-4009-855F-63571F42510F}" destId="{D568085D-B192-4C63-84B7-362A7B513A55}" srcOrd="0" destOrd="0" presId="urn:microsoft.com/office/officeart/2018/2/layout/IconVerticalSolidList"/>
    <dgm:cxn modelId="{F8CAD9BD-5FFF-4683-9D38-8E48B9D28B64}" type="presParOf" srcId="{5B71E5D2-3DFC-4009-855F-63571F42510F}" destId="{8A9F1607-6BB2-4D8C-893B-C14FC086A026}" srcOrd="1" destOrd="0" presId="urn:microsoft.com/office/officeart/2018/2/layout/IconVerticalSolidList"/>
    <dgm:cxn modelId="{B3F3AA1F-C3CE-41F7-9CAD-444D362E95A9}" type="presParOf" srcId="{5B71E5D2-3DFC-4009-855F-63571F42510F}" destId="{2C4DF5F0-5B35-4EDF-A09C-402573E8CAF6}" srcOrd="2" destOrd="0" presId="urn:microsoft.com/office/officeart/2018/2/layout/IconVerticalSolidList"/>
    <dgm:cxn modelId="{EDE143A4-741E-4687-AC98-7C4F41D43310}" type="presParOf" srcId="{5B71E5D2-3DFC-4009-855F-63571F42510F}" destId="{0755CCF1-07B8-4D3F-9DD8-0BC315049CF2}" srcOrd="3" destOrd="0" presId="urn:microsoft.com/office/officeart/2018/2/layout/IconVerticalSolidList"/>
    <dgm:cxn modelId="{B86C9651-E80F-4BD8-880C-70CA52B75B46}" type="presParOf" srcId="{B8DB9D7B-4771-42C5-A09C-903A13E671FF}" destId="{0AB20122-2023-49FA-B9A6-B3C6D7946581}" srcOrd="3" destOrd="0" presId="urn:microsoft.com/office/officeart/2018/2/layout/IconVerticalSolidList"/>
    <dgm:cxn modelId="{A2B33930-49D4-4675-AEE5-C353EA69EE47}" type="presParOf" srcId="{B8DB9D7B-4771-42C5-A09C-903A13E671FF}" destId="{494954AF-50CE-4EC0-9681-22623FBE0062}" srcOrd="4" destOrd="0" presId="urn:microsoft.com/office/officeart/2018/2/layout/IconVerticalSolidList"/>
    <dgm:cxn modelId="{9D9983CE-3786-494B-B227-0B4A3CE64289}" type="presParOf" srcId="{494954AF-50CE-4EC0-9681-22623FBE0062}" destId="{ED4AC9A3-8432-48F6-97DA-141AB36316CF}" srcOrd="0" destOrd="0" presId="urn:microsoft.com/office/officeart/2018/2/layout/IconVerticalSolidList"/>
    <dgm:cxn modelId="{4E64E1E4-B127-4396-B921-FBBDF1EE9305}" type="presParOf" srcId="{494954AF-50CE-4EC0-9681-22623FBE0062}" destId="{D8C1818E-ADEB-460E-A8A3-DBFF8A8E8F4B}" srcOrd="1" destOrd="0" presId="urn:microsoft.com/office/officeart/2018/2/layout/IconVerticalSolidList"/>
    <dgm:cxn modelId="{7E8D74B2-0D95-4A2B-9351-EC891EE3E35F}" type="presParOf" srcId="{494954AF-50CE-4EC0-9681-22623FBE0062}" destId="{BE8F87BA-DADB-4580-93C0-129C04CC0F0B}" srcOrd="2" destOrd="0" presId="urn:microsoft.com/office/officeart/2018/2/layout/IconVerticalSolidList"/>
    <dgm:cxn modelId="{9EE4B4B3-EC3E-4D90-B64E-7921E6C246D9}" type="presParOf" srcId="{494954AF-50CE-4EC0-9681-22623FBE0062}" destId="{09F79BB8-3F14-4520-9309-400F957AA94C}" srcOrd="3" destOrd="0" presId="urn:microsoft.com/office/officeart/2018/2/layout/IconVerticalSolidList"/>
    <dgm:cxn modelId="{FC7EDC55-1130-445D-A814-373173D4B523}" type="presParOf" srcId="{B8DB9D7B-4771-42C5-A09C-903A13E671FF}" destId="{705F62BD-700F-4DF7-94C3-1022DB75ED40}" srcOrd="5" destOrd="0" presId="urn:microsoft.com/office/officeart/2018/2/layout/IconVerticalSolidList"/>
    <dgm:cxn modelId="{33D7D538-CCDC-4C42-B720-677F24C40D66}" type="presParOf" srcId="{B8DB9D7B-4771-42C5-A09C-903A13E671FF}" destId="{DAEB2CD8-EA5E-4883-A01C-9C023E04FE49}" srcOrd="6" destOrd="0" presId="urn:microsoft.com/office/officeart/2018/2/layout/IconVerticalSolidList"/>
    <dgm:cxn modelId="{5DFA6AF6-CDFE-4C43-AA10-DF32C20B7F5D}" type="presParOf" srcId="{DAEB2CD8-EA5E-4883-A01C-9C023E04FE49}" destId="{FA88A479-D0BC-48A5-9031-43133D56CF3E}" srcOrd="0" destOrd="0" presId="urn:microsoft.com/office/officeart/2018/2/layout/IconVerticalSolidList"/>
    <dgm:cxn modelId="{E33CDA56-CB90-44D3-93DF-651423B35AEF}" type="presParOf" srcId="{DAEB2CD8-EA5E-4883-A01C-9C023E04FE49}" destId="{D3082B12-A582-40FD-93C3-8063B732F942}" srcOrd="1" destOrd="0" presId="urn:microsoft.com/office/officeart/2018/2/layout/IconVerticalSolidList"/>
    <dgm:cxn modelId="{C71090E3-8754-40F7-8941-56FED1768B93}" type="presParOf" srcId="{DAEB2CD8-EA5E-4883-A01C-9C023E04FE49}" destId="{C9836827-C042-4741-8778-CE66519AF7BE}" srcOrd="2" destOrd="0" presId="urn:microsoft.com/office/officeart/2018/2/layout/IconVerticalSolidList"/>
    <dgm:cxn modelId="{272D77BF-7FD0-46F1-8533-1A8D535A4BE3}" type="presParOf" srcId="{DAEB2CD8-EA5E-4883-A01C-9C023E04FE49}" destId="{7232B5BB-E8A2-4ECC-B478-E16DA4065F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9C662-DF47-49F3-9132-E69781548DE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A7916D-81D1-4867-8F7C-29303A69236B}">
      <dgm:prSet/>
      <dgm:spPr/>
      <dgm:t>
        <a:bodyPr/>
        <a:lstStyle/>
        <a:p>
          <a:r>
            <a:rPr lang="cs-CZ"/>
            <a:t>Prvním hlediskem je standardní model jednotlivých fází.</a:t>
          </a:r>
          <a:endParaRPr lang="en-US"/>
        </a:p>
      </dgm:t>
    </dgm:pt>
    <dgm:pt modelId="{F7A4FB90-A874-495F-ABDF-63804A851AFF}" type="parTrans" cxnId="{15EA368B-AC99-42B8-9497-7C1FAF3A910A}">
      <dgm:prSet/>
      <dgm:spPr/>
      <dgm:t>
        <a:bodyPr/>
        <a:lstStyle/>
        <a:p>
          <a:endParaRPr lang="en-US"/>
        </a:p>
      </dgm:t>
    </dgm:pt>
    <dgm:pt modelId="{35409E5A-0FE8-462B-808C-00C459A50399}" type="sibTrans" cxnId="{15EA368B-AC99-42B8-9497-7C1FAF3A910A}">
      <dgm:prSet/>
      <dgm:spPr/>
      <dgm:t>
        <a:bodyPr/>
        <a:lstStyle/>
        <a:p>
          <a:endParaRPr lang="en-US"/>
        </a:p>
      </dgm:t>
    </dgm:pt>
    <dgm:pt modelId="{E52B2F82-FAB1-4443-AACA-1B48C19E1982}">
      <dgm:prSet/>
      <dgm:spPr/>
      <dgm:t>
        <a:bodyPr/>
        <a:lstStyle/>
        <a:p>
          <a:r>
            <a:rPr lang="cs-CZ"/>
            <a:t>Má počátek ve vývoji sociální inovace, dále pokračuje k jejímu přizpůsobení a končí u jejího šíření.</a:t>
          </a:r>
          <a:endParaRPr lang="en-US"/>
        </a:p>
      </dgm:t>
    </dgm:pt>
    <dgm:pt modelId="{713B0719-59B3-4070-BC07-4770948AFFD0}" type="parTrans" cxnId="{D5FBED56-9AD2-4086-A6E5-1343E106045C}">
      <dgm:prSet/>
      <dgm:spPr/>
      <dgm:t>
        <a:bodyPr/>
        <a:lstStyle/>
        <a:p>
          <a:endParaRPr lang="en-US"/>
        </a:p>
      </dgm:t>
    </dgm:pt>
    <dgm:pt modelId="{28474836-376F-4C4B-8F51-18AD03C58AE9}" type="sibTrans" cxnId="{D5FBED56-9AD2-4086-A6E5-1343E106045C}">
      <dgm:prSet/>
      <dgm:spPr/>
      <dgm:t>
        <a:bodyPr/>
        <a:lstStyle/>
        <a:p>
          <a:endParaRPr lang="en-US"/>
        </a:p>
      </dgm:t>
    </dgm:pt>
    <dgm:pt modelId="{6AA98684-6DDE-47C4-BC83-437CFF8361CA}">
      <dgm:prSet/>
      <dgm:spPr/>
      <dgm:t>
        <a:bodyPr/>
        <a:lstStyle/>
        <a:p>
          <a:r>
            <a:rPr lang="cs-CZ"/>
            <a:t>Druhým hlediskem je dynamika sociálních inovací. </a:t>
          </a:r>
          <a:endParaRPr lang="en-US"/>
        </a:p>
      </dgm:t>
    </dgm:pt>
    <dgm:pt modelId="{04FDB195-2113-4247-9A91-5BE232AC7C70}" type="parTrans" cxnId="{1D8AE608-C867-4149-BF62-C72CADB0A7E8}">
      <dgm:prSet/>
      <dgm:spPr/>
      <dgm:t>
        <a:bodyPr/>
        <a:lstStyle/>
        <a:p>
          <a:endParaRPr lang="en-US"/>
        </a:p>
      </dgm:t>
    </dgm:pt>
    <dgm:pt modelId="{7DCE96DF-9365-45FA-A96F-BD39CA31FCC9}" type="sibTrans" cxnId="{1D8AE608-C867-4149-BF62-C72CADB0A7E8}">
      <dgm:prSet/>
      <dgm:spPr/>
      <dgm:t>
        <a:bodyPr/>
        <a:lstStyle/>
        <a:p>
          <a:endParaRPr lang="en-US"/>
        </a:p>
      </dgm:t>
    </dgm:pt>
    <dgm:pt modelId="{0C3841EE-D9D8-4488-93F0-D538CD4561A8}">
      <dgm:prSet/>
      <dgm:spPr/>
      <dgm:t>
        <a:bodyPr/>
        <a:lstStyle/>
        <a:p>
          <a:r>
            <a:rPr lang="cs-CZ"/>
            <a:t>Dynamikou se v tomto případě myslí faktory přechodů mezi fázemi.</a:t>
          </a:r>
          <a:endParaRPr lang="en-US"/>
        </a:p>
      </dgm:t>
    </dgm:pt>
    <dgm:pt modelId="{C8A8C95A-5ACA-4545-A15F-5A87EC595BFC}" type="parTrans" cxnId="{6020ADB4-AE7E-4A7C-9CB5-33AB64A4E506}">
      <dgm:prSet/>
      <dgm:spPr/>
      <dgm:t>
        <a:bodyPr/>
        <a:lstStyle/>
        <a:p>
          <a:endParaRPr lang="en-US"/>
        </a:p>
      </dgm:t>
    </dgm:pt>
    <dgm:pt modelId="{39967F76-A93B-433B-AD4F-1E07111002AB}" type="sibTrans" cxnId="{6020ADB4-AE7E-4A7C-9CB5-33AB64A4E506}">
      <dgm:prSet/>
      <dgm:spPr/>
      <dgm:t>
        <a:bodyPr/>
        <a:lstStyle/>
        <a:p>
          <a:endParaRPr lang="en-US"/>
        </a:p>
      </dgm:t>
    </dgm:pt>
    <dgm:pt modelId="{EC8AB45A-F27E-41CB-8ED2-5E20AB781A68}">
      <dgm:prSet/>
      <dgm:spPr/>
      <dgm:t>
        <a:bodyPr/>
        <a:lstStyle/>
        <a:p>
          <a:r>
            <a:rPr lang="cs-CZ"/>
            <a:t>Třetím a posledním hlediskem je sociální inovace podle typu fáze. </a:t>
          </a:r>
          <a:endParaRPr lang="en-US"/>
        </a:p>
      </dgm:t>
    </dgm:pt>
    <dgm:pt modelId="{20E3CBB4-A583-446A-992E-66642CD104C6}" type="parTrans" cxnId="{F9A95C0B-5710-47B5-8EAC-1F270A64C233}">
      <dgm:prSet/>
      <dgm:spPr/>
      <dgm:t>
        <a:bodyPr/>
        <a:lstStyle/>
        <a:p>
          <a:endParaRPr lang="en-US"/>
        </a:p>
      </dgm:t>
    </dgm:pt>
    <dgm:pt modelId="{F8C4DFBD-3150-4F80-85BF-A642B9E7DC95}" type="sibTrans" cxnId="{F9A95C0B-5710-47B5-8EAC-1F270A64C233}">
      <dgm:prSet/>
      <dgm:spPr/>
      <dgm:t>
        <a:bodyPr/>
        <a:lstStyle/>
        <a:p>
          <a:endParaRPr lang="en-US"/>
        </a:p>
      </dgm:t>
    </dgm:pt>
    <dgm:pt modelId="{8C124E3F-A303-4790-9AC8-7140E44A407D}">
      <dgm:prSet/>
      <dgm:spPr/>
      <dgm:t>
        <a:bodyPr/>
        <a:lstStyle/>
        <a:p>
          <a:r>
            <a:rPr lang="cs-CZ"/>
            <a:t>Jedná se o přehled strategií, nástrojů a metod.</a:t>
          </a:r>
          <a:endParaRPr lang="en-US"/>
        </a:p>
      </dgm:t>
    </dgm:pt>
    <dgm:pt modelId="{DD9297F9-9D29-4F17-8F95-CFDCFB88BC4F}" type="parTrans" cxnId="{B13A60E5-4E16-4FAC-AFFC-2D913F9505C5}">
      <dgm:prSet/>
      <dgm:spPr/>
      <dgm:t>
        <a:bodyPr/>
        <a:lstStyle/>
        <a:p>
          <a:endParaRPr lang="en-US"/>
        </a:p>
      </dgm:t>
    </dgm:pt>
    <dgm:pt modelId="{356F8C0F-2C68-431F-B0F2-3CF515CFB687}" type="sibTrans" cxnId="{B13A60E5-4E16-4FAC-AFFC-2D913F9505C5}">
      <dgm:prSet/>
      <dgm:spPr/>
      <dgm:t>
        <a:bodyPr/>
        <a:lstStyle/>
        <a:p>
          <a:endParaRPr lang="en-US"/>
        </a:p>
      </dgm:t>
    </dgm:pt>
    <dgm:pt modelId="{6A3FDDED-7DB9-4032-A236-A3C3BC5A1F48}" type="pres">
      <dgm:prSet presAssocID="{4D69C662-DF47-49F3-9132-E69781548DE4}" presName="linear" presStyleCnt="0">
        <dgm:presLayoutVars>
          <dgm:dir/>
          <dgm:animLvl val="lvl"/>
          <dgm:resizeHandles val="exact"/>
        </dgm:presLayoutVars>
      </dgm:prSet>
      <dgm:spPr/>
    </dgm:pt>
    <dgm:pt modelId="{E3426FE8-6BA8-4EC4-B9A8-AF55A6632F4C}" type="pres">
      <dgm:prSet presAssocID="{A8A7916D-81D1-4867-8F7C-29303A69236B}" presName="parentLin" presStyleCnt="0"/>
      <dgm:spPr/>
    </dgm:pt>
    <dgm:pt modelId="{50980D2F-9E18-47EC-BCB7-80873A776012}" type="pres">
      <dgm:prSet presAssocID="{A8A7916D-81D1-4867-8F7C-29303A69236B}" presName="parentLeftMargin" presStyleLbl="node1" presStyleIdx="0" presStyleCnt="3"/>
      <dgm:spPr/>
    </dgm:pt>
    <dgm:pt modelId="{8389406C-D5D3-4660-AE36-2C5E1FE7E390}" type="pres">
      <dgm:prSet presAssocID="{A8A7916D-81D1-4867-8F7C-29303A69236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00115B-3208-4092-8286-EA568FC4481E}" type="pres">
      <dgm:prSet presAssocID="{A8A7916D-81D1-4867-8F7C-29303A69236B}" presName="negativeSpace" presStyleCnt="0"/>
      <dgm:spPr/>
    </dgm:pt>
    <dgm:pt modelId="{5C569682-D839-460B-B1F0-5CAD54F880A4}" type="pres">
      <dgm:prSet presAssocID="{A8A7916D-81D1-4867-8F7C-29303A69236B}" presName="childText" presStyleLbl="conFgAcc1" presStyleIdx="0" presStyleCnt="3">
        <dgm:presLayoutVars>
          <dgm:bulletEnabled val="1"/>
        </dgm:presLayoutVars>
      </dgm:prSet>
      <dgm:spPr/>
    </dgm:pt>
    <dgm:pt modelId="{B8E8536B-4B70-446B-B7C6-A25CD5D00C3D}" type="pres">
      <dgm:prSet presAssocID="{35409E5A-0FE8-462B-808C-00C459A50399}" presName="spaceBetweenRectangles" presStyleCnt="0"/>
      <dgm:spPr/>
    </dgm:pt>
    <dgm:pt modelId="{EE315D22-9AFD-41B4-BC1D-36ADAB00189C}" type="pres">
      <dgm:prSet presAssocID="{6AA98684-6DDE-47C4-BC83-437CFF8361CA}" presName="parentLin" presStyleCnt="0"/>
      <dgm:spPr/>
    </dgm:pt>
    <dgm:pt modelId="{8B537B4D-AC1C-4E4D-85AA-944DF63F8F28}" type="pres">
      <dgm:prSet presAssocID="{6AA98684-6DDE-47C4-BC83-437CFF8361CA}" presName="parentLeftMargin" presStyleLbl="node1" presStyleIdx="0" presStyleCnt="3"/>
      <dgm:spPr/>
    </dgm:pt>
    <dgm:pt modelId="{136649B5-966A-4CC9-8EF5-2EF72169CD16}" type="pres">
      <dgm:prSet presAssocID="{6AA98684-6DDE-47C4-BC83-437CFF8361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03E05B-57E8-4C6A-857A-2D71F47B7A69}" type="pres">
      <dgm:prSet presAssocID="{6AA98684-6DDE-47C4-BC83-437CFF8361CA}" presName="negativeSpace" presStyleCnt="0"/>
      <dgm:spPr/>
    </dgm:pt>
    <dgm:pt modelId="{3A68AC36-6E81-4C44-85E5-4F244EA16B5E}" type="pres">
      <dgm:prSet presAssocID="{6AA98684-6DDE-47C4-BC83-437CFF8361CA}" presName="childText" presStyleLbl="conFgAcc1" presStyleIdx="1" presStyleCnt="3">
        <dgm:presLayoutVars>
          <dgm:bulletEnabled val="1"/>
        </dgm:presLayoutVars>
      </dgm:prSet>
      <dgm:spPr/>
    </dgm:pt>
    <dgm:pt modelId="{A2AC5782-3A1B-4A1D-8D76-2EDFA4C7EC4F}" type="pres">
      <dgm:prSet presAssocID="{7DCE96DF-9365-45FA-A96F-BD39CA31FCC9}" presName="spaceBetweenRectangles" presStyleCnt="0"/>
      <dgm:spPr/>
    </dgm:pt>
    <dgm:pt modelId="{D8173418-2358-421B-A6C9-044AD8FF559B}" type="pres">
      <dgm:prSet presAssocID="{EC8AB45A-F27E-41CB-8ED2-5E20AB781A68}" presName="parentLin" presStyleCnt="0"/>
      <dgm:spPr/>
    </dgm:pt>
    <dgm:pt modelId="{5CBD85B4-F5D8-4752-9430-27294608D7A1}" type="pres">
      <dgm:prSet presAssocID="{EC8AB45A-F27E-41CB-8ED2-5E20AB781A68}" presName="parentLeftMargin" presStyleLbl="node1" presStyleIdx="1" presStyleCnt="3"/>
      <dgm:spPr/>
    </dgm:pt>
    <dgm:pt modelId="{5B0FEB65-479B-4A20-B5B4-F944AD4BBB4C}" type="pres">
      <dgm:prSet presAssocID="{EC8AB45A-F27E-41CB-8ED2-5E20AB781A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935DC33-0F50-4988-BCC0-9586DBEFDDAF}" type="pres">
      <dgm:prSet presAssocID="{EC8AB45A-F27E-41CB-8ED2-5E20AB781A68}" presName="negativeSpace" presStyleCnt="0"/>
      <dgm:spPr/>
    </dgm:pt>
    <dgm:pt modelId="{92305D03-0CC4-44D8-8A03-ADE8A0DE3D85}" type="pres">
      <dgm:prSet presAssocID="{EC8AB45A-F27E-41CB-8ED2-5E20AB781A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8AE608-C867-4149-BF62-C72CADB0A7E8}" srcId="{4D69C662-DF47-49F3-9132-E69781548DE4}" destId="{6AA98684-6DDE-47C4-BC83-437CFF8361CA}" srcOrd="1" destOrd="0" parTransId="{04FDB195-2113-4247-9A91-5BE232AC7C70}" sibTransId="{7DCE96DF-9365-45FA-A96F-BD39CA31FCC9}"/>
    <dgm:cxn modelId="{F9A95C0B-5710-47B5-8EAC-1F270A64C233}" srcId="{4D69C662-DF47-49F3-9132-E69781548DE4}" destId="{EC8AB45A-F27E-41CB-8ED2-5E20AB781A68}" srcOrd="2" destOrd="0" parTransId="{20E3CBB4-A583-446A-992E-66642CD104C6}" sibTransId="{F8C4DFBD-3150-4F80-85BF-A642B9E7DC95}"/>
    <dgm:cxn modelId="{14C1B612-6024-426E-BA51-8A860FD8E832}" type="presOf" srcId="{6AA98684-6DDE-47C4-BC83-437CFF8361CA}" destId="{8B537B4D-AC1C-4E4D-85AA-944DF63F8F28}" srcOrd="0" destOrd="0" presId="urn:microsoft.com/office/officeart/2005/8/layout/list1"/>
    <dgm:cxn modelId="{4B0F0F34-86DB-41E1-B47D-F4E6D2F26ACB}" type="presOf" srcId="{EC8AB45A-F27E-41CB-8ED2-5E20AB781A68}" destId="{5CBD85B4-F5D8-4752-9430-27294608D7A1}" srcOrd="0" destOrd="0" presId="urn:microsoft.com/office/officeart/2005/8/layout/list1"/>
    <dgm:cxn modelId="{1A615E60-6406-452A-A248-12AF6AA3BCC0}" type="presOf" srcId="{E52B2F82-FAB1-4443-AACA-1B48C19E1982}" destId="{5C569682-D839-460B-B1F0-5CAD54F880A4}" srcOrd="0" destOrd="0" presId="urn:microsoft.com/office/officeart/2005/8/layout/list1"/>
    <dgm:cxn modelId="{F0F78D69-A0FC-41AA-BC53-E54EF408F928}" type="presOf" srcId="{0C3841EE-D9D8-4488-93F0-D538CD4561A8}" destId="{3A68AC36-6E81-4C44-85E5-4F244EA16B5E}" srcOrd="0" destOrd="0" presId="urn:microsoft.com/office/officeart/2005/8/layout/list1"/>
    <dgm:cxn modelId="{B5393C4B-EF40-4ACF-9630-5E6ED94B0756}" type="presOf" srcId="{8C124E3F-A303-4790-9AC8-7140E44A407D}" destId="{92305D03-0CC4-44D8-8A03-ADE8A0DE3D85}" srcOrd="0" destOrd="0" presId="urn:microsoft.com/office/officeart/2005/8/layout/list1"/>
    <dgm:cxn modelId="{D5FBED56-9AD2-4086-A6E5-1343E106045C}" srcId="{A8A7916D-81D1-4867-8F7C-29303A69236B}" destId="{E52B2F82-FAB1-4443-AACA-1B48C19E1982}" srcOrd="0" destOrd="0" parTransId="{713B0719-59B3-4070-BC07-4770948AFFD0}" sibTransId="{28474836-376F-4C4B-8F51-18AD03C58AE9}"/>
    <dgm:cxn modelId="{B5D9BF7E-26E5-4925-BCD1-3E7DC4718955}" type="presOf" srcId="{EC8AB45A-F27E-41CB-8ED2-5E20AB781A68}" destId="{5B0FEB65-479B-4A20-B5B4-F944AD4BBB4C}" srcOrd="1" destOrd="0" presId="urn:microsoft.com/office/officeart/2005/8/layout/list1"/>
    <dgm:cxn modelId="{43069185-59E0-41ED-A705-53524435CEFB}" type="presOf" srcId="{A8A7916D-81D1-4867-8F7C-29303A69236B}" destId="{8389406C-D5D3-4660-AE36-2C5E1FE7E390}" srcOrd="1" destOrd="0" presId="urn:microsoft.com/office/officeart/2005/8/layout/list1"/>
    <dgm:cxn modelId="{15EA368B-AC99-42B8-9497-7C1FAF3A910A}" srcId="{4D69C662-DF47-49F3-9132-E69781548DE4}" destId="{A8A7916D-81D1-4867-8F7C-29303A69236B}" srcOrd="0" destOrd="0" parTransId="{F7A4FB90-A874-495F-ABDF-63804A851AFF}" sibTransId="{35409E5A-0FE8-462B-808C-00C459A50399}"/>
    <dgm:cxn modelId="{44C518A6-51F0-40CC-AB5F-CD95E6B995CD}" type="presOf" srcId="{A8A7916D-81D1-4867-8F7C-29303A69236B}" destId="{50980D2F-9E18-47EC-BCB7-80873A776012}" srcOrd="0" destOrd="0" presId="urn:microsoft.com/office/officeart/2005/8/layout/list1"/>
    <dgm:cxn modelId="{6020ADB4-AE7E-4A7C-9CB5-33AB64A4E506}" srcId="{6AA98684-6DDE-47C4-BC83-437CFF8361CA}" destId="{0C3841EE-D9D8-4488-93F0-D538CD4561A8}" srcOrd="0" destOrd="0" parTransId="{C8A8C95A-5ACA-4545-A15F-5A87EC595BFC}" sibTransId="{39967F76-A93B-433B-AD4F-1E07111002AB}"/>
    <dgm:cxn modelId="{9ECB71BB-557C-408A-B9C5-919B4B796913}" type="presOf" srcId="{6AA98684-6DDE-47C4-BC83-437CFF8361CA}" destId="{136649B5-966A-4CC9-8EF5-2EF72169CD16}" srcOrd="1" destOrd="0" presId="urn:microsoft.com/office/officeart/2005/8/layout/list1"/>
    <dgm:cxn modelId="{7953B4C3-997D-4B5F-B543-8EEDCD393659}" type="presOf" srcId="{4D69C662-DF47-49F3-9132-E69781548DE4}" destId="{6A3FDDED-7DB9-4032-A236-A3C3BC5A1F48}" srcOrd="0" destOrd="0" presId="urn:microsoft.com/office/officeart/2005/8/layout/list1"/>
    <dgm:cxn modelId="{B13A60E5-4E16-4FAC-AFFC-2D913F9505C5}" srcId="{EC8AB45A-F27E-41CB-8ED2-5E20AB781A68}" destId="{8C124E3F-A303-4790-9AC8-7140E44A407D}" srcOrd="0" destOrd="0" parTransId="{DD9297F9-9D29-4F17-8F95-CFDCFB88BC4F}" sibTransId="{356F8C0F-2C68-431F-B0F2-3CF515CFB687}"/>
    <dgm:cxn modelId="{43F4E85B-5273-44A3-9CC8-46FBFF4CF138}" type="presParOf" srcId="{6A3FDDED-7DB9-4032-A236-A3C3BC5A1F48}" destId="{E3426FE8-6BA8-4EC4-B9A8-AF55A6632F4C}" srcOrd="0" destOrd="0" presId="urn:microsoft.com/office/officeart/2005/8/layout/list1"/>
    <dgm:cxn modelId="{07F6B41D-C7C0-491C-A2F5-58C55484C5FA}" type="presParOf" srcId="{E3426FE8-6BA8-4EC4-B9A8-AF55A6632F4C}" destId="{50980D2F-9E18-47EC-BCB7-80873A776012}" srcOrd="0" destOrd="0" presId="urn:microsoft.com/office/officeart/2005/8/layout/list1"/>
    <dgm:cxn modelId="{ADE64C7C-A0B6-48CD-83A0-23D06D2F57BD}" type="presParOf" srcId="{E3426FE8-6BA8-4EC4-B9A8-AF55A6632F4C}" destId="{8389406C-D5D3-4660-AE36-2C5E1FE7E390}" srcOrd="1" destOrd="0" presId="urn:microsoft.com/office/officeart/2005/8/layout/list1"/>
    <dgm:cxn modelId="{2BDB9584-64E1-46DA-AA0E-460E4CE6E853}" type="presParOf" srcId="{6A3FDDED-7DB9-4032-A236-A3C3BC5A1F48}" destId="{2200115B-3208-4092-8286-EA568FC4481E}" srcOrd="1" destOrd="0" presId="urn:microsoft.com/office/officeart/2005/8/layout/list1"/>
    <dgm:cxn modelId="{3652F6D1-3B5C-41BE-B219-1E717982AC20}" type="presParOf" srcId="{6A3FDDED-7DB9-4032-A236-A3C3BC5A1F48}" destId="{5C569682-D839-460B-B1F0-5CAD54F880A4}" srcOrd="2" destOrd="0" presId="urn:microsoft.com/office/officeart/2005/8/layout/list1"/>
    <dgm:cxn modelId="{1B12A2F1-6B12-400A-90A9-96027DE42498}" type="presParOf" srcId="{6A3FDDED-7DB9-4032-A236-A3C3BC5A1F48}" destId="{B8E8536B-4B70-446B-B7C6-A25CD5D00C3D}" srcOrd="3" destOrd="0" presId="urn:microsoft.com/office/officeart/2005/8/layout/list1"/>
    <dgm:cxn modelId="{79A14745-B637-4DFC-8764-BA82B1993058}" type="presParOf" srcId="{6A3FDDED-7DB9-4032-A236-A3C3BC5A1F48}" destId="{EE315D22-9AFD-41B4-BC1D-36ADAB00189C}" srcOrd="4" destOrd="0" presId="urn:microsoft.com/office/officeart/2005/8/layout/list1"/>
    <dgm:cxn modelId="{3EB61E3F-3A53-47AB-95B4-B890BF1D4D3E}" type="presParOf" srcId="{EE315D22-9AFD-41B4-BC1D-36ADAB00189C}" destId="{8B537B4D-AC1C-4E4D-85AA-944DF63F8F28}" srcOrd="0" destOrd="0" presId="urn:microsoft.com/office/officeart/2005/8/layout/list1"/>
    <dgm:cxn modelId="{14239389-CA77-4D38-AE21-540410A893FF}" type="presParOf" srcId="{EE315D22-9AFD-41B4-BC1D-36ADAB00189C}" destId="{136649B5-966A-4CC9-8EF5-2EF72169CD16}" srcOrd="1" destOrd="0" presId="urn:microsoft.com/office/officeart/2005/8/layout/list1"/>
    <dgm:cxn modelId="{F310F1AB-1772-49C1-9CB1-170A4492D66D}" type="presParOf" srcId="{6A3FDDED-7DB9-4032-A236-A3C3BC5A1F48}" destId="{9F03E05B-57E8-4C6A-857A-2D71F47B7A69}" srcOrd="5" destOrd="0" presId="urn:microsoft.com/office/officeart/2005/8/layout/list1"/>
    <dgm:cxn modelId="{450E7A5F-38FF-4A67-A406-08B86605C80C}" type="presParOf" srcId="{6A3FDDED-7DB9-4032-A236-A3C3BC5A1F48}" destId="{3A68AC36-6E81-4C44-85E5-4F244EA16B5E}" srcOrd="6" destOrd="0" presId="urn:microsoft.com/office/officeart/2005/8/layout/list1"/>
    <dgm:cxn modelId="{620E55E0-764B-41C5-A81D-A44FA0C77212}" type="presParOf" srcId="{6A3FDDED-7DB9-4032-A236-A3C3BC5A1F48}" destId="{A2AC5782-3A1B-4A1D-8D76-2EDFA4C7EC4F}" srcOrd="7" destOrd="0" presId="urn:microsoft.com/office/officeart/2005/8/layout/list1"/>
    <dgm:cxn modelId="{ABCB4F0B-44EC-4CD7-AD8A-8BD187330EC4}" type="presParOf" srcId="{6A3FDDED-7DB9-4032-A236-A3C3BC5A1F48}" destId="{D8173418-2358-421B-A6C9-044AD8FF559B}" srcOrd="8" destOrd="0" presId="urn:microsoft.com/office/officeart/2005/8/layout/list1"/>
    <dgm:cxn modelId="{5A77C5AB-5DEE-47E5-B612-280A3A69BC35}" type="presParOf" srcId="{D8173418-2358-421B-A6C9-044AD8FF559B}" destId="{5CBD85B4-F5D8-4752-9430-27294608D7A1}" srcOrd="0" destOrd="0" presId="urn:microsoft.com/office/officeart/2005/8/layout/list1"/>
    <dgm:cxn modelId="{83BCC3EE-A514-4944-990F-03C22861EA29}" type="presParOf" srcId="{D8173418-2358-421B-A6C9-044AD8FF559B}" destId="{5B0FEB65-479B-4A20-B5B4-F944AD4BBB4C}" srcOrd="1" destOrd="0" presId="urn:microsoft.com/office/officeart/2005/8/layout/list1"/>
    <dgm:cxn modelId="{4E56DA6C-7FF9-4EA9-A286-F1B7221C4384}" type="presParOf" srcId="{6A3FDDED-7DB9-4032-A236-A3C3BC5A1F48}" destId="{5935DC33-0F50-4988-BCC0-9586DBEFDDAF}" srcOrd="9" destOrd="0" presId="urn:microsoft.com/office/officeart/2005/8/layout/list1"/>
    <dgm:cxn modelId="{8E99073E-5088-4509-ABA2-C40A418CCEF9}" type="presParOf" srcId="{6A3FDDED-7DB9-4032-A236-A3C3BC5A1F48}" destId="{92305D03-0CC4-44D8-8A03-ADE8A0DE3D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196A11-3526-42F8-9274-BBD807F02ED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693D7F-ACA7-43F6-94AF-AC8DDD2AA4B2}">
      <dgm:prSet/>
      <dgm:spPr/>
      <dgm:t>
        <a:bodyPr/>
        <a:lstStyle/>
        <a:p>
          <a:r>
            <a:rPr lang="cs-CZ"/>
            <a:t>Model inovačního procesu má čtyři standardní základní fáze. </a:t>
          </a:r>
          <a:endParaRPr lang="en-US"/>
        </a:p>
      </dgm:t>
    </dgm:pt>
    <dgm:pt modelId="{5FF3F5C4-D5D0-4016-8983-F6FCCF464616}" type="parTrans" cxnId="{4E90E17D-0C07-4813-8750-64F9ACB9D67B}">
      <dgm:prSet/>
      <dgm:spPr/>
      <dgm:t>
        <a:bodyPr/>
        <a:lstStyle/>
        <a:p>
          <a:endParaRPr lang="en-US"/>
        </a:p>
      </dgm:t>
    </dgm:pt>
    <dgm:pt modelId="{2E71C688-9C56-4DCE-9CFD-C35D7AE8D8DB}" type="sibTrans" cxnId="{4E90E17D-0C07-4813-8750-64F9ACB9D67B}">
      <dgm:prSet/>
      <dgm:spPr/>
      <dgm:t>
        <a:bodyPr/>
        <a:lstStyle/>
        <a:p>
          <a:endParaRPr lang="en-US"/>
        </a:p>
      </dgm:t>
    </dgm:pt>
    <dgm:pt modelId="{0CEFBFB6-F3B9-435D-960A-BF5D0F2DF0D7}">
      <dgm:prSet/>
      <dgm:spPr/>
      <dgm:t>
        <a:bodyPr/>
        <a:lstStyle/>
        <a:p>
          <a:r>
            <a:rPr lang="cs-CZ"/>
            <a:t>Jedná se o fázi vývoje, implementace, hodnocení a přizpůsobení. </a:t>
          </a:r>
          <a:endParaRPr lang="en-US"/>
        </a:p>
      </dgm:t>
    </dgm:pt>
    <dgm:pt modelId="{CDAD5EA7-1D4E-4EF7-AB68-B05FEB376302}" type="parTrans" cxnId="{CD7D112C-6737-4BDD-B7E9-738B3E1F7BAE}">
      <dgm:prSet/>
      <dgm:spPr/>
      <dgm:t>
        <a:bodyPr/>
        <a:lstStyle/>
        <a:p>
          <a:endParaRPr lang="en-US"/>
        </a:p>
      </dgm:t>
    </dgm:pt>
    <dgm:pt modelId="{3B06B022-0183-47D7-B3A4-D40433EEF418}" type="sibTrans" cxnId="{CD7D112C-6737-4BDD-B7E9-738B3E1F7BAE}">
      <dgm:prSet/>
      <dgm:spPr/>
      <dgm:t>
        <a:bodyPr/>
        <a:lstStyle/>
        <a:p>
          <a:endParaRPr lang="en-US"/>
        </a:p>
      </dgm:t>
    </dgm:pt>
    <dgm:pt modelId="{739DCE44-2E32-4F69-BBBB-4D6235FB4D91}">
      <dgm:prSet/>
      <dgm:spPr/>
      <dgm:t>
        <a:bodyPr/>
        <a:lstStyle/>
        <a:p>
          <a:r>
            <a:rPr lang="cs-CZ"/>
            <a:t>Výchozí předpoklady zahrnují sedm aspektů, mezi něž patří:</a:t>
          </a:r>
          <a:endParaRPr lang="en-US"/>
        </a:p>
      </dgm:t>
    </dgm:pt>
    <dgm:pt modelId="{93254562-FFF2-458B-9AA2-3ECD5672A755}" type="parTrans" cxnId="{06903375-8E76-42C4-88BD-8FDCC30CCF50}">
      <dgm:prSet/>
      <dgm:spPr/>
      <dgm:t>
        <a:bodyPr/>
        <a:lstStyle/>
        <a:p>
          <a:endParaRPr lang="en-US"/>
        </a:p>
      </dgm:t>
    </dgm:pt>
    <dgm:pt modelId="{2044B9B7-F300-4183-A68F-ACDFFEA16368}" type="sibTrans" cxnId="{06903375-8E76-42C4-88BD-8FDCC30CCF50}">
      <dgm:prSet/>
      <dgm:spPr/>
      <dgm:t>
        <a:bodyPr/>
        <a:lstStyle/>
        <a:p>
          <a:endParaRPr lang="en-US"/>
        </a:p>
      </dgm:t>
    </dgm:pt>
    <dgm:pt modelId="{309EE92A-8509-4280-A54F-62AE1BE6E062}">
      <dgm:prSet/>
      <dgm:spPr/>
      <dgm:t>
        <a:bodyPr/>
        <a:lstStyle/>
        <a:p>
          <a:r>
            <a:rPr lang="cs-CZ"/>
            <a:t>inovační autorita, </a:t>
          </a:r>
          <a:endParaRPr lang="en-US"/>
        </a:p>
      </dgm:t>
    </dgm:pt>
    <dgm:pt modelId="{4264F2F6-8215-42B8-A07C-C8EC18A9927D}" type="parTrans" cxnId="{01F937B9-5B1B-4F7C-BAD7-D54E1651A372}">
      <dgm:prSet/>
      <dgm:spPr/>
      <dgm:t>
        <a:bodyPr/>
        <a:lstStyle/>
        <a:p>
          <a:endParaRPr lang="en-US"/>
        </a:p>
      </dgm:t>
    </dgm:pt>
    <dgm:pt modelId="{AD51D729-D2BE-480B-81AB-97F9CAB1EDD7}" type="sibTrans" cxnId="{01F937B9-5B1B-4F7C-BAD7-D54E1651A372}">
      <dgm:prSet/>
      <dgm:spPr/>
      <dgm:t>
        <a:bodyPr/>
        <a:lstStyle/>
        <a:p>
          <a:endParaRPr lang="en-US"/>
        </a:p>
      </dgm:t>
    </dgm:pt>
    <dgm:pt modelId="{AAB8E472-EC91-4EB6-A400-E2953C7E5AB3}">
      <dgm:prSet/>
      <dgm:spPr/>
      <dgm:t>
        <a:bodyPr/>
        <a:lstStyle/>
        <a:p>
          <a:r>
            <a:rPr lang="cs-CZ"/>
            <a:t>inovační kultura,</a:t>
          </a:r>
          <a:endParaRPr lang="en-US"/>
        </a:p>
      </dgm:t>
    </dgm:pt>
    <dgm:pt modelId="{53B0838F-5F2F-4D1C-B356-BDACD12D0593}" type="parTrans" cxnId="{51D61806-8D27-4F05-B962-8298428F89D0}">
      <dgm:prSet/>
      <dgm:spPr/>
      <dgm:t>
        <a:bodyPr/>
        <a:lstStyle/>
        <a:p>
          <a:endParaRPr lang="en-US"/>
        </a:p>
      </dgm:t>
    </dgm:pt>
    <dgm:pt modelId="{A81AB04F-03C5-4CA2-9FF6-B3F66A4F2CC3}" type="sibTrans" cxnId="{51D61806-8D27-4F05-B962-8298428F89D0}">
      <dgm:prSet/>
      <dgm:spPr/>
      <dgm:t>
        <a:bodyPr/>
        <a:lstStyle/>
        <a:p>
          <a:endParaRPr lang="en-US"/>
        </a:p>
      </dgm:t>
    </dgm:pt>
    <dgm:pt modelId="{36C24A1C-3228-4873-8DDD-3DBF56FA67F4}">
      <dgm:prSet/>
      <dgm:spPr/>
      <dgm:t>
        <a:bodyPr/>
        <a:lstStyle/>
        <a:p>
          <a:r>
            <a:rPr lang="cs-CZ"/>
            <a:t>inovační strategie, </a:t>
          </a:r>
          <a:endParaRPr lang="en-US"/>
        </a:p>
      </dgm:t>
    </dgm:pt>
    <dgm:pt modelId="{378034E0-5547-446B-9C14-7455001C67E2}" type="parTrans" cxnId="{20B46AB5-A227-4215-BA41-573A68F8357F}">
      <dgm:prSet/>
      <dgm:spPr/>
      <dgm:t>
        <a:bodyPr/>
        <a:lstStyle/>
        <a:p>
          <a:endParaRPr lang="en-US"/>
        </a:p>
      </dgm:t>
    </dgm:pt>
    <dgm:pt modelId="{BD050286-AF52-4D6A-9DDB-FDEBCB8F5D15}" type="sibTrans" cxnId="{20B46AB5-A227-4215-BA41-573A68F8357F}">
      <dgm:prSet/>
      <dgm:spPr/>
      <dgm:t>
        <a:bodyPr/>
        <a:lstStyle/>
        <a:p>
          <a:endParaRPr lang="en-US"/>
        </a:p>
      </dgm:t>
    </dgm:pt>
    <dgm:pt modelId="{45CD260B-1A50-4582-9871-C5AE48658211}">
      <dgm:prSet/>
      <dgm:spPr/>
      <dgm:t>
        <a:bodyPr/>
        <a:lstStyle/>
        <a:p>
          <a:r>
            <a:rPr lang="cs-CZ"/>
            <a:t>realizace inovací na všech úrovních organizace, </a:t>
          </a:r>
          <a:endParaRPr lang="en-US"/>
        </a:p>
      </dgm:t>
    </dgm:pt>
    <dgm:pt modelId="{D48833E9-86B9-4262-BF55-A5A17FF2291C}" type="parTrans" cxnId="{63285FC5-39DE-4108-9760-2936678D609B}">
      <dgm:prSet/>
      <dgm:spPr/>
      <dgm:t>
        <a:bodyPr/>
        <a:lstStyle/>
        <a:p>
          <a:endParaRPr lang="en-US"/>
        </a:p>
      </dgm:t>
    </dgm:pt>
    <dgm:pt modelId="{4C658C2D-4673-4F11-AA78-AFC088DD9AFB}" type="sibTrans" cxnId="{63285FC5-39DE-4108-9760-2936678D609B}">
      <dgm:prSet/>
      <dgm:spPr/>
      <dgm:t>
        <a:bodyPr/>
        <a:lstStyle/>
        <a:p>
          <a:endParaRPr lang="en-US"/>
        </a:p>
      </dgm:t>
    </dgm:pt>
    <dgm:pt modelId="{3FB4A050-AD1F-4D4C-A586-2E4791E332CB}">
      <dgm:prSet/>
      <dgm:spPr/>
      <dgm:t>
        <a:bodyPr/>
        <a:lstStyle/>
        <a:p>
          <a:r>
            <a:rPr lang="cs-CZ"/>
            <a:t>vysoká expertiza,</a:t>
          </a:r>
          <a:endParaRPr lang="en-US"/>
        </a:p>
      </dgm:t>
    </dgm:pt>
    <dgm:pt modelId="{D958B1E4-C4A8-4636-B81F-51A621F5A190}" type="parTrans" cxnId="{241619D2-B410-4ED0-85A1-D8A140BD3AA9}">
      <dgm:prSet/>
      <dgm:spPr/>
      <dgm:t>
        <a:bodyPr/>
        <a:lstStyle/>
        <a:p>
          <a:endParaRPr lang="en-US"/>
        </a:p>
      </dgm:t>
    </dgm:pt>
    <dgm:pt modelId="{C261F1B8-8B01-4815-8DCE-A08333DEAD5D}" type="sibTrans" cxnId="{241619D2-B410-4ED0-85A1-D8A140BD3AA9}">
      <dgm:prSet/>
      <dgm:spPr/>
      <dgm:t>
        <a:bodyPr/>
        <a:lstStyle/>
        <a:p>
          <a:endParaRPr lang="en-US"/>
        </a:p>
      </dgm:t>
    </dgm:pt>
    <dgm:pt modelId="{E232FD03-9798-48AA-B0E6-3EC3578898CF}">
      <dgm:prSet/>
      <dgm:spPr/>
      <dgm:t>
        <a:bodyPr/>
        <a:lstStyle/>
        <a:p>
          <a:r>
            <a:rPr lang="cs-CZ"/>
            <a:t>vnitřní organizační inovace, </a:t>
          </a:r>
          <a:endParaRPr lang="en-US"/>
        </a:p>
      </dgm:t>
    </dgm:pt>
    <dgm:pt modelId="{80519470-DCA6-4ED2-ADB5-0C018B4F37A3}" type="parTrans" cxnId="{677C739E-2E0D-4537-B56C-450293DAE2D0}">
      <dgm:prSet/>
      <dgm:spPr/>
      <dgm:t>
        <a:bodyPr/>
        <a:lstStyle/>
        <a:p>
          <a:endParaRPr lang="en-US"/>
        </a:p>
      </dgm:t>
    </dgm:pt>
    <dgm:pt modelId="{EB782484-D2F9-41D1-8875-C6C72C27A238}" type="sibTrans" cxnId="{677C739E-2E0D-4537-B56C-450293DAE2D0}">
      <dgm:prSet/>
      <dgm:spPr/>
      <dgm:t>
        <a:bodyPr/>
        <a:lstStyle/>
        <a:p>
          <a:endParaRPr lang="en-US"/>
        </a:p>
      </dgm:t>
    </dgm:pt>
    <dgm:pt modelId="{D6018DDF-2887-4373-860B-1925E7C4F859}">
      <dgm:prSet/>
      <dgm:spPr/>
      <dgm:t>
        <a:bodyPr/>
        <a:lstStyle/>
        <a:p>
          <a:r>
            <a:rPr lang="cs-CZ"/>
            <a:t>zásadní inovace. </a:t>
          </a:r>
          <a:endParaRPr lang="en-US"/>
        </a:p>
      </dgm:t>
    </dgm:pt>
    <dgm:pt modelId="{6CE11EAA-8DED-4DDB-BB5D-48A7A602779E}" type="parTrans" cxnId="{512C7EDC-3709-486F-B504-6502513BB45B}">
      <dgm:prSet/>
      <dgm:spPr/>
      <dgm:t>
        <a:bodyPr/>
        <a:lstStyle/>
        <a:p>
          <a:endParaRPr lang="en-US"/>
        </a:p>
      </dgm:t>
    </dgm:pt>
    <dgm:pt modelId="{76C688C2-34C2-4512-A850-EBBEC07C0B18}" type="sibTrans" cxnId="{512C7EDC-3709-486F-B504-6502513BB45B}">
      <dgm:prSet/>
      <dgm:spPr/>
      <dgm:t>
        <a:bodyPr/>
        <a:lstStyle/>
        <a:p>
          <a:endParaRPr lang="en-US"/>
        </a:p>
      </dgm:t>
    </dgm:pt>
    <dgm:pt modelId="{94203B99-C653-4D9F-9AE5-43E6E8C7A20B}" type="pres">
      <dgm:prSet presAssocID="{47196A11-3526-42F8-9274-BBD807F02ED0}" presName="linear" presStyleCnt="0">
        <dgm:presLayoutVars>
          <dgm:dir/>
          <dgm:animLvl val="lvl"/>
          <dgm:resizeHandles val="exact"/>
        </dgm:presLayoutVars>
      </dgm:prSet>
      <dgm:spPr/>
    </dgm:pt>
    <dgm:pt modelId="{0906D907-AA92-45A2-8754-9F742BEACFE7}" type="pres">
      <dgm:prSet presAssocID="{E5693D7F-ACA7-43F6-94AF-AC8DDD2AA4B2}" presName="parentLin" presStyleCnt="0"/>
      <dgm:spPr/>
    </dgm:pt>
    <dgm:pt modelId="{A86526A2-7E48-4A96-A167-134A3C25430E}" type="pres">
      <dgm:prSet presAssocID="{E5693D7F-ACA7-43F6-94AF-AC8DDD2AA4B2}" presName="parentLeftMargin" presStyleLbl="node1" presStyleIdx="0" presStyleCnt="3"/>
      <dgm:spPr/>
    </dgm:pt>
    <dgm:pt modelId="{C9289989-D45E-491A-953F-6CE807EACC94}" type="pres">
      <dgm:prSet presAssocID="{E5693D7F-ACA7-43F6-94AF-AC8DDD2AA4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B6E122-D431-46C8-91EF-3DB562CBCD0A}" type="pres">
      <dgm:prSet presAssocID="{E5693D7F-ACA7-43F6-94AF-AC8DDD2AA4B2}" presName="negativeSpace" presStyleCnt="0"/>
      <dgm:spPr/>
    </dgm:pt>
    <dgm:pt modelId="{DEEE78A0-FA70-40CC-AD23-C2C938E91F2D}" type="pres">
      <dgm:prSet presAssocID="{E5693D7F-ACA7-43F6-94AF-AC8DDD2AA4B2}" presName="childText" presStyleLbl="conFgAcc1" presStyleIdx="0" presStyleCnt="3">
        <dgm:presLayoutVars>
          <dgm:bulletEnabled val="1"/>
        </dgm:presLayoutVars>
      </dgm:prSet>
      <dgm:spPr/>
    </dgm:pt>
    <dgm:pt modelId="{B42B1D2C-B448-4FB4-A84F-ECBCE5714D51}" type="pres">
      <dgm:prSet presAssocID="{2E71C688-9C56-4DCE-9CFD-C35D7AE8D8DB}" presName="spaceBetweenRectangles" presStyleCnt="0"/>
      <dgm:spPr/>
    </dgm:pt>
    <dgm:pt modelId="{3E327198-E657-49A6-9C4F-50F178D893D1}" type="pres">
      <dgm:prSet presAssocID="{0CEFBFB6-F3B9-435D-960A-BF5D0F2DF0D7}" presName="parentLin" presStyleCnt="0"/>
      <dgm:spPr/>
    </dgm:pt>
    <dgm:pt modelId="{A00EC6E0-8F6E-4F4B-8A00-51B3758554C4}" type="pres">
      <dgm:prSet presAssocID="{0CEFBFB6-F3B9-435D-960A-BF5D0F2DF0D7}" presName="parentLeftMargin" presStyleLbl="node1" presStyleIdx="0" presStyleCnt="3"/>
      <dgm:spPr/>
    </dgm:pt>
    <dgm:pt modelId="{FFEFD220-B2BA-40FB-AA04-3EF4802375ED}" type="pres">
      <dgm:prSet presAssocID="{0CEFBFB6-F3B9-435D-960A-BF5D0F2DF0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4D211F-BCE2-45A1-9641-E9C76D68E47F}" type="pres">
      <dgm:prSet presAssocID="{0CEFBFB6-F3B9-435D-960A-BF5D0F2DF0D7}" presName="negativeSpace" presStyleCnt="0"/>
      <dgm:spPr/>
    </dgm:pt>
    <dgm:pt modelId="{BB4051F0-C542-498B-BA2E-74EC74DD0FEB}" type="pres">
      <dgm:prSet presAssocID="{0CEFBFB6-F3B9-435D-960A-BF5D0F2DF0D7}" presName="childText" presStyleLbl="conFgAcc1" presStyleIdx="1" presStyleCnt="3">
        <dgm:presLayoutVars>
          <dgm:bulletEnabled val="1"/>
        </dgm:presLayoutVars>
      </dgm:prSet>
      <dgm:spPr/>
    </dgm:pt>
    <dgm:pt modelId="{387731CD-45A1-498A-8DAA-E4E2F5C0F5E4}" type="pres">
      <dgm:prSet presAssocID="{3B06B022-0183-47D7-B3A4-D40433EEF418}" presName="spaceBetweenRectangles" presStyleCnt="0"/>
      <dgm:spPr/>
    </dgm:pt>
    <dgm:pt modelId="{7659B5F0-7469-4A89-B3C2-FA65AB761848}" type="pres">
      <dgm:prSet presAssocID="{739DCE44-2E32-4F69-BBBB-4D6235FB4D91}" presName="parentLin" presStyleCnt="0"/>
      <dgm:spPr/>
    </dgm:pt>
    <dgm:pt modelId="{CAED4424-1A98-47AD-9CCD-B49DC75CEC07}" type="pres">
      <dgm:prSet presAssocID="{739DCE44-2E32-4F69-BBBB-4D6235FB4D91}" presName="parentLeftMargin" presStyleLbl="node1" presStyleIdx="1" presStyleCnt="3"/>
      <dgm:spPr/>
    </dgm:pt>
    <dgm:pt modelId="{0F67D752-65DC-4C92-89F2-F3569A2D91FC}" type="pres">
      <dgm:prSet presAssocID="{739DCE44-2E32-4F69-BBBB-4D6235FB4D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C2F0DEA-E8B3-4E7F-B711-4559B5D15E25}" type="pres">
      <dgm:prSet presAssocID="{739DCE44-2E32-4F69-BBBB-4D6235FB4D91}" presName="negativeSpace" presStyleCnt="0"/>
      <dgm:spPr/>
    </dgm:pt>
    <dgm:pt modelId="{B04B23BD-A465-4964-9C94-74D7DF06FE53}" type="pres">
      <dgm:prSet presAssocID="{739DCE44-2E32-4F69-BBBB-4D6235FB4D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D61806-8D27-4F05-B962-8298428F89D0}" srcId="{739DCE44-2E32-4F69-BBBB-4D6235FB4D91}" destId="{AAB8E472-EC91-4EB6-A400-E2953C7E5AB3}" srcOrd="1" destOrd="0" parTransId="{53B0838F-5F2F-4D1C-B356-BDACD12D0593}" sibTransId="{A81AB04F-03C5-4CA2-9FF6-B3F66A4F2CC3}"/>
    <dgm:cxn modelId="{3916CA06-E081-4F54-B831-268EAAA34790}" type="presOf" srcId="{E232FD03-9798-48AA-B0E6-3EC3578898CF}" destId="{B04B23BD-A465-4964-9C94-74D7DF06FE53}" srcOrd="0" destOrd="5" presId="urn:microsoft.com/office/officeart/2005/8/layout/list1"/>
    <dgm:cxn modelId="{4E30950A-5FB3-45EA-BBB9-F58A34439B62}" type="presOf" srcId="{45CD260B-1A50-4582-9871-C5AE48658211}" destId="{B04B23BD-A465-4964-9C94-74D7DF06FE53}" srcOrd="0" destOrd="3" presId="urn:microsoft.com/office/officeart/2005/8/layout/list1"/>
    <dgm:cxn modelId="{21BD450B-A30B-49BA-9F39-545052991033}" type="presOf" srcId="{739DCE44-2E32-4F69-BBBB-4D6235FB4D91}" destId="{CAED4424-1A98-47AD-9CCD-B49DC75CEC07}" srcOrd="0" destOrd="0" presId="urn:microsoft.com/office/officeart/2005/8/layout/list1"/>
    <dgm:cxn modelId="{84CCEC24-808B-4AB6-90E7-20F4A4FD922D}" type="presOf" srcId="{E5693D7F-ACA7-43F6-94AF-AC8DDD2AA4B2}" destId="{A86526A2-7E48-4A96-A167-134A3C25430E}" srcOrd="0" destOrd="0" presId="urn:microsoft.com/office/officeart/2005/8/layout/list1"/>
    <dgm:cxn modelId="{CD7D112C-6737-4BDD-B7E9-738B3E1F7BAE}" srcId="{47196A11-3526-42F8-9274-BBD807F02ED0}" destId="{0CEFBFB6-F3B9-435D-960A-BF5D0F2DF0D7}" srcOrd="1" destOrd="0" parTransId="{CDAD5EA7-1D4E-4EF7-AB68-B05FEB376302}" sibTransId="{3B06B022-0183-47D7-B3A4-D40433EEF418}"/>
    <dgm:cxn modelId="{94FB9135-C9A8-460C-9014-52953660441A}" type="presOf" srcId="{0CEFBFB6-F3B9-435D-960A-BF5D0F2DF0D7}" destId="{FFEFD220-B2BA-40FB-AA04-3EF4802375ED}" srcOrd="1" destOrd="0" presId="urn:microsoft.com/office/officeart/2005/8/layout/list1"/>
    <dgm:cxn modelId="{7B45D461-2455-4916-8600-1D9662544C71}" type="presOf" srcId="{D6018DDF-2887-4373-860B-1925E7C4F859}" destId="{B04B23BD-A465-4964-9C94-74D7DF06FE53}" srcOrd="0" destOrd="6" presId="urn:microsoft.com/office/officeart/2005/8/layout/list1"/>
    <dgm:cxn modelId="{C0E6D963-1B4C-4952-9EF0-5E2FEE3A05B1}" type="presOf" srcId="{36C24A1C-3228-4873-8DDD-3DBF56FA67F4}" destId="{B04B23BD-A465-4964-9C94-74D7DF06FE53}" srcOrd="0" destOrd="2" presId="urn:microsoft.com/office/officeart/2005/8/layout/list1"/>
    <dgm:cxn modelId="{41E7674F-EC97-457A-AE5E-77BC16FCAAF0}" type="presOf" srcId="{E5693D7F-ACA7-43F6-94AF-AC8DDD2AA4B2}" destId="{C9289989-D45E-491A-953F-6CE807EACC94}" srcOrd="1" destOrd="0" presId="urn:microsoft.com/office/officeart/2005/8/layout/list1"/>
    <dgm:cxn modelId="{C2808C72-4DCB-4F17-8E49-EEA4367FFBCE}" type="presOf" srcId="{3FB4A050-AD1F-4D4C-A586-2E4791E332CB}" destId="{B04B23BD-A465-4964-9C94-74D7DF06FE53}" srcOrd="0" destOrd="4" presId="urn:microsoft.com/office/officeart/2005/8/layout/list1"/>
    <dgm:cxn modelId="{5A4ED154-2EED-44A3-82DF-0FA56047E1E0}" type="presOf" srcId="{739DCE44-2E32-4F69-BBBB-4D6235FB4D91}" destId="{0F67D752-65DC-4C92-89F2-F3569A2D91FC}" srcOrd="1" destOrd="0" presId="urn:microsoft.com/office/officeart/2005/8/layout/list1"/>
    <dgm:cxn modelId="{06903375-8E76-42C4-88BD-8FDCC30CCF50}" srcId="{47196A11-3526-42F8-9274-BBD807F02ED0}" destId="{739DCE44-2E32-4F69-BBBB-4D6235FB4D91}" srcOrd="2" destOrd="0" parTransId="{93254562-FFF2-458B-9AA2-3ECD5672A755}" sibTransId="{2044B9B7-F300-4183-A68F-ACDFFEA16368}"/>
    <dgm:cxn modelId="{4E90E17D-0C07-4813-8750-64F9ACB9D67B}" srcId="{47196A11-3526-42F8-9274-BBD807F02ED0}" destId="{E5693D7F-ACA7-43F6-94AF-AC8DDD2AA4B2}" srcOrd="0" destOrd="0" parTransId="{5FF3F5C4-D5D0-4016-8983-F6FCCF464616}" sibTransId="{2E71C688-9C56-4DCE-9CFD-C35D7AE8D8DB}"/>
    <dgm:cxn modelId="{1C953B8B-C957-4982-8B59-3F2A19E88113}" type="presOf" srcId="{AAB8E472-EC91-4EB6-A400-E2953C7E5AB3}" destId="{B04B23BD-A465-4964-9C94-74D7DF06FE53}" srcOrd="0" destOrd="1" presId="urn:microsoft.com/office/officeart/2005/8/layout/list1"/>
    <dgm:cxn modelId="{04AA6C95-CDB2-43F9-8E7D-4E91D21967F6}" type="presOf" srcId="{47196A11-3526-42F8-9274-BBD807F02ED0}" destId="{94203B99-C653-4D9F-9AE5-43E6E8C7A20B}" srcOrd="0" destOrd="0" presId="urn:microsoft.com/office/officeart/2005/8/layout/list1"/>
    <dgm:cxn modelId="{677C739E-2E0D-4537-B56C-450293DAE2D0}" srcId="{739DCE44-2E32-4F69-BBBB-4D6235FB4D91}" destId="{E232FD03-9798-48AA-B0E6-3EC3578898CF}" srcOrd="5" destOrd="0" parTransId="{80519470-DCA6-4ED2-ADB5-0C018B4F37A3}" sibTransId="{EB782484-D2F9-41D1-8875-C6C72C27A238}"/>
    <dgm:cxn modelId="{0240ABAC-E30B-40C0-A8D6-AA9328E7CEA5}" type="presOf" srcId="{309EE92A-8509-4280-A54F-62AE1BE6E062}" destId="{B04B23BD-A465-4964-9C94-74D7DF06FE53}" srcOrd="0" destOrd="0" presId="urn:microsoft.com/office/officeart/2005/8/layout/list1"/>
    <dgm:cxn modelId="{20B46AB5-A227-4215-BA41-573A68F8357F}" srcId="{739DCE44-2E32-4F69-BBBB-4D6235FB4D91}" destId="{36C24A1C-3228-4873-8DDD-3DBF56FA67F4}" srcOrd="2" destOrd="0" parTransId="{378034E0-5547-446B-9C14-7455001C67E2}" sibTransId="{BD050286-AF52-4D6A-9DDB-FDEBCB8F5D15}"/>
    <dgm:cxn modelId="{01F937B9-5B1B-4F7C-BAD7-D54E1651A372}" srcId="{739DCE44-2E32-4F69-BBBB-4D6235FB4D91}" destId="{309EE92A-8509-4280-A54F-62AE1BE6E062}" srcOrd="0" destOrd="0" parTransId="{4264F2F6-8215-42B8-A07C-C8EC18A9927D}" sibTransId="{AD51D729-D2BE-480B-81AB-97F9CAB1EDD7}"/>
    <dgm:cxn modelId="{63285FC5-39DE-4108-9760-2936678D609B}" srcId="{739DCE44-2E32-4F69-BBBB-4D6235FB4D91}" destId="{45CD260B-1A50-4582-9871-C5AE48658211}" srcOrd="3" destOrd="0" parTransId="{D48833E9-86B9-4262-BF55-A5A17FF2291C}" sibTransId="{4C658C2D-4673-4F11-AA78-AFC088DD9AFB}"/>
    <dgm:cxn modelId="{3400C0CC-C9CF-4C19-9D9C-E55C2B5E8900}" type="presOf" srcId="{0CEFBFB6-F3B9-435D-960A-BF5D0F2DF0D7}" destId="{A00EC6E0-8F6E-4F4B-8A00-51B3758554C4}" srcOrd="0" destOrd="0" presId="urn:microsoft.com/office/officeart/2005/8/layout/list1"/>
    <dgm:cxn modelId="{241619D2-B410-4ED0-85A1-D8A140BD3AA9}" srcId="{739DCE44-2E32-4F69-BBBB-4D6235FB4D91}" destId="{3FB4A050-AD1F-4D4C-A586-2E4791E332CB}" srcOrd="4" destOrd="0" parTransId="{D958B1E4-C4A8-4636-B81F-51A621F5A190}" sibTransId="{C261F1B8-8B01-4815-8DCE-A08333DEAD5D}"/>
    <dgm:cxn modelId="{512C7EDC-3709-486F-B504-6502513BB45B}" srcId="{739DCE44-2E32-4F69-BBBB-4D6235FB4D91}" destId="{D6018DDF-2887-4373-860B-1925E7C4F859}" srcOrd="6" destOrd="0" parTransId="{6CE11EAA-8DED-4DDB-BB5D-48A7A602779E}" sibTransId="{76C688C2-34C2-4512-A850-EBBEC07C0B18}"/>
    <dgm:cxn modelId="{34911DE7-D521-4799-9956-C5B556423945}" type="presParOf" srcId="{94203B99-C653-4D9F-9AE5-43E6E8C7A20B}" destId="{0906D907-AA92-45A2-8754-9F742BEACFE7}" srcOrd="0" destOrd="0" presId="urn:microsoft.com/office/officeart/2005/8/layout/list1"/>
    <dgm:cxn modelId="{9F8B53E4-6538-4F12-9259-A1D4E34F7373}" type="presParOf" srcId="{0906D907-AA92-45A2-8754-9F742BEACFE7}" destId="{A86526A2-7E48-4A96-A167-134A3C25430E}" srcOrd="0" destOrd="0" presId="urn:microsoft.com/office/officeart/2005/8/layout/list1"/>
    <dgm:cxn modelId="{5914683B-CCD0-4E12-926E-08A9DD8E9F75}" type="presParOf" srcId="{0906D907-AA92-45A2-8754-9F742BEACFE7}" destId="{C9289989-D45E-491A-953F-6CE807EACC94}" srcOrd="1" destOrd="0" presId="urn:microsoft.com/office/officeart/2005/8/layout/list1"/>
    <dgm:cxn modelId="{CE846A67-02E4-47A3-B2AE-DC51D942FBA2}" type="presParOf" srcId="{94203B99-C653-4D9F-9AE5-43E6E8C7A20B}" destId="{F1B6E122-D431-46C8-91EF-3DB562CBCD0A}" srcOrd="1" destOrd="0" presId="urn:microsoft.com/office/officeart/2005/8/layout/list1"/>
    <dgm:cxn modelId="{9F89255D-C45E-4E24-BD8F-5A4706AD6ABD}" type="presParOf" srcId="{94203B99-C653-4D9F-9AE5-43E6E8C7A20B}" destId="{DEEE78A0-FA70-40CC-AD23-C2C938E91F2D}" srcOrd="2" destOrd="0" presId="urn:microsoft.com/office/officeart/2005/8/layout/list1"/>
    <dgm:cxn modelId="{6C8B0273-6374-4076-8FAB-66A5D40CCFE9}" type="presParOf" srcId="{94203B99-C653-4D9F-9AE5-43E6E8C7A20B}" destId="{B42B1D2C-B448-4FB4-A84F-ECBCE5714D51}" srcOrd="3" destOrd="0" presId="urn:microsoft.com/office/officeart/2005/8/layout/list1"/>
    <dgm:cxn modelId="{4B659AF2-51C6-40E6-8D47-8BB5924DD0CD}" type="presParOf" srcId="{94203B99-C653-4D9F-9AE5-43E6E8C7A20B}" destId="{3E327198-E657-49A6-9C4F-50F178D893D1}" srcOrd="4" destOrd="0" presId="urn:microsoft.com/office/officeart/2005/8/layout/list1"/>
    <dgm:cxn modelId="{B0ED3472-D7FC-430D-BB31-61FFF06DC7F3}" type="presParOf" srcId="{3E327198-E657-49A6-9C4F-50F178D893D1}" destId="{A00EC6E0-8F6E-4F4B-8A00-51B3758554C4}" srcOrd="0" destOrd="0" presId="urn:microsoft.com/office/officeart/2005/8/layout/list1"/>
    <dgm:cxn modelId="{98BF9DA0-86D1-4E7B-969C-A3626AA1B157}" type="presParOf" srcId="{3E327198-E657-49A6-9C4F-50F178D893D1}" destId="{FFEFD220-B2BA-40FB-AA04-3EF4802375ED}" srcOrd="1" destOrd="0" presId="urn:microsoft.com/office/officeart/2005/8/layout/list1"/>
    <dgm:cxn modelId="{59681E6A-16DC-409F-A8DF-66949B0C098C}" type="presParOf" srcId="{94203B99-C653-4D9F-9AE5-43E6E8C7A20B}" destId="{B44D211F-BCE2-45A1-9641-E9C76D68E47F}" srcOrd="5" destOrd="0" presId="urn:microsoft.com/office/officeart/2005/8/layout/list1"/>
    <dgm:cxn modelId="{46204476-CE7E-4370-90F6-B8327480EFD0}" type="presParOf" srcId="{94203B99-C653-4D9F-9AE5-43E6E8C7A20B}" destId="{BB4051F0-C542-498B-BA2E-74EC74DD0FEB}" srcOrd="6" destOrd="0" presId="urn:microsoft.com/office/officeart/2005/8/layout/list1"/>
    <dgm:cxn modelId="{9513D26A-090D-49B2-B8B0-5D3FF855353A}" type="presParOf" srcId="{94203B99-C653-4D9F-9AE5-43E6E8C7A20B}" destId="{387731CD-45A1-498A-8DAA-E4E2F5C0F5E4}" srcOrd="7" destOrd="0" presId="urn:microsoft.com/office/officeart/2005/8/layout/list1"/>
    <dgm:cxn modelId="{AE39297E-6638-46C6-AB33-41D7AA0AC7E0}" type="presParOf" srcId="{94203B99-C653-4D9F-9AE5-43E6E8C7A20B}" destId="{7659B5F0-7469-4A89-B3C2-FA65AB761848}" srcOrd="8" destOrd="0" presId="urn:microsoft.com/office/officeart/2005/8/layout/list1"/>
    <dgm:cxn modelId="{3DD488E6-E802-462D-B4DD-5E8D2E432DBF}" type="presParOf" srcId="{7659B5F0-7469-4A89-B3C2-FA65AB761848}" destId="{CAED4424-1A98-47AD-9CCD-B49DC75CEC07}" srcOrd="0" destOrd="0" presId="urn:microsoft.com/office/officeart/2005/8/layout/list1"/>
    <dgm:cxn modelId="{37285A69-2A56-4223-A2D1-2EA06042EE59}" type="presParOf" srcId="{7659B5F0-7469-4A89-B3C2-FA65AB761848}" destId="{0F67D752-65DC-4C92-89F2-F3569A2D91FC}" srcOrd="1" destOrd="0" presId="urn:microsoft.com/office/officeart/2005/8/layout/list1"/>
    <dgm:cxn modelId="{6753C333-160F-4E47-BA2B-BFE81A9A6380}" type="presParOf" srcId="{94203B99-C653-4D9F-9AE5-43E6E8C7A20B}" destId="{5C2F0DEA-E8B3-4E7F-B711-4559B5D15E25}" srcOrd="9" destOrd="0" presId="urn:microsoft.com/office/officeart/2005/8/layout/list1"/>
    <dgm:cxn modelId="{94C7344B-0331-41BC-8466-EA3FC28F7537}" type="presParOf" srcId="{94203B99-C653-4D9F-9AE5-43E6E8C7A20B}" destId="{B04B23BD-A465-4964-9C94-74D7DF06FE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5BC811-A43B-4C67-A9B4-2079FF1DB3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FB0230-6D17-459D-A826-61E1335D714A}">
      <dgm:prSet/>
      <dgm:spPr/>
      <dgm:t>
        <a:bodyPr/>
        <a:lstStyle/>
        <a:p>
          <a:r>
            <a:rPr lang="cs-CZ"/>
            <a:t>První kategorií jsou charakteristiky inovace obsahující otázky:</a:t>
          </a:r>
          <a:endParaRPr lang="en-US"/>
        </a:p>
      </dgm:t>
    </dgm:pt>
    <dgm:pt modelId="{5F5BE26D-DEB4-473B-B4CF-883FD69C2DC8}" type="parTrans" cxnId="{A932F104-CBD8-406D-9168-DC960CA9BC5A}">
      <dgm:prSet/>
      <dgm:spPr/>
      <dgm:t>
        <a:bodyPr/>
        <a:lstStyle/>
        <a:p>
          <a:endParaRPr lang="en-US"/>
        </a:p>
      </dgm:t>
    </dgm:pt>
    <dgm:pt modelId="{7F97ADFB-8728-41C0-AA6D-1E78CCF53184}" type="sibTrans" cxnId="{A932F104-CBD8-406D-9168-DC960CA9BC5A}">
      <dgm:prSet/>
      <dgm:spPr/>
      <dgm:t>
        <a:bodyPr/>
        <a:lstStyle/>
        <a:p>
          <a:endParaRPr lang="en-US"/>
        </a:p>
      </dgm:t>
    </dgm:pt>
    <dgm:pt modelId="{9BD0FD4A-0AC5-4ACC-AAE7-3F1BD6A08CE0}">
      <dgm:prSet/>
      <dgm:spPr/>
      <dgm:t>
        <a:bodyPr/>
        <a:lstStyle/>
        <a:p>
          <a:r>
            <a:rPr lang="cs-CZ"/>
            <a:t>Jak radikální je inovace?</a:t>
          </a:r>
          <a:endParaRPr lang="en-US"/>
        </a:p>
      </dgm:t>
    </dgm:pt>
    <dgm:pt modelId="{C41755FF-133A-4E95-9E2F-9796672F5852}" type="parTrans" cxnId="{14251ED6-879F-436B-821D-B48FA6959BA6}">
      <dgm:prSet/>
      <dgm:spPr/>
      <dgm:t>
        <a:bodyPr/>
        <a:lstStyle/>
        <a:p>
          <a:endParaRPr lang="en-US"/>
        </a:p>
      </dgm:t>
    </dgm:pt>
    <dgm:pt modelId="{97201D4C-C826-4883-A54D-E68546498360}" type="sibTrans" cxnId="{14251ED6-879F-436B-821D-B48FA6959BA6}">
      <dgm:prSet/>
      <dgm:spPr/>
      <dgm:t>
        <a:bodyPr/>
        <a:lstStyle/>
        <a:p>
          <a:endParaRPr lang="en-US"/>
        </a:p>
      </dgm:t>
    </dgm:pt>
    <dgm:pt modelId="{35C809B7-6B02-4A5B-807F-5729351E0AB7}">
      <dgm:prSet/>
      <dgm:spPr/>
      <dgm:t>
        <a:bodyPr/>
        <a:lstStyle/>
        <a:p>
          <a:r>
            <a:rPr lang="cs-CZ"/>
            <a:t>Jaká je zkušenost organizace s tímto typem nebo rozsahem inovace?</a:t>
          </a:r>
          <a:endParaRPr lang="en-US"/>
        </a:p>
      </dgm:t>
    </dgm:pt>
    <dgm:pt modelId="{7392B334-D89E-470F-9D32-431C4E4F9C86}" type="parTrans" cxnId="{77F8D7DE-A9B6-4D52-88D1-CBB9B007C72E}">
      <dgm:prSet/>
      <dgm:spPr/>
      <dgm:t>
        <a:bodyPr/>
        <a:lstStyle/>
        <a:p>
          <a:endParaRPr lang="en-US"/>
        </a:p>
      </dgm:t>
    </dgm:pt>
    <dgm:pt modelId="{442F41E6-3B7B-4651-AE76-EB23F1C1F89C}" type="sibTrans" cxnId="{77F8D7DE-A9B6-4D52-88D1-CBB9B007C72E}">
      <dgm:prSet/>
      <dgm:spPr/>
      <dgm:t>
        <a:bodyPr/>
        <a:lstStyle/>
        <a:p>
          <a:endParaRPr lang="en-US"/>
        </a:p>
      </dgm:t>
    </dgm:pt>
    <dgm:pt modelId="{916F4A4C-F911-4FD9-806F-A3761D736921}">
      <dgm:prSet/>
      <dgm:spPr/>
      <dgm:t>
        <a:bodyPr/>
        <a:lstStyle/>
        <a:p>
          <a:r>
            <a:rPr lang="cs-CZ"/>
            <a:t>Jaká je kontrola organizace nad realizací inovace?</a:t>
          </a:r>
          <a:endParaRPr lang="en-US"/>
        </a:p>
      </dgm:t>
    </dgm:pt>
    <dgm:pt modelId="{483F7B45-FDDA-43FC-99A6-2F80791A6E6E}" type="parTrans" cxnId="{857B7903-E813-42F7-9B00-0282C40F3C46}">
      <dgm:prSet/>
      <dgm:spPr/>
      <dgm:t>
        <a:bodyPr/>
        <a:lstStyle/>
        <a:p>
          <a:endParaRPr lang="en-US"/>
        </a:p>
      </dgm:t>
    </dgm:pt>
    <dgm:pt modelId="{1172E4AD-C848-4A13-B03F-DC3B7F74F870}" type="sibTrans" cxnId="{857B7903-E813-42F7-9B00-0282C40F3C46}">
      <dgm:prSet/>
      <dgm:spPr/>
      <dgm:t>
        <a:bodyPr/>
        <a:lstStyle/>
        <a:p>
          <a:endParaRPr lang="en-US"/>
        </a:p>
      </dgm:t>
    </dgm:pt>
    <dgm:pt modelId="{0ADE3FA8-840F-4EE4-9817-789EF8A4E005}">
      <dgm:prSet/>
      <dgm:spPr/>
      <dgm:t>
        <a:bodyPr/>
        <a:lstStyle/>
        <a:p>
          <a:r>
            <a:rPr lang="cs-CZ"/>
            <a:t>Druhou kategorií jsou očekávání stakeholderů, které obsahují otázky:</a:t>
          </a:r>
          <a:endParaRPr lang="en-US"/>
        </a:p>
      </dgm:t>
    </dgm:pt>
    <dgm:pt modelId="{8EF88E5F-2650-40C7-B2CA-E2D5A179A421}" type="parTrans" cxnId="{5B1B0BB6-9C5A-4DA8-9E9F-B40F44282A8C}">
      <dgm:prSet/>
      <dgm:spPr/>
      <dgm:t>
        <a:bodyPr/>
        <a:lstStyle/>
        <a:p>
          <a:endParaRPr lang="en-US"/>
        </a:p>
      </dgm:t>
    </dgm:pt>
    <dgm:pt modelId="{A874B3BD-D909-4081-9B97-6D53470B1C91}" type="sibTrans" cxnId="{5B1B0BB6-9C5A-4DA8-9E9F-B40F44282A8C}">
      <dgm:prSet/>
      <dgm:spPr/>
      <dgm:t>
        <a:bodyPr/>
        <a:lstStyle/>
        <a:p>
          <a:endParaRPr lang="en-US"/>
        </a:p>
      </dgm:t>
    </dgm:pt>
    <dgm:pt modelId="{0036BC9D-10AF-4C09-ADDD-F98AA2EC1BC2}">
      <dgm:prSet/>
      <dgm:spPr/>
      <dgm:t>
        <a:bodyPr/>
        <a:lstStyle/>
        <a:p>
          <a:r>
            <a:rPr lang="cs-CZ"/>
            <a:t>Jaký je očekáván dopad inovace?</a:t>
          </a:r>
          <a:endParaRPr lang="en-US"/>
        </a:p>
      </dgm:t>
    </dgm:pt>
    <dgm:pt modelId="{B1D96320-986B-46D5-8C33-215CBD5C2801}" type="parTrans" cxnId="{6FE91953-6359-4818-818C-151C18BCBE06}">
      <dgm:prSet/>
      <dgm:spPr/>
      <dgm:t>
        <a:bodyPr/>
        <a:lstStyle/>
        <a:p>
          <a:endParaRPr lang="en-US"/>
        </a:p>
      </dgm:t>
    </dgm:pt>
    <dgm:pt modelId="{A78B7928-8D72-47ED-BFC3-E71754F9EF9E}" type="sibTrans" cxnId="{6FE91953-6359-4818-818C-151C18BCBE06}">
      <dgm:prSet/>
      <dgm:spPr/>
      <dgm:t>
        <a:bodyPr/>
        <a:lstStyle/>
        <a:p>
          <a:endParaRPr lang="en-US"/>
        </a:p>
      </dgm:t>
    </dgm:pt>
    <dgm:pt modelId="{2478D2B9-1474-4A47-909A-C274CBD9364A}">
      <dgm:prSet/>
      <dgm:spPr/>
      <dgm:t>
        <a:bodyPr/>
        <a:lstStyle/>
        <a:p>
          <a:r>
            <a:rPr lang="cs-CZ"/>
            <a:t>Jak účinné jsou předpokládané prostředky realizace inovace?</a:t>
          </a:r>
          <a:endParaRPr lang="en-US"/>
        </a:p>
      </dgm:t>
    </dgm:pt>
    <dgm:pt modelId="{E1904338-6D12-4FA0-AC85-5EA0BD7616E4}" type="parTrans" cxnId="{C7BAD153-E33A-4096-8FCF-8FE314CA7F0B}">
      <dgm:prSet/>
      <dgm:spPr/>
      <dgm:t>
        <a:bodyPr/>
        <a:lstStyle/>
        <a:p>
          <a:endParaRPr lang="en-US"/>
        </a:p>
      </dgm:t>
    </dgm:pt>
    <dgm:pt modelId="{767EB862-D495-4570-82C4-4C476787A9FC}" type="sibTrans" cxnId="{C7BAD153-E33A-4096-8FCF-8FE314CA7F0B}">
      <dgm:prSet/>
      <dgm:spPr/>
      <dgm:t>
        <a:bodyPr/>
        <a:lstStyle/>
        <a:p>
          <a:endParaRPr lang="en-US"/>
        </a:p>
      </dgm:t>
    </dgm:pt>
    <dgm:pt modelId="{C886F396-A5C2-4480-BB94-A10EB57E011B}">
      <dgm:prSet/>
      <dgm:spPr/>
      <dgm:t>
        <a:bodyPr/>
        <a:lstStyle/>
        <a:p>
          <a:r>
            <a:rPr lang="cs-CZ"/>
            <a:t>Jaký je očekáván rozsah inovace a její zdrojové zabezpečení?</a:t>
          </a:r>
          <a:endParaRPr lang="en-US"/>
        </a:p>
      </dgm:t>
    </dgm:pt>
    <dgm:pt modelId="{AB1921E6-541B-4F77-9FD8-B5A1F640A42F}" type="parTrans" cxnId="{FE642BFF-AC23-49DF-AFB7-C9EB966EB77E}">
      <dgm:prSet/>
      <dgm:spPr/>
      <dgm:t>
        <a:bodyPr/>
        <a:lstStyle/>
        <a:p>
          <a:endParaRPr lang="en-US"/>
        </a:p>
      </dgm:t>
    </dgm:pt>
    <dgm:pt modelId="{EAC3C6F4-1C90-4DE4-825B-6DBC27C34D97}" type="sibTrans" cxnId="{FE642BFF-AC23-49DF-AFB7-C9EB966EB77E}">
      <dgm:prSet/>
      <dgm:spPr/>
      <dgm:t>
        <a:bodyPr/>
        <a:lstStyle/>
        <a:p>
          <a:endParaRPr lang="en-US"/>
        </a:p>
      </dgm:t>
    </dgm:pt>
    <dgm:pt modelId="{6BE384A9-1963-44B9-A9FC-473A85DCF2D5}" type="pres">
      <dgm:prSet presAssocID="{EB5BC811-A43B-4C67-A9B4-2079FF1DB3D6}" presName="linear" presStyleCnt="0">
        <dgm:presLayoutVars>
          <dgm:animLvl val="lvl"/>
          <dgm:resizeHandles val="exact"/>
        </dgm:presLayoutVars>
      </dgm:prSet>
      <dgm:spPr/>
    </dgm:pt>
    <dgm:pt modelId="{00FDCA0A-67B1-4972-B09A-649BBF02B90D}" type="pres">
      <dgm:prSet presAssocID="{7DFB0230-6D17-459D-A826-61E1335D71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EE64BE-29BF-4CCB-BA45-B7E9A09C6C43}" type="pres">
      <dgm:prSet presAssocID="{7DFB0230-6D17-459D-A826-61E1335D714A}" presName="childText" presStyleLbl="revTx" presStyleIdx="0" presStyleCnt="2">
        <dgm:presLayoutVars>
          <dgm:bulletEnabled val="1"/>
        </dgm:presLayoutVars>
      </dgm:prSet>
      <dgm:spPr/>
    </dgm:pt>
    <dgm:pt modelId="{144FC2E3-10C3-42FD-A785-AB49CB3247BE}" type="pres">
      <dgm:prSet presAssocID="{0ADE3FA8-840F-4EE4-9817-789EF8A4E00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4128D2-05C9-456C-A7F0-3734753A4B82}" type="pres">
      <dgm:prSet presAssocID="{0ADE3FA8-840F-4EE4-9817-789EF8A4E00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57B7903-E813-42F7-9B00-0282C40F3C46}" srcId="{7DFB0230-6D17-459D-A826-61E1335D714A}" destId="{916F4A4C-F911-4FD9-806F-A3761D736921}" srcOrd="2" destOrd="0" parTransId="{483F7B45-FDDA-43FC-99A6-2F80791A6E6E}" sibTransId="{1172E4AD-C848-4A13-B03F-DC3B7F74F870}"/>
    <dgm:cxn modelId="{A932F104-CBD8-406D-9168-DC960CA9BC5A}" srcId="{EB5BC811-A43B-4C67-A9B4-2079FF1DB3D6}" destId="{7DFB0230-6D17-459D-A826-61E1335D714A}" srcOrd="0" destOrd="0" parTransId="{5F5BE26D-DEB4-473B-B4CF-883FD69C2DC8}" sibTransId="{7F97ADFB-8728-41C0-AA6D-1E78CCF53184}"/>
    <dgm:cxn modelId="{6FE91953-6359-4818-818C-151C18BCBE06}" srcId="{0ADE3FA8-840F-4EE4-9817-789EF8A4E005}" destId="{0036BC9D-10AF-4C09-ADDD-F98AA2EC1BC2}" srcOrd="0" destOrd="0" parTransId="{B1D96320-986B-46D5-8C33-215CBD5C2801}" sibTransId="{A78B7928-8D72-47ED-BFC3-E71754F9EF9E}"/>
    <dgm:cxn modelId="{C7BAD153-E33A-4096-8FCF-8FE314CA7F0B}" srcId="{0ADE3FA8-840F-4EE4-9817-789EF8A4E005}" destId="{2478D2B9-1474-4A47-909A-C274CBD9364A}" srcOrd="1" destOrd="0" parTransId="{E1904338-6D12-4FA0-AC85-5EA0BD7616E4}" sibTransId="{767EB862-D495-4570-82C4-4C476787A9FC}"/>
    <dgm:cxn modelId="{8D9D9558-0333-42A0-8B64-6B1665DC8BF4}" type="presOf" srcId="{EB5BC811-A43B-4C67-A9B4-2079FF1DB3D6}" destId="{6BE384A9-1963-44B9-A9FC-473A85DCF2D5}" srcOrd="0" destOrd="0" presId="urn:microsoft.com/office/officeart/2005/8/layout/vList2"/>
    <dgm:cxn modelId="{49DE659B-DD4D-411D-858B-B8B56048248B}" type="presOf" srcId="{0036BC9D-10AF-4C09-ADDD-F98AA2EC1BC2}" destId="{F04128D2-05C9-456C-A7F0-3734753A4B82}" srcOrd="0" destOrd="0" presId="urn:microsoft.com/office/officeart/2005/8/layout/vList2"/>
    <dgm:cxn modelId="{1F715DAC-5B48-45D9-8DDE-BB67D90DC459}" type="presOf" srcId="{0ADE3FA8-840F-4EE4-9817-789EF8A4E005}" destId="{144FC2E3-10C3-42FD-A785-AB49CB3247BE}" srcOrd="0" destOrd="0" presId="urn:microsoft.com/office/officeart/2005/8/layout/vList2"/>
    <dgm:cxn modelId="{3D155FB3-5F29-446E-BA6C-E8C79E516DCE}" type="presOf" srcId="{2478D2B9-1474-4A47-909A-C274CBD9364A}" destId="{F04128D2-05C9-456C-A7F0-3734753A4B82}" srcOrd="0" destOrd="1" presId="urn:microsoft.com/office/officeart/2005/8/layout/vList2"/>
    <dgm:cxn modelId="{5B1B0BB6-9C5A-4DA8-9E9F-B40F44282A8C}" srcId="{EB5BC811-A43B-4C67-A9B4-2079FF1DB3D6}" destId="{0ADE3FA8-840F-4EE4-9817-789EF8A4E005}" srcOrd="1" destOrd="0" parTransId="{8EF88E5F-2650-40C7-B2CA-E2D5A179A421}" sibTransId="{A874B3BD-D909-4081-9B97-6D53470B1C91}"/>
    <dgm:cxn modelId="{866D02BB-DBB9-48D9-BB23-56A3B24BE751}" type="presOf" srcId="{916F4A4C-F911-4FD9-806F-A3761D736921}" destId="{84EE64BE-29BF-4CCB-BA45-B7E9A09C6C43}" srcOrd="0" destOrd="2" presId="urn:microsoft.com/office/officeart/2005/8/layout/vList2"/>
    <dgm:cxn modelId="{14251ED6-879F-436B-821D-B48FA6959BA6}" srcId="{7DFB0230-6D17-459D-A826-61E1335D714A}" destId="{9BD0FD4A-0AC5-4ACC-AAE7-3F1BD6A08CE0}" srcOrd="0" destOrd="0" parTransId="{C41755FF-133A-4E95-9E2F-9796672F5852}" sibTransId="{97201D4C-C826-4883-A54D-E68546498360}"/>
    <dgm:cxn modelId="{77F8D7DE-A9B6-4D52-88D1-CBB9B007C72E}" srcId="{7DFB0230-6D17-459D-A826-61E1335D714A}" destId="{35C809B7-6B02-4A5B-807F-5729351E0AB7}" srcOrd="1" destOrd="0" parTransId="{7392B334-D89E-470F-9D32-431C4E4F9C86}" sibTransId="{442F41E6-3B7B-4651-AE76-EB23F1C1F89C}"/>
    <dgm:cxn modelId="{9CFC31E3-2129-4BAC-8AE2-900F4C80D542}" type="presOf" srcId="{7DFB0230-6D17-459D-A826-61E1335D714A}" destId="{00FDCA0A-67B1-4972-B09A-649BBF02B90D}" srcOrd="0" destOrd="0" presId="urn:microsoft.com/office/officeart/2005/8/layout/vList2"/>
    <dgm:cxn modelId="{8E856AE3-0958-4A4D-8B3A-00C9937FD658}" type="presOf" srcId="{9BD0FD4A-0AC5-4ACC-AAE7-3F1BD6A08CE0}" destId="{84EE64BE-29BF-4CCB-BA45-B7E9A09C6C43}" srcOrd="0" destOrd="0" presId="urn:microsoft.com/office/officeart/2005/8/layout/vList2"/>
    <dgm:cxn modelId="{807250E4-0378-441D-B109-5E9C7447B492}" type="presOf" srcId="{C886F396-A5C2-4480-BB94-A10EB57E011B}" destId="{F04128D2-05C9-456C-A7F0-3734753A4B82}" srcOrd="0" destOrd="2" presId="urn:microsoft.com/office/officeart/2005/8/layout/vList2"/>
    <dgm:cxn modelId="{DF4D0EEF-2D7C-42AD-AE92-D6E44AEBE11F}" type="presOf" srcId="{35C809B7-6B02-4A5B-807F-5729351E0AB7}" destId="{84EE64BE-29BF-4CCB-BA45-B7E9A09C6C43}" srcOrd="0" destOrd="1" presId="urn:microsoft.com/office/officeart/2005/8/layout/vList2"/>
    <dgm:cxn modelId="{FE642BFF-AC23-49DF-AFB7-C9EB966EB77E}" srcId="{0ADE3FA8-840F-4EE4-9817-789EF8A4E005}" destId="{C886F396-A5C2-4480-BB94-A10EB57E011B}" srcOrd="2" destOrd="0" parTransId="{AB1921E6-541B-4F77-9FD8-B5A1F640A42F}" sibTransId="{EAC3C6F4-1C90-4DE4-825B-6DBC27C34D97}"/>
    <dgm:cxn modelId="{B65BC639-0BE1-4E87-91CA-C3A5E9A11EF6}" type="presParOf" srcId="{6BE384A9-1963-44B9-A9FC-473A85DCF2D5}" destId="{00FDCA0A-67B1-4972-B09A-649BBF02B90D}" srcOrd="0" destOrd="0" presId="urn:microsoft.com/office/officeart/2005/8/layout/vList2"/>
    <dgm:cxn modelId="{72C3CBBB-335D-40B2-93BF-A50F3E26A0C4}" type="presParOf" srcId="{6BE384A9-1963-44B9-A9FC-473A85DCF2D5}" destId="{84EE64BE-29BF-4CCB-BA45-B7E9A09C6C43}" srcOrd="1" destOrd="0" presId="urn:microsoft.com/office/officeart/2005/8/layout/vList2"/>
    <dgm:cxn modelId="{2BF8B57D-EDB5-4054-AA9E-59ED2520CFF9}" type="presParOf" srcId="{6BE384A9-1963-44B9-A9FC-473A85DCF2D5}" destId="{144FC2E3-10C3-42FD-A785-AB49CB3247BE}" srcOrd="2" destOrd="0" presId="urn:microsoft.com/office/officeart/2005/8/layout/vList2"/>
    <dgm:cxn modelId="{EC723248-8095-4C72-AD44-DD8D222DB54C}" type="presParOf" srcId="{6BE384A9-1963-44B9-A9FC-473A85DCF2D5}" destId="{F04128D2-05C9-456C-A7F0-3734753A4B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95008B-8A94-48E3-9052-883CA45672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BC4F03-4A1A-45DB-819A-EAD211B96933}">
      <dgm:prSet/>
      <dgm:spPr/>
      <dgm:t>
        <a:bodyPr/>
        <a:lstStyle/>
        <a:p>
          <a:r>
            <a:rPr lang="cs-CZ"/>
            <a:t>Model inovačního procesu, jak již bylo výše zmíněno, obsahuje čtyři fáze (vývoj možností a řešení, implementace, kontrola a hodnocení, přizpůsobení a šíření)</a:t>
          </a:r>
          <a:endParaRPr lang="en-US"/>
        </a:p>
      </dgm:t>
    </dgm:pt>
    <dgm:pt modelId="{F1F92738-4E5B-445C-A990-DD5BD20F0610}" type="parTrans" cxnId="{2CA98233-CFDF-4715-88B4-D09061922B40}">
      <dgm:prSet/>
      <dgm:spPr/>
      <dgm:t>
        <a:bodyPr/>
        <a:lstStyle/>
        <a:p>
          <a:endParaRPr lang="en-US"/>
        </a:p>
      </dgm:t>
    </dgm:pt>
    <dgm:pt modelId="{0A2DCF5C-8A70-4546-807B-B369A9F86B78}" type="sibTrans" cxnId="{2CA98233-CFDF-4715-88B4-D09061922B40}">
      <dgm:prSet/>
      <dgm:spPr/>
      <dgm:t>
        <a:bodyPr/>
        <a:lstStyle/>
        <a:p>
          <a:endParaRPr lang="en-US"/>
        </a:p>
      </dgm:t>
    </dgm:pt>
    <dgm:pt modelId="{094C1249-F024-4C3F-9758-E6CB2D425D4B}">
      <dgm:prSet/>
      <dgm:spPr/>
      <dgm:t>
        <a:bodyPr/>
        <a:lstStyle/>
        <a:p>
          <a:r>
            <a:rPr lang="cs-CZ"/>
            <a:t>U všech zmíněných fází je třeba před začátkem procesu zhodnotit možná hrozící rizika.</a:t>
          </a:r>
          <a:endParaRPr lang="en-US"/>
        </a:p>
      </dgm:t>
    </dgm:pt>
    <dgm:pt modelId="{91114B77-FD4A-4B71-AF2E-C7B22933BC18}" type="parTrans" cxnId="{33AFE003-EABB-4223-A8F5-827A18899FFC}">
      <dgm:prSet/>
      <dgm:spPr/>
      <dgm:t>
        <a:bodyPr/>
        <a:lstStyle/>
        <a:p>
          <a:endParaRPr lang="en-US"/>
        </a:p>
      </dgm:t>
    </dgm:pt>
    <dgm:pt modelId="{E022F216-8B61-482E-AE8B-00F0A047C194}" type="sibTrans" cxnId="{33AFE003-EABB-4223-A8F5-827A18899FFC}">
      <dgm:prSet/>
      <dgm:spPr/>
      <dgm:t>
        <a:bodyPr/>
        <a:lstStyle/>
        <a:p>
          <a:endParaRPr lang="en-US"/>
        </a:p>
      </dgm:t>
    </dgm:pt>
    <dgm:pt modelId="{EDE8912D-6C3A-4E57-BAB8-A54AE34228DD}">
      <dgm:prSet/>
      <dgm:spPr/>
      <dgm:t>
        <a:bodyPr/>
        <a:lstStyle/>
        <a:p>
          <a:r>
            <a:rPr lang="cs-CZ"/>
            <a:t>Vždy by měly být zvoleny různé typy rizik od vysoce pravděpodobných až po méně pravděpodobné.</a:t>
          </a:r>
          <a:endParaRPr lang="en-US"/>
        </a:p>
      </dgm:t>
    </dgm:pt>
    <dgm:pt modelId="{31E4B999-3706-4876-B751-2BE2A0DD6DF7}" type="parTrans" cxnId="{079B0992-1968-442D-BFD7-F6486D3D2EAB}">
      <dgm:prSet/>
      <dgm:spPr/>
      <dgm:t>
        <a:bodyPr/>
        <a:lstStyle/>
        <a:p>
          <a:endParaRPr lang="en-US"/>
        </a:p>
      </dgm:t>
    </dgm:pt>
    <dgm:pt modelId="{A8198A6B-094A-4F1B-8474-72BE7335E0FD}" type="sibTrans" cxnId="{079B0992-1968-442D-BFD7-F6486D3D2EAB}">
      <dgm:prSet/>
      <dgm:spPr/>
      <dgm:t>
        <a:bodyPr/>
        <a:lstStyle/>
        <a:p>
          <a:endParaRPr lang="en-US"/>
        </a:p>
      </dgm:t>
    </dgm:pt>
    <dgm:pt modelId="{CDAC1CA6-C9F4-40EF-A7A7-2B34801770D2}">
      <dgm:prSet/>
      <dgm:spPr/>
      <dgm:t>
        <a:bodyPr/>
        <a:lstStyle/>
        <a:p>
          <a:r>
            <a:rPr lang="cs-CZ"/>
            <a:t>Sepsání několika variant neodmyslitelně patří také k možnostem zmírnění rizika. </a:t>
          </a:r>
          <a:endParaRPr lang="en-US"/>
        </a:p>
      </dgm:t>
    </dgm:pt>
    <dgm:pt modelId="{7338C4C0-5491-4526-A081-95D7CB16F9AE}" type="parTrans" cxnId="{4BBCE72B-C4D4-467B-844C-234EC3059B62}">
      <dgm:prSet/>
      <dgm:spPr/>
      <dgm:t>
        <a:bodyPr/>
        <a:lstStyle/>
        <a:p>
          <a:endParaRPr lang="en-US"/>
        </a:p>
      </dgm:t>
    </dgm:pt>
    <dgm:pt modelId="{0798BD52-4136-41A2-85B1-C222F99A968F}" type="sibTrans" cxnId="{4BBCE72B-C4D4-467B-844C-234EC3059B62}">
      <dgm:prSet/>
      <dgm:spPr/>
      <dgm:t>
        <a:bodyPr/>
        <a:lstStyle/>
        <a:p>
          <a:endParaRPr lang="en-US"/>
        </a:p>
      </dgm:t>
    </dgm:pt>
    <dgm:pt modelId="{EFD2DE41-65D3-40C8-8752-52C9ED15750B}" type="pres">
      <dgm:prSet presAssocID="{E395008B-8A94-48E3-9052-883CA45672D2}" presName="linear" presStyleCnt="0">
        <dgm:presLayoutVars>
          <dgm:animLvl val="lvl"/>
          <dgm:resizeHandles val="exact"/>
        </dgm:presLayoutVars>
      </dgm:prSet>
      <dgm:spPr/>
    </dgm:pt>
    <dgm:pt modelId="{F901DDD9-02EE-4B5B-B4CB-E8EFA7E27156}" type="pres">
      <dgm:prSet presAssocID="{CBBC4F03-4A1A-45DB-819A-EAD211B969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94573F-CFD1-43A0-973E-EBE736F5BACA}" type="pres">
      <dgm:prSet presAssocID="{0A2DCF5C-8A70-4546-807B-B369A9F86B78}" presName="spacer" presStyleCnt="0"/>
      <dgm:spPr/>
    </dgm:pt>
    <dgm:pt modelId="{AABF949C-8E73-46C0-9074-2846A8BF11A3}" type="pres">
      <dgm:prSet presAssocID="{094C1249-F024-4C3F-9758-E6CB2D425D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7A7680-3765-4A8B-A399-2D2F3F2CC63A}" type="pres">
      <dgm:prSet presAssocID="{E022F216-8B61-482E-AE8B-00F0A047C194}" presName="spacer" presStyleCnt="0"/>
      <dgm:spPr/>
    </dgm:pt>
    <dgm:pt modelId="{DC7D7718-4D61-4FB2-9EBD-25D1AD10682C}" type="pres">
      <dgm:prSet presAssocID="{EDE8912D-6C3A-4E57-BAB8-A54AE34228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858490-D4CE-4429-9C84-5D3064C48627}" type="pres">
      <dgm:prSet presAssocID="{A8198A6B-094A-4F1B-8474-72BE7335E0FD}" presName="spacer" presStyleCnt="0"/>
      <dgm:spPr/>
    </dgm:pt>
    <dgm:pt modelId="{033A0633-A7A2-4784-AE4A-F512D870C19A}" type="pres">
      <dgm:prSet presAssocID="{CDAC1CA6-C9F4-40EF-A7A7-2B34801770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AFE003-EABB-4223-A8F5-827A18899FFC}" srcId="{E395008B-8A94-48E3-9052-883CA45672D2}" destId="{094C1249-F024-4C3F-9758-E6CB2D425D4B}" srcOrd="1" destOrd="0" parTransId="{91114B77-FD4A-4B71-AF2E-C7B22933BC18}" sibTransId="{E022F216-8B61-482E-AE8B-00F0A047C194}"/>
    <dgm:cxn modelId="{4BBCE72B-C4D4-467B-844C-234EC3059B62}" srcId="{E395008B-8A94-48E3-9052-883CA45672D2}" destId="{CDAC1CA6-C9F4-40EF-A7A7-2B34801770D2}" srcOrd="3" destOrd="0" parTransId="{7338C4C0-5491-4526-A081-95D7CB16F9AE}" sibTransId="{0798BD52-4136-41A2-85B1-C222F99A968F}"/>
    <dgm:cxn modelId="{2CA98233-CFDF-4715-88B4-D09061922B40}" srcId="{E395008B-8A94-48E3-9052-883CA45672D2}" destId="{CBBC4F03-4A1A-45DB-819A-EAD211B96933}" srcOrd="0" destOrd="0" parTransId="{F1F92738-4E5B-445C-A990-DD5BD20F0610}" sibTransId="{0A2DCF5C-8A70-4546-807B-B369A9F86B78}"/>
    <dgm:cxn modelId="{F8C2EE6C-9D34-4969-806C-4DE9AA614E53}" type="presOf" srcId="{094C1249-F024-4C3F-9758-E6CB2D425D4B}" destId="{AABF949C-8E73-46C0-9074-2846A8BF11A3}" srcOrd="0" destOrd="0" presId="urn:microsoft.com/office/officeart/2005/8/layout/vList2"/>
    <dgm:cxn modelId="{C926D558-7F36-416D-8BE2-EF54DEFF91D1}" type="presOf" srcId="{CDAC1CA6-C9F4-40EF-A7A7-2B34801770D2}" destId="{033A0633-A7A2-4784-AE4A-F512D870C19A}" srcOrd="0" destOrd="0" presId="urn:microsoft.com/office/officeart/2005/8/layout/vList2"/>
    <dgm:cxn modelId="{079B0992-1968-442D-BFD7-F6486D3D2EAB}" srcId="{E395008B-8A94-48E3-9052-883CA45672D2}" destId="{EDE8912D-6C3A-4E57-BAB8-A54AE34228DD}" srcOrd="2" destOrd="0" parTransId="{31E4B999-3706-4876-B751-2BE2A0DD6DF7}" sibTransId="{A8198A6B-094A-4F1B-8474-72BE7335E0FD}"/>
    <dgm:cxn modelId="{0F45AE92-1369-4C48-A124-2AF07CFFF8AD}" type="presOf" srcId="{EDE8912D-6C3A-4E57-BAB8-A54AE34228DD}" destId="{DC7D7718-4D61-4FB2-9EBD-25D1AD10682C}" srcOrd="0" destOrd="0" presId="urn:microsoft.com/office/officeart/2005/8/layout/vList2"/>
    <dgm:cxn modelId="{B1EA4CC3-36BB-40BA-A0E1-391BDC09492F}" type="presOf" srcId="{CBBC4F03-4A1A-45DB-819A-EAD211B96933}" destId="{F901DDD9-02EE-4B5B-B4CB-E8EFA7E27156}" srcOrd="0" destOrd="0" presId="urn:microsoft.com/office/officeart/2005/8/layout/vList2"/>
    <dgm:cxn modelId="{ACFEDEF0-6663-4E44-B92F-A2EAA0652932}" type="presOf" srcId="{E395008B-8A94-48E3-9052-883CA45672D2}" destId="{EFD2DE41-65D3-40C8-8752-52C9ED15750B}" srcOrd="0" destOrd="0" presId="urn:microsoft.com/office/officeart/2005/8/layout/vList2"/>
    <dgm:cxn modelId="{2C425DEB-DF7D-420C-8CEB-EB32752DC3A8}" type="presParOf" srcId="{EFD2DE41-65D3-40C8-8752-52C9ED15750B}" destId="{F901DDD9-02EE-4B5B-B4CB-E8EFA7E27156}" srcOrd="0" destOrd="0" presId="urn:microsoft.com/office/officeart/2005/8/layout/vList2"/>
    <dgm:cxn modelId="{35DC5CA7-C7F0-4C9F-AFC1-4038635EF603}" type="presParOf" srcId="{EFD2DE41-65D3-40C8-8752-52C9ED15750B}" destId="{3E94573F-CFD1-43A0-973E-EBE736F5BACA}" srcOrd="1" destOrd="0" presId="urn:microsoft.com/office/officeart/2005/8/layout/vList2"/>
    <dgm:cxn modelId="{EC8585E5-1A61-456C-BCFB-8292A0B86ED5}" type="presParOf" srcId="{EFD2DE41-65D3-40C8-8752-52C9ED15750B}" destId="{AABF949C-8E73-46C0-9074-2846A8BF11A3}" srcOrd="2" destOrd="0" presId="urn:microsoft.com/office/officeart/2005/8/layout/vList2"/>
    <dgm:cxn modelId="{059F0E63-72BC-4A76-A81A-3184F99407CC}" type="presParOf" srcId="{EFD2DE41-65D3-40C8-8752-52C9ED15750B}" destId="{ED7A7680-3765-4A8B-A399-2D2F3F2CC63A}" srcOrd="3" destOrd="0" presId="urn:microsoft.com/office/officeart/2005/8/layout/vList2"/>
    <dgm:cxn modelId="{A978F345-85AE-470E-A87A-7AA5CE83AECB}" type="presParOf" srcId="{EFD2DE41-65D3-40C8-8752-52C9ED15750B}" destId="{DC7D7718-4D61-4FB2-9EBD-25D1AD10682C}" srcOrd="4" destOrd="0" presId="urn:microsoft.com/office/officeart/2005/8/layout/vList2"/>
    <dgm:cxn modelId="{746D75B6-1CBB-4EE6-A241-9DF7B2D04752}" type="presParOf" srcId="{EFD2DE41-65D3-40C8-8752-52C9ED15750B}" destId="{7E858490-D4CE-4429-9C84-5D3064C48627}" srcOrd="5" destOrd="0" presId="urn:microsoft.com/office/officeart/2005/8/layout/vList2"/>
    <dgm:cxn modelId="{7F894A0E-6F5D-43AE-B950-16F789D3642E}" type="presParOf" srcId="{EFD2DE41-65D3-40C8-8752-52C9ED15750B}" destId="{033A0633-A7A2-4784-AE4A-F512D870C1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F37755-7ED5-47E9-8C2E-95655E8EB2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31D8EB-9249-486F-ACB3-8802208B81B7}">
      <dgm:prSet/>
      <dgm:spPr/>
      <dgm:t>
        <a:bodyPr/>
        <a:lstStyle/>
        <a:p>
          <a:r>
            <a:rPr lang="cs-CZ"/>
            <a:t>Dynamika sociálních inovací je v základu postavena na konceptu pružnosti a adaptability. </a:t>
          </a:r>
          <a:endParaRPr lang="en-US"/>
        </a:p>
      </dgm:t>
    </dgm:pt>
    <dgm:pt modelId="{3A817A46-1074-4DA6-9C46-822D08CD80AC}" type="parTrans" cxnId="{F848CB78-9352-4811-B4DE-40304A7C1E61}">
      <dgm:prSet/>
      <dgm:spPr/>
      <dgm:t>
        <a:bodyPr/>
        <a:lstStyle/>
        <a:p>
          <a:endParaRPr lang="en-US"/>
        </a:p>
      </dgm:t>
    </dgm:pt>
    <dgm:pt modelId="{BDED5D35-4E75-48D9-968E-2E6D3E086317}" type="sibTrans" cxnId="{F848CB78-9352-4811-B4DE-40304A7C1E61}">
      <dgm:prSet/>
      <dgm:spPr/>
      <dgm:t>
        <a:bodyPr/>
        <a:lstStyle/>
        <a:p>
          <a:endParaRPr lang="en-US"/>
        </a:p>
      </dgm:t>
    </dgm:pt>
    <dgm:pt modelId="{B806DB9E-AB1D-40B5-8E59-EF45386E2B99}">
      <dgm:prSet/>
      <dgm:spPr/>
      <dgm:t>
        <a:bodyPr/>
        <a:lstStyle/>
        <a:p>
          <a:r>
            <a:rPr lang="cs-CZ"/>
            <a:t>Součástí dynamiky sociálních inovací je také zjišťování klíčových proměnných, typů aktivit a kapacit a způsobů jejich odpovídající podpory. </a:t>
          </a:r>
          <a:endParaRPr lang="en-US"/>
        </a:p>
      </dgm:t>
    </dgm:pt>
    <dgm:pt modelId="{655A3873-FBFA-41AE-98F7-A4087CE51E5D}" type="parTrans" cxnId="{3951B42A-C042-491B-9B42-CDEB0A6FB11F}">
      <dgm:prSet/>
      <dgm:spPr/>
      <dgm:t>
        <a:bodyPr/>
        <a:lstStyle/>
        <a:p>
          <a:endParaRPr lang="en-US"/>
        </a:p>
      </dgm:t>
    </dgm:pt>
    <dgm:pt modelId="{19E6F376-BC03-432B-8213-51AA7DC65F11}" type="sibTrans" cxnId="{3951B42A-C042-491B-9B42-CDEB0A6FB11F}">
      <dgm:prSet/>
      <dgm:spPr/>
      <dgm:t>
        <a:bodyPr/>
        <a:lstStyle/>
        <a:p>
          <a:endParaRPr lang="en-US"/>
        </a:p>
      </dgm:t>
    </dgm:pt>
    <dgm:pt modelId="{8C1AD3AA-2299-471A-8446-ADF623F9BCAD}">
      <dgm:prSet/>
      <dgm:spPr/>
      <dgm:t>
        <a:bodyPr/>
        <a:lstStyle/>
        <a:p>
          <a:r>
            <a:rPr lang="cs-CZ"/>
            <a:t>Mezi fáze inovační dynamiky se řadí vznik, vývoj nápadu, zavedení nápadu a usazení inovace. </a:t>
          </a:r>
          <a:endParaRPr lang="en-US"/>
        </a:p>
      </dgm:t>
    </dgm:pt>
    <dgm:pt modelId="{F185C562-77E9-4FF6-8E43-E96BD1AEF050}" type="parTrans" cxnId="{93411F35-B091-4BF4-A29E-25F28C598131}">
      <dgm:prSet/>
      <dgm:spPr/>
      <dgm:t>
        <a:bodyPr/>
        <a:lstStyle/>
        <a:p>
          <a:endParaRPr lang="en-US"/>
        </a:p>
      </dgm:t>
    </dgm:pt>
    <dgm:pt modelId="{FE846EC0-5F4A-45F7-8F04-73EDEBD161EC}" type="sibTrans" cxnId="{93411F35-B091-4BF4-A29E-25F28C598131}">
      <dgm:prSet/>
      <dgm:spPr/>
      <dgm:t>
        <a:bodyPr/>
        <a:lstStyle/>
        <a:p>
          <a:endParaRPr lang="en-US"/>
        </a:p>
      </dgm:t>
    </dgm:pt>
    <dgm:pt modelId="{83D5C2E9-5AD7-4C4D-8598-35C6BE8DE1A0}">
      <dgm:prSet/>
      <dgm:spPr/>
      <dgm:t>
        <a:bodyPr/>
        <a:lstStyle/>
        <a:p>
          <a:r>
            <a:rPr lang="cs-CZ"/>
            <a:t>Mezi fáze cyklu přizpůsobení se řadí spuštění, reorganizace, využití a konzervace.</a:t>
          </a:r>
          <a:r>
            <a:rPr lang="cs-CZ" b="0" i="0" baseline="0"/>
            <a:t> </a:t>
          </a:r>
          <a:endParaRPr lang="en-US"/>
        </a:p>
      </dgm:t>
    </dgm:pt>
    <dgm:pt modelId="{59659576-5FFE-493E-AF1D-BEA4FF21741C}" type="parTrans" cxnId="{BE58F700-CA15-40C5-B05E-B8C46810397C}">
      <dgm:prSet/>
      <dgm:spPr/>
      <dgm:t>
        <a:bodyPr/>
        <a:lstStyle/>
        <a:p>
          <a:endParaRPr lang="en-US"/>
        </a:p>
      </dgm:t>
    </dgm:pt>
    <dgm:pt modelId="{8131B373-9DD8-44EE-BB28-E86A038828A0}" type="sibTrans" cxnId="{BE58F700-CA15-40C5-B05E-B8C46810397C}">
      <dgm:prSet/>
      <dgm:spPr/>
      <dgm:t>
        <a:bodyPr/>
        <a:lstStyle/>
        <a:p>
          <a:endParaRPr lang="en-US"/>
        </a:p>
      </dgm:t>
    </dgm:pt>
    <dgm:pt modelId="{845D7853-A72F-4D1E-BA07-6CA431FCF27C}" type="pres">
      <dgm:prSet presAssocID="{6BF37755-7ED5-47E9-8C2E-95655E8EB2CA}" presName="linear" presStyleCnt="0">
        <dgm:presLayoutVars>
          <dgm:animLvl val="lvl"/>
          <dgm:resizeHandles val="exact"/>
        </dgm:presLayoutVars>
      </dgm:prSet>
      <dgm:spPr/>
    </dgm:pt>
    <dgm:pt modelId="{DFC60292-6BAF-46B7-938F-CC3388E6AEFF}" type="pres">
      <dgm:prSet presAssocID="{2431D8EB-9249-486F-ACB3-8802208B81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7DB5CD-1924-46C7-A4D0-FC7CDA952394}" type="pres">
      <dgm:prSet presAssocID="{BDED5D35-4E75-48D9-968E-2E6D3E086317}" presName="spacer" presStyleCnt="0"/>
      <dgm:spPr/>
    </dgm:pt>
    <dgm:pt modelId="{EA04E5A0-07FC-447F-8E87-ABF7A97F645B}" type="pres">
      <dgm:prSet presAssocID="{B806DB9E-AB1D-40B5-8E59-EF45386E2B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ECC54E-9D46-4B20-AF48-B5712A6005F7}" type="pres">
      <dgm:prSet presAssocID="{19E6F376-BC03-432B-8213-51AA7DC65F11}" presName="spacer" presStyleCnt="0"/>
      <dgm:spPr/>
    </dgm:pt>
    <dgm:pt modelId="{47DFA500-6D0A-415B-8E21-743EBD27CA65}" type="pres">
      <dgm:prSet presAssocID="{8C1AD3AA-2299-471A-8446-ADF623F9BC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7B19C2E-2770-424D-A56B-58A90361D2AA}" type="pres">
      <dgm:prSet presAssocID="{FE846EC0-5F4A-45F7-8F04-73EDEBD161EC}" presName="spacer" presStyleCnt="0"/>
      <dgm:spPr/>
    </dgm:pt>
    <dgm:pt modelId="{A6C0C3DF-3190-4315-8421-3EB1E9443629}" type="pres">
      <dgm:prSet presAssocID="{83D5C2E9-5AD7-4C4D-8598-35C6BE8DE1A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58F700-CA15-40C5-B05E-B8C46810397C}" srcId="{6BF37755-7ED5-47E9-8C2E-95655E8EB2CA}" destId="{83D5C2E9-5AD7-4C4D-8598-35C6BE8DE1A0}" srcOrd="3" destOrd="0" parTransId="{59659576-5FFE-493E-AF1D-BEA4FF21741C}" sibTransId="{8131B373-9DD8-44EE-BB28-E86A038828A0}"/>
    <dgm:cxn modelId="{A173C50B-C580-4480-BA27-16BCD89DA489}" type="presOf" srcId="{B806DB9E-AB1D-40B5-8E59-EF45386E2B99}" destId="{EA04E5A0-07FC-447F-8E87-ABF7A97F645B}" srcOrd="0" destOrd="0" presId="urn:microsoft.com/office/officeart/2005/8/layout/vList2"/>
    <dgm:cxn modelId="{0786751C-6F26-4A5F-933A-AD693E4A7B09}" type="presOf" srcId="{8C1AD3AA-2299-471A-8446-ADF623F9BCAD}" destId="{47DFA500-6D0A-415B-8E21-743EBD27CA65}" srcOrd="0" destOrd="0" presId="urn:microsoft.com/office/officeart/2005/8/layout/vList2"/>
    <dgm:cxn modelId="{3951B42A-C042-491B-9B42-CDEB0A6FB11F}" srcId="{6BF37755-7ED5-47E9-8C2E-95655E8EB2CA}" destId="{B806DB9E-AB1D-40B5-8E59-EF45386E2B99}" srcOrd="1" destOrd="0" parTransId="{655A3873-FBFA-41AE-98F7-A4087CE51E5D}" sibTransId="{19E6F376-BC03-432B-8213-51AA7DC65F11}"/>
    <dgm:cxn modelId="{93411F35-B091-4BF4-A29E-25F28C598131}" srcId="{6BF37755-7ED5-47E9-8C2E-95655E8EB2CA}" destId="{8C1AD3AA-2299-471A-8446-ADF623F9BCAD}" srcOrd="2" destOrd="0" parTransId="{F185C562-77E9-4FF6-8E43-E96BD1AEF050}" sibTransId="{FE846EC0-5F4A-45F7-8F04-73EDEBD161EC}"/>
    <dgm:cxn modelId="{5F78CE5B-2024-439E-A789-B05853C29C69}" type="presOf" srcId="{6BF37755-7ED5-47E9-8C2E-95655E8EB2CA}" destId="{845D7853-A72F-4D1E-BA07-6CA431FCF27C}" srcOrd="0" destOrd="0" presId="urn:microsoft.com/office/officeart/2005/8/layout/vList2"/>
    <dgm:cxn modelId="{F848CB78-9352-4811-B4DE-40304A7C1E61}" srcId="{6BF37755-7ED5-47E9-8C2E-95655E8EB2CA}" destId="{2431D8EB-9249-486F-ACB3-8802208B81B7}" srcOrd="0" destOrd="0" parTransId="{3A817A46-1074-4DA6-9C46-822D08CD80AC}" sibTransId="{BDED5D35-4E75-48D9-968E-2E6D3E086317}"/>
    <dgm:cxn modelId="{BDBF58BC-2C7A-4C5F-B5B1-1032A50A775F}" type="presOf" srcId="{83D5C2E9-5AD7-4C4D-8598-35C6BE8DE1A0}" destId="{A6C0C3DF-3190-4315-8421-3EB1E9443629}" srcOrd="0" destOrd="0" presId="urn:microsoft.com/office/officeart/2005/8/layout/vList2"/>
    <dgm:cxn modelId="{5AAECFBF-A0CB-446A-ACD4-9466B92DFB99}" type="presOf" srcId="{2431D8EB-9249-486F-ACB3-8802208B81B7}" destId="{DFC60292-6BAF-46B7-938F-CC3388E6AEFF}" srcOrd="0" destOrd="0" presId="urn:microsoft.com/office/officeart/2005/8/layout/vList2"/>
    <dgm:cxn modelId="{D762C18A-37DD-483A-B013-7D93860B2244}" type="presParOf" srcId="{845D7853-A72F-4D1E-BA07-6CA431FCF27C}" destId="{DFC60292-6BAF-46B7-938F-CC3388E6AEFF}" srcOrd="0" destOrd="0" presId="urn:microsoft.com/office/officeart/2005/8/layout/vList2"/>
    <dgm:cxn modelId="{AE2BD8F0-4857-4DBB-A89D-19447BDB38FE}" type="presParOf" srcId="{845D7853-A72F-4D1E-BA07-6CA431FCF27C}" destId="{5B7DB5CD-1924-46C7-A4D0-FC7CDA952394}" srcOrd="1" destOrd="0" presId="urn:microsoft.com/office/officeart/2005/8/layout/vList2"/>
    <dgm:cxn modelId="{85A8C020-4389-469A-8281-96892012CB97}" type="presParOf" srcId="{845D7853-A72F-4D1E-BA07-6CA431FCF27C}" destId="{EA04E5A0-07FC-447F-8E87-ABF7A97F645B}" srcOrd="2" destOrd="0" presId="urn:microsoft.com/office/officeart/2005/8/layout/vList2"/>
    <dgm:cxn modelId="{50FBE9ED-3B74-493F-90C2-8EF4AB42B96A}" type="presParOf" srcId="{845D7853-A72F-4D1E-BA07-6CA431FCF27C}" destId="{73ECC54E-9D46-4B20-AF48-B5712A6005F7}" srcOrd="3" destOrd="0" presId="urn:microsoft.com/office/officeart/2005/8/layout/vList2"/>
    <dgm:cxn modelId="{34C97363-069C-4745-8419-7888DDA0E531}" type="presParOf" srcId="{845D7853-A72F-4D1E-BA07-6CA431FCF27C}" destId="{47DFA500-6D0A-415B-8E21-743EBD27CA65}" srcOrd="4" destOrd="0" presId="urn:microsoft.com/office/officeart/2005/8/layout/vList2"/>
    <dgm:cxn modelId="{B25C647C-77A2-47D2-B821-5D06CA69C1A3}" type="presParOf" srcId="{845D7853-A72F-4D1E-BA07-6CA431FCF27C}" destId="{C7B19C2E-2770-424D-A56B-58A90361D2AA}" srcOrd="5" destOrd="0" presId="urn:microsoft.com/office/officeart/2005/8/layout/vList2"/>
    <dgm:cxn modelId="{E4227D82-C185-45D1-A706-C616ED2C2940}" type="presParOf" srcId="{845D7853-A72F-4D1E-BA07-6CA431FCF27C}" destId="{A6C0C3DF-3190-4315-8421-3EB1E94436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ED5E0A-91E4-41A0-A331-331AF0DDC0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11FA7F-0D01-4A8E-8834-351F7755CE72}">
      <dgm:prSet/>
      <dgm:spPr/>
      <dgm:t>
        <a:bodyPr/>
        <a:lstStyle/>
        <a:p>
          <a:r>
            <a:rPr lang="cs-CZ"/>
            <a:t>Změny a přechody fázemi většinou nejsou jednoduché. </a:t>
          </a:r>
          <a:endParaRPr lang="en-US"/>
        </a:p>
      </dgm:t>
    </dgm:pt>
    <dgm:pt modelId="{F83E9043-AC8E-49DA-B4D5-64781C99668B}" type="parTrans" cxnId="{0F2DF459-B2B8-473C-B689-8C731A341829}">
      <dgm:prSet/>
      <dgm:spPr/>
      <dgm:t>
        <a:bodyPr/>
        <a:lstStyle/>
        <a:p>
          <a:endParaRPr lang="en-US"/>
        </a:p>
      </dgm:t>
    </dgm:pt>
    <dgm:pt modelId="{6670137F-BAA1-403D-AB48-9FA11647779D}" type="sibTrans" cxnId="{0F2DF459-B2B8-473C-B689-8C731A341829}">
      <dgm:prSet/>
      <dgm:spPr/>
      <dgm:t>
        <a:bodyPr/>
        <a:lstStyle/>
        <a:p>
          <a:endParaRPr lang="en-US"/>
        </a:p>
      </dgm:t>
    </dgm:pt>
    <dgm:pt modelId="{94F802A4-CC71-4F3D-B525-9FCEC5DA2A7D}">
      <dgm:prSet/>
      <dgm:spPr/>
      <dgm:t>
        <a:bodyPr/>
        <a:lstStyle/>
        <a:p>
          <a:r>
            <a:rPr lang="cs-CZ"/>
            <a:t>Organizace s těmito kroky může mít značné problémy, pokud se nesnaží předvídat správné načasování přechodu mezi fázemi. </a:t>
          </a:r>
          <a:endParaRPr lang="en-US"/>
        </a:p>
      </dgm:t>
    </dgm:pt>
    <dgm:pt modelId="{BB2DD9D1-5FB6-462B-9B29-B7EF4306C87B}" type="parTrans" cxnId="{C7AB504A-FA9C-48CE-B2FA-14ABCEE7A50A}">
      <dgm:prSet/>
      <dgm:spPr/>
      <dgm:t>
        <a:bodyPr/>
        <a:lstStyle/>
        <a:p>
          <a:endParaRPr lang="en-US"/>
        </a:p>
      </dgm:t>
    </dgm:pt>
    <dgm:pt modelId="{D288C0FD-4A93-4793-8A1F-E2D7665888BB}" type="sibTrans" cxnId="{C7AB504A-FA9C-48CE-B2FA-14ABCEE7A50A}">
      <dgm:prSet/>
      <dgm:spPr/>
      <dgm:t>
        <a:bodyPr/>
        <a:lstStyle/>
        <a:p>
          <a:endParaRPr lang="en-US"/>
        </a:p>
      </dgm:t>
    </dgm:pt>
    <dgm:pt modelId="{24379019-E98A-426A-8B44-B00AB088807A}">
      <dgm:prSet/>
      <dgm:spPr/>
      <dgm:t>
        <a:bodyPr/>
        <a:lstStyle/>
        <a:p>
          <a:r>
            <a:rPr lang="cs-CZ"/>
            <a:t>Samotné předvídaní těchto kroků, však není jednoduché a nemusí se zdařit. </a:t>
          </a:r>
          <a:endParaRPr lang="en-US"/>
        </a:p>
      </dgm:t>
    </dgm:pt>
    <dgm:pt modelId="{F8A7CE67-B12D-4B81-A658-B6C59A0EBB93}" type="parTrans" cxnId="{5820149F-8214-46C8-A22F-96EC7611DD1B}">
      <dgm:prSet/>
      <dgm:spPr/>
      <dgm:t>
        <a:bodyPr/>
        <a:lstStyle/>
        <a:p>
          <a:endParaRPr lang="en-US"/>
        </a:p>
      </dgm:t>
    </dgm:pt>
    <dgm:pt modelId="{C9397E68-6BBB-474A-8A4B-41C8F71A3D14}" type="sibTrans" cxnId="{5820149F-8214-46C8-A22F-96EC7611DD1B}">
      <dgm:prSet/>
      <dgm:spPr/>
      <dgm:t>
        <a:bodyPr/>
        <a:lstStyle/>
        <a:p>
          <a:endParaRPr lang="en-US"/>
        </a:p>
      </dgm:t>
    </dgm:pt>
    <dgm:pt modelId="{798B4A43-A61B-4FE1-B9D4-A507A0CE11F3}">
      <dgm:prSet/>
      <dgm:spPr/>
      <dgm:t>
        <a:bodyPr/>
        <a:lstStyle/>
        <a:p>
          <a:r>
            <a:rPr lang="cs-CZ"/>
            <a:t>V takových případech se organizace ocitne v takzvané inovační pasti. </a:t>
          </a:r>
          <a:endParaRPr lang="en-US"/>
        </a:p>
      </dgm:t>
    </dgm:pt>
    <dgm:pt modelId="{5293BAE2-9D39-4433-8C28-40B20067BB25}" type="parTrans" cxnId="{4A039108-5961-4E73-ADB9-574DAEF0991B}">
      <dgm:prSet/>
      <dgm:spPr/>
      <dgm:t>
        <a:bodyPr/>
        <a:lstStyle/>
        <a:p>
          <a:endParaRPr lang="en-US"/>
        </a:p>
      </dgm:t>
    </dgm:pt>
    <dgm:pt modelId="{86277C00-9703-49E3-925F-07CA8A91569A}" type="sibTrans" cxnId="{4A039108-5961-4E73-ADB9-574DAEF0991B}">
      <dgm:prSet/>
      <dgm:spPr/>
      <dgm:t>
        <a:bodyPr/>
        <a:lstStyle/>
        <a:p>
          <a:endParaRPr lang="en-US"/>
        </a:p>
      </dgm:t>
    </dgm:pt>
    <dgm:pt modelId="{514B25A7-5AB8-4909-A84F-995E5EE2C7C7}">
      <dgm:prSet/>
      <dgm:spPr/>
      <dgm:t>
        <a:bodyPr/>
        <a:lstStyle/>
        <a:p>
          <a:r>
            <a:rPr lang="cs-CZ"/>
            <a:t>K úspěšnému přechodu do další fáze je potom za potřebí zásadní rekonfigurace v podobě nového typu vedení, vztahů a zdrojů.</a:t>
          </a:r>
          <a:endParaRPr lang="en-US"/>
        </a:p>
      </dgm:t>
    </dgm:pt>
    <dgm:pt modelId="{A29A6CEF-A6B1-4C99-AA39-40D472F50817}" type="parTrans" cxnId="{A0CA29BD-F901-484F-992E-82EC889084AF}">
      <dgm:prSet/>
      <dgm:spPr/>
      <dgm:t>
        <a:bodyPr/>
        <a:lstStyle/>
        <a:p>
          <a:endParaRPr lang="en-US"/>
        </a:p>
      </dgm:t>
    </dgm:pt>
    <dgm:pt modelId="{A7BB62BB-D257-47BB-9C75-415B90540AE3}" type="sibTrans" cxnId="{A0CA29BD-F901-484F-992E-82EC889084AF}">
      <dgm:prSet/>
      <dgm:spPr/>
      <dgm:t>
        <a:bodyPr/>
        <a:lstStyle/>
        <a:p>
          <a:endParaRPr lang="en-US"/>
        </a:p>
      </dgm:t>
    </dgm:pt>
    <dgm:pt modelId="{2A7EB947-AE1F-43FA-8598-3D25B379EB57}" type="pres">
      <dgm:prSet presAssocID="{4AED5E0A-91E4-41A0-A331-331AF0DDC0E5}" presName="linear" presStyleCnt="0">
        <dgm:presLayoutVars>
          <dgm:animLvl val="lvl"/>
          <dgm:resizeHandles val="exact"/>
        </dgm:presLayoutVars>
      </dgm:prSet>
      <dgm:spPr/>
    </dgm:pt>
    <dgm:pt modelId="{C5169C39-9555-45E6-A187-07399764283C}" type="pres">
      <dgm:prSet presAssocID="{A311FA7F-0D01-4A8E-8834-351F7755CE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6E368D1-DD56-4377-96A0-71423279D112}" type="pres">
      <dgm:prSet presAssocID="{6670137F-BAA1-403D-AB48-9FA11647779D}" presName="spacer" presStyleCnt="0"/>
      <dgm:spPr/>
    </dgm:pt>
    <dgm:pt modelId="{740A71D9-BE3A-493F-ACAA-F467F5B14D10}" type="pres">
      <dgm:prSet presAssocID="{94F802A4-CC71-4F3D-B525-9FCEC5DA2A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1FE9CB1-73B7-4E22-8B9C-F5575F2F020B}" type="pres">
      <dgm:prSet presAssocID="{D288C0FD-4A93-4793-8A1F-E2D7665888BB}" presName="spacer" presStyleCnt="0"/>
      <dgm:spPr/>
    </dgm:pt>
    <dgm:pt modelId="{E41C09A7-49E9-42AE-BB0A-61A64CE4483B}" type="pres">
      <dgm:prSet presAssocID="{24379019-E98A-426A-8B44-B00AB088807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ED84D52-A8AD-4463-BE54-04E38CC8DB5F}" type="pres">
      <dgm:prSet presAssocID="{C9397E68-6BBB-474A-8A4B-41C8F71A3D14}" presName="spacer" presStyleCnt="0"/>
      <dgm:spPr/>
    </dgm:pt>
    <dgm:pt modelId="{3780C7B7-690B-4EE2-9547-2A876D4166D9}" type="pres">
      <dgm:prSet presAssocID="{798B4A43-A61B-4FE1-B9D4-A507A0CE11F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F6AE7A1-167F-4F57-8EF8-1F585F26AE19}" type="pres">
      <dgm:prSet presAssocID="{86277C00-9703-49E3-925F-07CA8A91569A}" presName="spacer" presStyleCnt="0"/>
      <dgm:spPr/>
    </dgm:pt>
    <dgm:pt modelId="{07BB1BFA-83B9-4BB9-B08C-0775C47BDD3B}" type="pres">
      <dgm:prSet presAssocID="{514B25A7-5AB8-4909-A84F-995E5EE2C7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6F61508-B822-41B0-AC34-9FDBBE502BD8}" type="presOf" srcId="{4AED5E0A-91E4-41A0-A331-331AF0DDC0E5}" destId="{2A7EB947-AE1F-43FA-8598-3D25B379EB57}" srcOrd="0" destOrd="0" presId="urn:microsoft.com/office/officeart/2005/8/layout/vList2"/>
    <dgm:cxn modelId="{4A039108-5961-4E73-ADB9-574DAEF0991B}" srcId="{4AED5E0A-91E4-41A0-A331-331AF0DDC0E5}" destId="{798B4A43-A61B-4FE1-B9D4-A507A0CE11F3}" srcOrd="3" destOrd="0" parTransId="{5293BAE2-9D39-4433-8C28-40B20067BB25}" sibTransId="{86277C00-9703-49E3-925F-07CA8A91569A}"/>
    <dgm:cxn modelId="{BD18730B-E2B9-432B-9CD2-718F3D1E3574}" type="presOf" srcId="{514B25A7-5AB8-4909-A84F-995E5EE2C7C7}" destId="{07BB1BFA-83B9-4BB9-B08C-0775C47BDD3B}" srcOrd="0" destOrd="0" presId="urn:microsoft.com/office/officeart/2005/8/layout/vList2"/>
    <dgm:cxn modelId="{78A33B61-8A3B-4E8F-B267-1B39651836D6}" type="presOf" srcId="{798B4A43-A61B-4FE1-B9D4-A507A0CE11F3}" destId="{3780C7B7-690B-4EE2-9547-2A876D4166D9}" srcOrd="0" destOrd="0" presId="urn:microsoft.com/office/officeart/2005/8/layout/vList2"/>
    <dgm:cxn modelId="{8B052549-FC91-4A37-A28A-E1A00E0C5846}" type="presOf" srcId="{94F802A4-CC71-4F3D-B525-9FCEC5DA2A7D}" destId="{740A71D9-BE3A-493F-ACAA-F467F5B14D10}" srcOrd="0" destOrd="0" presId="urn:microsoft.com/office/officeart/2005/8/layout/vList2"/>
    <dgm:cxn modelId="{C7AB504A-FA9C-48CE-B2FA-14ABCEE7A50A}" srcId="{4AED5E0A-91E4-41A0-A331-331AF0DDC0E5}" destId="{94F802A4-CC71-4F3D-B525-9FCEC5DA2A7D}" srcOrd="1" destOrd="0" parTransId="{BB2DD9D1-5FB6-462B-9B29-B7EF4306C87B}" sibTransId="{D288C0FD-4A93-4793-8A1F-E2D7665888BB}"/>
    <dgm:cxn modelId="{0F2DF459-B2B8-473C-B689-8C731A341829}" srcId="{4AED5E0A-91E4-41A0-A331-331AF0DDC0E5}" destId="{A311FA7F-0D01-4A8E-8834-351F7755CE72}" srcOrd="0" destOrd="0" parTransId="{F83E9043-AC8E-49DA-B4D5-64781C99668B}" sibTransId="{6670137F-BAA1-403D-AB48-9FA11647779D}"/>
    <dgm:cxn modelId="{5820149F-8214-46C8-A22F-96EC7611DD1B}" srcId="{4AED5E0A-91E4-41A0-A331-331AF0DDC0E5}" destId="{24379019-E98A-426A-8B44-B00AB088807A}" srcOrd="2" destOrd="0" parTransId="{F8A7CE67-B12D-4B81-A658-B6C59A0EBB93}" sibTransId="{C9397E68-6BBB-474A-8A4B-41C8F71A3D14}"/>
    <dgm:cxn modelId="{DA7600AD-D912-4EC4-819E-BC9C7925B217}" type="presOf" srcId="{A311FA7F-0D01-4A8E-8834-351F7755CE72}" destId="{C5169C39-9555-45E6-A187-07399764283C}" srcOrd="0" destOrd="0" presId="urn:microsoft.com/office/officeart/2005/8/layout/vList2"/>
    <dgm:cxn modelId="{A0CA29BD-F901-484F-992E-82EC889084AF}" srcId="{4AED5E0A-91E4-41A0-A331-331AF0DDC0E5}" destId="{514B25A7-5AB8-4909-A84F-995E5EE2C7C7}" srcOrd="4" destOrd="0" parTransId="{A29A6CEF-A6B1-4C99-AA39-40D472F50817}" sibTransId="{A7BB62BB-D257-47BB-9C75-415B90540AE3}"/>
    <dgm:cxn modelId="{298BCCCE-761F-4C04-84D5-462860D44B86}" type="presOf" srcId="{24379019-E98A-426A-8B44-B00AB088807A}" destId="{E41C09A7-49E9-42AE-BB0A-61A64CE4483B}" srcOrd="0" destOrd="0" presId="urn:microsoft.com/office/officeart/2005/8/layout/vList2"/>
    <dgm:cxn modelId="{340A061A-A65F-430F-97B1-09B71E379CA8}" type="presParOf" srcId="{2A7EB947-AE1F-43FA-8598-3D25B379EB57}" destId="{C5169C39-9555-45E6-A187-07399764283C}" srcOrd="0" destOrd="0" presId="urn:microsoft.com/office/officeart/2005/8/layout/vList2"/>
    <dgm:cxn modelId="{80ACC35F-7846-4B6C-B1AA-9818F1962CB8}" type="presParOf" srcId="{2A7EB947-AE1F-43FA-8598-3D25B379EB57}" destId="{A6E368D1-DD56-4377-96A0-71423279D112}" srcOrd="1" destOrd="0" presId="urn:microsoft.com/office/officeart/2005/8/layout/vList2"/>
    <dgm:cxn modelId="{27A25DA4-E97B-4369-A25B-BA5113074759}" type="presParOf" srcId="{2A7EB947-AE1F-43FA-8598-3D25B379EB57}" destId="{740A71D9-BE3A-493F-ACAA-F467F5B14D10}" srcOrd="2" destOrd="0" presId="urn:microsoft.com/office/officeart/2005/8/layout/vList2"/>
    <dgm:cxn modelId="{3530C463-130D-4CF7-A0C3-D5BAB1C9F52E}" type="presParOf" srcId="{2A7EB947-AE1F-43FA-8598-3D25B379EB57}" destId="{71FE9CB1-73B7-4E22-8B9C-F5575F2F020B}" srcOrd="3" destOrd="0" presId="urn:microsoft.com/office/officeart/2005/8/layout/vList2"/>
    <dgm:cxn modelId="{D425BA60-1226-485F-ABB7-1E1F2DAAA313}" type="presParOf" srcId="{2A7EB947-AE1F-43FA-8598-3D25B379EB57}" destId="{E41C09A7-49E9-42AE-BB0A-61A64CE4483B}" srcOrd="4" destOrd="0" presId="urn:microsoft.com/office/officeart/2005/8/layout/vList2"/>
    <dgm:cxn modelId="{F139FE16-7859-4BBB-B56E-5E2E537B5477}" type="presParOf" srcId="{2A7EB947-AE1F-43FA-8598-3D25B379EB57}" destId="{DED84D52-A8AD-4463-BE54-04E38CC8DB5F}" srcOrd="5" destOrd="0" presId="urn:microsoft.com/office/officeart/2005/8/layout/vList2"/>
    <dgm:cxn modelId="{C033A504-2AF1-4998-94E8-A6428AD25A1F}" type="presParOf" srcId="{2A7EB947-AE1F-43FA-8598-3D25B379EB57}" destId="{3780C7B7-690B-4EE2-9547-2A876D4166D9}" srcOrd="6" destOrd="0" presId="urn:microsoft.com/office/officeart/2005/8/layout/vList2"/>
    <dgm:cxn modelId="{70B96AF8-7FDD-448C-AB41-55A17E0238BE}" type="presParOf" srcId="{2A7EB947-AE1F-43FA-8598-3D25B379EB57}" destId="{0F6AE7A1-167F-4F57-8EF8-1F585F26AE19}" srcOrd="7" destOrd="0" presId="urn:microsoft.com/office/officeart/2005/8/layout/vList2"/>
    <dgm:cxn modelId="{2C9155C8-EC79-4BFE-8C95-72D8B71C557D}" type="presParOf" srcId="{2A7EB947-AE1F-43FA-8598-3D25B379EB57}" destId="{07BB1BFA-83B9-4BB9-B08C-0775C47BDD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DFBF2A-21CE-4C1D-BB16-2649531D2C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61564A-04AD-4B5D-B9BA-D2BFBD764EDF}">
      <dgm:prSet/>
      <dgm:spPr/>
      <dgm:t>
        <a:bodyPr/>
        <a:lstStyle/>
        <a:p>
          <a:r>
            <a:rPr lang="cs-CZ"/>
            <a:t>První pastí je rigidita. </a:t>
          </a:r>
          <a:endParaRPr lang="en-US"/>
        </a:p>
      </dgm:t>
    </dgm:pt>
    <dgm:pt modelId="{0FFC0A8A-65DF-4572-91AD-69B674FEABBA}" type="parTrans" cxnId="{8CC0DC65-256C-4C7F-B456-65F92DD63945}">
      <dgm:prSet/>
      <dgm:spPr/>
      <dgm:t>
        <a:bodyPr/>
        <a:lstStyle/>
        <a:p>
          <a:endParaRPr lang="en-US"/>
        </a:p>
      </dgm:t>
    </dgm:pt>
    <dgm:pt modelId="{84FCF73D-AEEE-4028-B71F-AF031F5C498D}" type="sibTrans" cxnId="{8CC0DC65-256C-4C7F-B456-65F92DD63945}">
      <dgm:prSet/>
      <dgm:spPr/>
      <dgm:t>
        <a:bodyPr/>
        <a:lstStyle/>
        <a:p>
          <a:endParaRPr lang="en-US"/>
        </a:p>
      </dgm:t>
    </dgm:pt>
    <dgm:pt modelId="{45F93911-5327-4A4B-A0A2-295ED51691B1}">
      <dgm:prSet/>
      <dgm:spPr/>
      <dgm:t>
        <a:bodyPr/>
        <a:lstStyle/>
        <a:p>
          <a:r>
            <a:rPr lang="cs-CZ"/>
            <a:t>V této pasti organizace uvízne, pokud nedojde ke spuštění kreativity pro další fáze. </a:t>
          </a:r>
          <a:endParaRPr lang="en-US"/>
        </a:p>
      </dgm:t>
    </dgm:pt>
    <dgm:pt modelId="{D18CD696-8275-44CD-8AB7-D2101A26B1B7}" type="parTrans" cxnId="{E37E9B15-605F-43DE-AD53-B30D3172CE92}">
      <dgm:prSet/>
      <dgm:spPr/>
      <dgm:t>
        <a:bodyPr/>
        <a:lstStyle/>
        <a:p>
          <a:endParaRPr lang="en-US"/>
        </a:p>
      </dgm:t>
    </dgm:pt>
    <dgm:pt modelId="{6AFA8F29-179E-4010-882F-A027648BCB5C}" type="sibTrans" cxnId="{E37E9B15-605F-43DE-AD53-B30D3172CE92}">
      <dgm:prSet/>
      <dgm:spPr/>
      <dgm:t>
        <a:bodyPr/>
        <a:lstStyle/>
        <a:p>
          <a:endParaRPr lang="en-US"/>
        </a:p>
      </dgm:t>
    </dgm:pt>
    <dgm:pt modelId="{EF662CB1-B41E-443A-B4C3-9841693B60D2}">
      <dgm:prSet/>
      <dgm:spPr/>
      <dgm:t>
        <a:bodyPr/>
        <a:lstStyle/>
        <a:p>
          <a:r>
            <a:rPr lang="cs-CZ"/>
            <a:t>Druhou pastí je chronický neúspěch. </a:t>
          </a:r>
          <a:endParaRPr lang="en-US"/>
        </a:p>
      </dgm:t>
    </dgm:pt>
    <dgm:pt modelId="{D563C0C8-F22B-4D7F-B7EC-8A2345426150}" type="parTrans" cxnId="{AA5ED4B9-F34C-48EC-A020-DB60F9416245}">
      <dgm:prSet/>
      <dgm:spPr/>
      <dgm:t>
        <a:bodyPr/>
        <a:lstStyle/>
        <a:p>
          <a:endParaRPr lang="en-US"/>
        </a:p>
      </dgm:t>
    </dgm:pt>
    <dgm:pt modelId="{ADF652FD-1DC2-4DCE-9E43-0C7797F228C9}" type="sibTrans" cxnId="{AA5ED4B9-F34C-48EC-A020-DB60F9416245}">
      <dgm:prSet/>
      <dgm:spPr/>
      <dgm:t>
        <a:bodyPr/>
        <a:lstStyle/>
        <a:p>
          <a:endParaRPr lang="en-US"/>
        </a:p>
      </dgm:t>
    </dgm:pt>
    <dgm:pt modelId="{5CD74E24-36C2-41FC-A063-57EB0F7B35B7}">
      <dgm:prSet/>
      <dgm:spPr/>
      <dgm:t>
        <a:bodyPr/>
        <a:lstStyle/>
        <a:p>
          <a:r>
            <a:rPr lang="cs-CZ"/>
            <a:t>K té dochází, když sice dojde k uvolnění zdrojů pro další fázi, nicméně během cesty k inovaci je znemožněna reorganizace a explorace nového řešení. </a:t>
          </a:r>
          <a:endParaRPr lang="en-US"/>
        </a:p>
      </dgm:t>
    </dgm:pt>
    <dgm:pt modelId="{81921586-1965-4F8B-9749-F47F2E769B17}" type="parTrans" cxnId="{D583F603-75AE-4273-A1A8-EE9280750F91}">
      <dgm:prSet/>
      <dgm:spPr/>
      <dgm:t>
        <a:bodyPr/>
        <a:lstStyle/>
        <a:p>
          <a:endParaRPr lang="en-US"/>
        </a:p>
      </dgm:t>
    </dgm:pt>
    <dgm:pt modelId="{81CAA419-7652-4972-BCD9-03C823B249F2}" type="sibTrans" cxnId="{D583F603-75AE-4273-A1A8-EE9280750F91}">
      <dgm:prSet/>
      <dgm:spPr/>
      <dgm:t>
        <a:bodyPr/>
        <a:lstStyle/>
        <a:p>
          <a:endParaRPr lang="en-US"/>
        </a:p>
      </dgm:t>
    </dgm:pt>
    <dgm:pt modelId="{5034A59D-B124-4F72-BDF2-BD424AC6B3A8}">
      <dgm:prSet/>
      <dgm:spPr/>
      <dgm:t>
        <a:bodyPr/>
        <a:lstStyle/>
        <a:p>
          <a:r>
            <a:rPr lang="cs-CZ"/>
            <a:t>Třetí pastí může být takzvaná chudoba. </a:t>
          </a:r>
          <a:endParaRPr lang="en-US"/>
        </a:p>
      </dgm:t>
    </dgm:pt>
    <dgm:pt modelId="{8E70BBAE-CACA-47AA-A1BC-2161381CBD04}" type="parTrans" cxnId="{476A747C-5291-4EAD-B029-7C3555A1A202}">
      <dgm:prSet/>
      <dgm:spPr/>
      <dgm:t>
        <a:bodyPr/>
        <a:lstStyle/>
        <a:p>
          <a:endParaRPr lang="en-US"/>
        </a:p>
      </dgm:t>
    </dgm:pt>
    <dgm:pt modelId="{285AED48-A168-4377-9878-2E1E8CF9A031}" type="sibTrans" cxnId="{476A747C-5291-4EAD-B029-7C3555A1A202}">
      <dgm:prSet/>
      <dgm:spPr/>
      <dgm:t>
        <a:bodyPr/>
        <a:lstStyle/>
        <a:p>
          <a:endParaRPr lang="en-US"/>
        </a:p>
      </dgm:t>
    </dgm:pt>
    <dgm:pt modelId="{695CAA66-585E-4AF7-AC73-652B96B72B01}">
      <dgm:prSet/>
      <dgm:spPr/>
      <dgm:t>
        <a:bodyPr/>
        <a:lstStyle/>
        <a:p>
          <a:r>
            <a:rPr lang="cs-CZ"/>
            <a:t>V té organizace uvízne, pokud většina inovačních nápadů nepřežije. </a:t>
          </a:r>
          <a:endParaRPr lang="en-US"/>
        </a:p>
      </dgm:t>
    </dgm:pt>
    <dgm:pt modelId="{95344E1C-0229-4C7C-926E-68BF9C20D7A3}" type="parTrans" cxnId="{3B44F000-0048-481C-9109-2A5CD4828184}">
      <dgm:prSet/>
      <dgm:spPr/>
      <dgm:t>
        <a:bodyPr/>
        <a:lstStyle/>
        <a:p>
          <a:endParaRPr lang="en-US"/>
        </a:p>
      </dgm:t>
    </dgm:pt>
    <dgm:pt modelId="{BF4F14F4-2C1B-4383-8173-C7674CF92068}" type="sibTrans" cxnId="{3B44F000-0048-481C-9109-2A5CD4828184}">
      <dgm:prSet/>
      <dgm:spPr/>
      <dgm:t>
        <a:bodyPr/>
        <a:lstStyle/>
        <a:p>
          <a:endParaRPr lang="en-US"/>
        </a:p>
      </dgm:t>
    </dgm:pt>
    <dgm:pt modelId="{19B02CBE-9C51-443F-87B3-E97416539E2C}">
      <dgm:prSet/>
      <dgm:spPr/>
      <dgm:t>
        <a:bodyPr/>
        <a:lstStyle/>
        <a:p>
          <a:r>
            <a:rPr lang="cs-CZ"/>
            <a:t>Poslední možnou pastí je parazitismus. </a:t>
          </a:r>
          <a:endParaRPr lang="en-US"/>
        </a:p>
      </dgm:t>
    </dgm:pt>
    <dgm:pt modelId="{99B4DF7E-9829-4E00-B4DA-16FB2603F6AA}" type="parTrans" cxnId="{218D0ABF-C992-4E24-9F09-219842572E4A}">
      <dgm:prSet/>
      <dgm:spPr/>
      <dgm:t>
        <a:bodyPr/>
        <a:lstStyle/>
        <a:p>
          <a:endParaRPr lang="en-US"/>
        </a:p>
      </dgm:t>
    </dgm:pt>
    <dgm:pt modelId="{68737A91-C7CA-423E-BDA3-9770D8264DF1}" type="sibTrans" cxnId="{218D0ABF-C992-4E24-9F09-219842572E4A}">
      <dgm:prSet/>
      <dgm:spPr/>
      <dgm:t>
        <a:bodyPr/>
        <a:lstStyle/>
        <a:p>
          <a:endParaRPr lang="en-US"/>
        </a:p>
      </dgm:t>
    </dgm:pt>
    <dgm:pt modelId="{FC2FEB5E-EA71-4D5B-B285-328BD52C74E6}">
      <dgm:prSet/>
      <dgm:spPr/>
      <dgm:t>
        <a:bodyPr/>
        <a:lstStyle/>
        <a:p>
          <a:r>
            <a:rPr lang="cs-CZ"/>
            <a:t>Organizace zde uvízne, pokud tzv. parazituje na již dříve získaných zdrojích, vyvinutých nástrojích nebo přístupech.</a:t>
          </a:r>
          <a:endParaRPr lang="en-US"/>
        </a:p>
      </dgm:t>
    </dgm:pt>
    <dgm:pt modelId="{29071873-F743-4812-823D-61203FF304E0}" type="parTrans" cxnId="{055BA14B-23A6-4883-9E8F-EC257E9AB209}">
      <dgm:prSet/>
      <dgm:spPr/>
      <dgm:t>
        <a:bodyPr/>
        <a:lstStyle/>
        <a:p>
          <a:endParaRPr lang="en-US"/>
        </a:p>
      </dgm:t>
    </dgm:pt>
    <dgm:pt modelId="{FD626842-B79A-4F08-B11F-AF74533602AE}" type="sibTrans" cxnId="{055BA14B-23A6-4883-9E8F-EC257E9AB209}">
      <dgm:prSet/>
      <dgm:spPr/>
      <dgm:t>
        <a:bodyPr/>
        <a:lstStyle/>
        <a:p>
          <a:endParaRPr lang="en-US"/>
        </a:p>
      </dgm:t>
    </dgm:pt>
    <dgm:pt modelId="{C83892AC-DEAB-4DC8-9C43-54F8DC0F20BE}" type="pres">
      <dgm:prSet presAssocID="{C1DFBF2A-21CE-4C1D-BB16-2649531D2C10}" presName="linear" presStyleCnt="0">
        <dgm:presLayoutVars>
          <dgm:dir/>
          <dgm:animLvl val="lvl"/>
          <dgm:resizeHandles val="exact"/>
        </dgm:presLayoutVars>
      </dgm:prSet>
      <dgm:spPr/>
    </dgm:pt>
    <dgm:pt modelId="{9B84B8B4-4A7D-4A02-B161-25BC0736FFC7}" type="pres">
      <dgm:prSet presAssocID="{A161564A-04AD-4B5D-B9BA-D2BFBD764EDF}" presName="parentLin" presStyleCnt="0"/>
      <dgm:spPr/>
    </dgm:pt>
    <dgm:pt modelId="{B69F3684-C910-44F3-AD4A-559EE30AE0DF}" type="pres">
      <dgm:prSet presAssocID="{A161564A-04AD-4B5D-B9BA-D2BFBD764EDF}" presName="parentLeftMargin" presStyleLbl="node1" presStyleIdx="0" presStyleCnt="4"/>
      <dgm:spPr/>
    </dgm:pt>
    <dgm:pt modelId="{1653BAF2-639A-4D65-88BE-02F2F17C6ADB}" type="pres">
      <dgm:prSet presAssocID="{A161564A-04AD-4B5D-B9BA-D2BFBD764E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0A0665-95B1-4D99-AC21-9F7F0518D6F3}" type="pres">
      <dgm:prSet presAssocID="{A161564A-04AD-4B5D-B9BA-D2BFBD764EDF}" presName="negativeSpace" presStyleCnt="0"/>
      <dgm:spPr/>
    </dgm:pt>
    <dgm:pt modelId="{A764813D-746F-4B45-A11F-6CE058E50F97}" type="pres">
      <dgm:prSet presAssocID="{A161564A-04AD-4B5D-B9BA-D2BFBD764EDF}" presName="childText" presStyleLbl="conFgAcc1" presStyleIdx="0" presStyleCnt="4">
        <dgm:presLayoutVars>
          <dgm:bulletEnabled val="1"/>
        </dgm:presLayoutVars>
      </dgm:prSet>
      <dgm:spPr/>
    </dgm:pt>
    <dgm:pt modelId="{882412C8-8C34-4DF3-9CB8-48BBFABF7B0D}" type="pres">
      <dgm:prSet presAssocID="{84FCF73D-AEEE-4028-B71F-AF031F5C498D}" presName="spaceBetweenRectangles" presStyleCnt="0"/>
      <dgm:spPr/>
    </dgm:pt>
    <dgm:pt modelId="{A652CE57-9D24-4BD5-9BE9-9FD9702C3AFD}" type="pres">
      <dgm:prSet presAssocID="{EF662CB1-B41E-443A-B4C3-9841693B60D2}" presName="parentLin" presStyleCnt="0"/>
      <dgm:spPr/>
    </dgm:pt>
    <dgm:pt modelId="{13CE29D1-12CB-4273-8BAB-EC6F5C800B6D}" type="pres">
      <dgm:prSet presAssocID="{EF662CB1-B41E-443A-B4C3-9841693B60D2}" presName="parentLeftMargin" presStyleLbl="node1" presStyleIdx="0" presStyleCnt="4"/>
      <dgm:spPr/>
    </dgm:pt>
    <dgm:pt modelId="{E0D4D37D-38F4-4163-8CB4-6227289CB2DE}" type="pres">
      <dgm:prSet presAssocID="{EF662CB1-B41E-443A-B4C3-9841693B60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F97C3B-43AF-41F8-A034-D84E02D23650}" type="pres">
      <dgm:prSet presAssocID="{EF662CB1-B41E-443A-B4C3-9841693B60D2}" presName="negativeSpace" presStyleCnt="0"/>
      <dgm:spPr/>
    </dgm:pt>
    <dgm:pt modelId="{1C37EB8F-828F-4295-A1A8-0A799D6EF2C1}" type="pres">
      <dgm:prSet presAssocID="{EF662CB1-B41E-443A-B4C3-9841693B60D2}" presName="childText" presStyleLbl="conFgAcc1" presStyleIdx="1" presStyleCnt="4">
        <dgm:presLayoutVars>
          <dgm:bulletEnabled val="1"/>
        </dgm:presLayoutVars>
      </dgm:prSet>
      <dgm:spPr/>
    </dgm:pt>
    <dgm:pt modelId="{5D59D85C-827C-4B4A-AD3D-B3B79D3140D0}" type="pres">
      <dgm:prSet presAssocID="{ADF652FD-1DC2-4DCE-9E43-0C7797F228C9}" presName="spaceBetweenRectangles" presStyleCnt="0"/>
      <dgm:spPr/>
    </dgm:pt>
    <dgm:pt modelId="{29656534-CFB5-4F0A-9706-4D53F0A1E176}" type="pres">
      <dgm:prSet presAssocID="{5034A59D-B124-4F72-BDF2-BD424AC6B3A8}" presName="parentLin" presStyleCnt="0"/>
      <dgm:spPr/>
    </dgm:pt>
    <dgm:pt modelId="{5765A16A-5783-4E7F-9041-910CF7F4208D}" type="pres">
      <dgm:prSet presAssocID="{5034A59D-B124-4F72-BDF2-BD424AC6B3A8}" presName="parentLeftMargin" presStyleLbl="node1" presStyleIdx="1" presStyleCnt="4"/>
      <dgm:spPr/>
    </dgm:pt>
    <dgm:pt modelId="{16CBB1EF-6FCD-4446-AAD9-2CCAC94A7496}" type="pres">
      <dgm:prSet presAssocID="{5034A59D-B124-4F72-BDF2-BD424AC6B3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64DCF94-C5A6-4A99-AD35-DBB6FF876030}" type="pres">
      <dgm:prSet presAssocID="{5034A59D-B124-4F72-BDF2-BD424AC6B3A8}" presName="negativeSpace" presStyleCnt="0"/>
      <dgm:spPr/>
    </dgm:pt>
    <dgm:pt modelId="{559C3F0E-5D22-4C6C-A149-0D1170C81FE8}" type="pres">
      <dgm:prSet presAssocID="{5034A59D-B124-4F72-BDF2-BD424AC6B3A8}" presName="childText" presStyleLbl="conFgAcc1" presStyleIdx="2" presStyleCnt="4">
        <dgm:presLayoutVars>
          <dgm:bulletEnabled val="1"/>
        </dgm:presLayoutVars>
      </dgm:prSet>
      <dgm:spPr/>
    </dgm:pt>
    <dgm:pt modelId="{2F367643-7C93-4837-AE4D-0EC392FF7045}" type="pres">
      <dgm:prSet presAssocID="{285AED48-A168-4377-9878-2E1E8CF9A031}" presName="spaceBetweenRectangles" presStyleCnt="0"/>
      <dgm:spPr/>
    </dgm:pt>
    <dgm:pt modelId="{1F522B48-92C5-45FD-8660-06707CCF0299}" type="pres">
      <dgm:prSet presAssocID="{19B02CBE-9C51-443F-87B3-E97416539E2C}" presName="parentLin" presStyleCnt="0"/>
      <dgm:spPr/>
    </dgm:pt>
    <dgm:pt modelId="{C5C83C96-D06F-4D31-94A6-3D0A8E30388C}" type="pres">
      <dgm:prSet presAssocID="{19B02CBE-9C51-443F-87B3-E97416539E2C}" presName="parentLeftMargin" presStyleLbl="node1" presStyleIdx="2" presStyleCnt="4"/>
      <dgm:spPr/>
    </dgm:pt>
    <dgm:pt modelId="{B9AAB145-179A-4741-8294-93C7B73E86CD}" type="pres">
      <dgm:prSet presAssocID="{19B02CBE-9C51-443F-87B3-E97416539E2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799E28D-CB4D-4E90-A6C8-9AA5695F08FB}" type="pres">
      <dgm:prSet presAssocID="{19B02CBE-9C51-443F-87B3-E97416539E2C}" presName="negativeSpace" presStyleCnt="0"/>
      <dgm:spPr/>
    </dgm:pt>
    <dgm:pt modelId="{75AEAEA7-D194-45D2-B3C6-E70250494FAF}" type="pres">
      <dgm:prSet presAssocID="{19B02CBE-9C51-443F-87B3-E97416539E2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44F000-0048-481C-9109-2A5CD4828184}" srcId="{5034A59D-B124-4F72-BDF2-BD424AC6B3A8}" destId="{695CAA66-585E-4AF7-AC73-652B96B72B01}" srcOrd="0" destOrd="0" parTransId="{95344E1C-0229-4C7C-926E-68BF9C20D7A3}" sibTransId="{BF4F14F4-2C1B-4383-8173-C7674CF92068}"/>
    <dgm:cxn modelId="{D583F603-75AE-4273-A1A8-EE9280750F91}" srcId="{EF662CB1-B41E-443A-B4C3-9841693B60D2}" destId="{5CD74E24-36C2-41FC-A063-57EB0F7B35B7}" srcOrd="0" destOrd="0" parTransId="{81921586-1965-4F8B-9749-F47F2E769B17}" sibTransId="{81CAA419-7652-4972-BCD9-03C823B249F2}"/>
    <dgm:cxn modelId="{E37E9B15-605F-43DE-AD53-B30D3172CE92}" srcId="{A161564A-04AD-4B5D-B9BA-D2BFBD764EDF}" destId="{45F93911-5327-4A4B-A0A2-295ED51691B1}" srcOrd="0" destOrd="0" parTransId="{D18CD696-8275-44CD-8AB7-D2101A26B1B7}" sibTransId="{6AFA8F29-179E-4010-882F-A027648BCB5C}"/>
    <dgm:cxn modelId="{9B7BF75F-FEE7-4726-BC3E-C4AB0DBFB928}" type="presOf" srcId="{695CAA66-585E-4AF7-AC73-652B96B72B01}" destId="{559C3F0E-5D22-4C6C-A149-0D1170C81FE8}" srcOrd="0" destOrd="0" presId="urn:microsoft.com/office/officeart/2005/8/layout/list1"/>
    <dgm:cxn modelId="{D6722442-3EB7-43E8-BAAF-F3F75DD3BEDA}" type="presOf" srcId="{EF662CB1-B41E-443A-B4C3-9841693B60D2}" destId="{E0D4D37D-38F4-4163-8CB4-6227289CB2DE}" srcOrd="1" destOrd="0" presId="urn:microsoft.com/office/officeart/2005/8/layout/list1"/>
    <dgm:cxn modelId="{8CC0DC65-256C-4C7F-B456-65F92DD63945}" srcId="{C1DFBF2A-21CE-4C1D-BB16-2649531D2C10}" destId="{A161564A-04AD-4B5D-B9BA-D2BFBD764EDF}" srcOrd="0" destOrd="0" parTransId="{0FFC0A8A-65DF-4572-91AD-69B674FEABBA}" sibTransId="{84FCF73D-AEEE-4028-B71F-AF031F5C498D}"/>
    <dgm:cxn modelId="{055BA14B-23A6-4883-9E8F-EC257E9AB209}" srcId="{19B02CBE-9C51-443F-87B3-E97416539E2C}" destId="{FC2FEB5E-EA71-4D5B-B285-328BD52C74E6}" srcOrd="0" destOrd="0" parTransId="{29071873-F743-4812-823D-61203FF304E0}" sibTransId="{FD626842-B79A-4F08-B11F-AF74533602AE}"/>
    <dgm:cxn modelId="{83F12555-4C8C-4FA1-815E-DC7F0D34EDF0}" type="presOf" srcId="{5034A59D-B124-4F72-BDF2-BD424AC6B3A8}" destId="{5765A16A-5783-4E7F-9041-910CF7F4208D}" srcOrd="0" destOrd="0" presId="urn:microsoft.com/office/officeart/2005/8/layout/list1"/>
    <dgm:cxn modelId="{476A747C-5291-4EAD-B029-7C3555A1A202}" srcId="{C1DFBF2A-21CE-4C1D-BB16-2649531D2C10}" destId="{5034A59D-B124-4F72-BDF2-BD424AC6B3A8}" srcOrd="2" destOrd="0" parTransId="{8E70BBAE-CACA-47AA-A1BC-2161381CBD04}" sibTransId="{285AED48-A168-4377-9878-2E1E8CF9A031}"/>
    <dgm:cxn modelId="{547C3A82-5D03-43DD-A498-C1999EB3C84C}" type="presOf" srcId="{C1DFBF2A-21CE-4C1D-BB16-2649531D2C10}" destId="{C83892AC-DEAB-4DC8-9C43-54F8DC0F20BE}" srcOrd="0" destOrd="0" presId="urn:microsoft.com/office/officeart/2005/8/layout/list1"/>
    <dgm:cxn modelId="{46869897-948B-4EF6-8968-36571C5F3F65}" type="presOf" srcId="{5034A59D-B124-4F72-BDF2-BD424AC6B3A8}" destId="{16CBB1EF-6FCD-4446-AAD9-2CCAC94A7496}" srcOrd="1" destOrd="0" presId="urn:microsoft.com/office/officeart/2005/8/layout/list1"/>
    <dgm:cxn modelId="{2913CCA4-EC6F-452C-B94E-8A49DC9E6D70}" type="presOf" srcId="{A161564A-04AD-4B5D-B9BA-D2BFBD764EDF}" destId="{1653BAF2-639A-4D65-88BE-02F2F17C6ADB}" srcOrd="1" destOrd="0" presId="urn:microsoft.com/office/officeart/2005/8/layout/list1"/>
    <dgm:cxn modelId="{F97951AE-DB14-4F1B-B9CD-17C9E10092F3}" type="presOf" srcId="{19B02CBE-9C51-443F-87B3-E97416539E2C}" destId="{C5C83C96-D06F-4D31-94A6-3D0A8E30388C}" srcOrd="0" destOrd="0" presId="urn:microsoft.com/office/officeart/2005/8/layout/list1"/>
    <dgm:cxn modelId="{AA5ED4B9-F34C-48EC-A020-DB60F9416245}" srcId="{C1DFBF2A-21CE-4C1D-BB16-2649531D2C10}" destId="{EF662CB1-B41E-443A-B4C3-9841693B60D2}" srcOrd="1" destOrd="0" parTransId="{D563C0C8-F22B-4D7F-B7EC-8A2345426150}" sibTransId="{ADF652FD-1DC2-4DCE-9E43-0C7797F228C9}"/>
    <dgm:cxn modelId="{657249BC-3A59-456B-BA59-B0566A41C69A}" type="presOf" srcId="{45F93911-5327-4A4B-A0A2-295ED51691B1}" destId="{A764813D-746F-4B45-A11F-6CE058E50F97}" srcOrd="0" destOrd="0" presId="urn:microsoft.com/office/officeart/2005/8/layout/list1"/>
    <dgm:cxn modelId="{218D0ABF-C992-4E24-9F09-219842572E4A}" srcId="{C1DFBF2A-21CE-4C1D-BB16-2649531D2C10}" destId="{19B02CBE-9C51-443F-87B3-E97416539E2C}" srcOrd="3" destOrd="0" parTransId="{99B4DF7E-9829-4E00-B4DA-16FB2603F6AA}" sibTransId="{68737A91-C7CA-423E-BDA3-9770D8264DF1}"/>
    <dgm:cxn modelId="{8EFD3EC2-420D-4748-88B0-3D49486FCAE2}" type="presOf" srcId="{19B02CBE-9C51-443F-87B3-E97416539E2C}" destId="{B9AAB145-179A-4741-8294-93C7B73E86CD}" srcOrd="1" destOrd="0" presId="urn:microsoft.com/office/officeart/2005/8/layout/list1"/>
    <dgm:cxn modelId="{ECECCCC3-AD8B-4A7C-BD00-85AE6FB604C6}" type="presOf" srcId="{EF662CB1-B41E-443A-B4C3-9841693B60D2}" destId="{13CE29D1-12CB-4273-8BAB-EC6F5C800B6D}" srcOrd="0" destOrd="0" presId="urn:microsoft.com/office/officeart/2005/8/layout/list1"/>
    <dgm:cxn modelId="{7A2760EF-6A9E-4FFB-B105-1D3E12D75BCB}" type="presOf" srcId="{A161564A-04AD-4B5D-B9BA-D2BFBD764EDF}" destId="{B69F3684-C910-44F3-AD4A-559EE30AE0DF}" srcOrd="0" destOrd="0" presId="urn:microsoft.com/office/officeart/2005/8/layout/list1"/>
    <dgm:cxn modelId="{318005F6-C5DF-4FEA-8164-D888D7D58A40}" type="presOf" srcId="{5CD74E24-36C2-41FC-A063-57EB0F7B35B7}" destId="{1C37EB8F-828F-4295-A1A8-0A799D6EF2C1}" srcOrd="0" destOrd="0" presId="urn:microsoft.com/office/officeart/2005/8/layout/list1"/>
    <dgm:cxn modelId="{04FFC9F6-DE32-4626-AF85-BEA9AA95CED2}" type="presOf" srcId="{FC2FEB5E-EA71-4D5B-B285-328BD52C74E6}" destId="{75AEAEA7-D194-45D2-B3C6-E70250494FAF}" srcOrd="0" destOrd="0" presId="urn:microsoft.com/office/officeart/2005/8/layout/list1"/>
    <dgm:cxn modelId="{6FC4F38D-A6F5-4BEF-8765-49A0D07C1098}" type="presParOf" srcId="{C83892AC-DEAB-4DC8-9C43-54F8DC0F20BE}" destId="{9B84B8B4-4A7D-4A02-B161-25BC0736FFC7}" srcOrd="0" destOrd="0" presId="urn:microsoft.com/office/officeart/2005/8/layout/list1"/>
    <dgm:cxn modelId="{1C7EA016-3AB1-452F-A421-C4490374E564}" type="presParOf" srcId="{9B84B8B4-4A7D-4A02-B161-25BC0736FFC7}" destId="{B69F3684-C910-44F3-AD4A-559EE30AE0DF}" srcOrd="0" destOrd="0" presId="urn:microsoft.com/office/officeart/2005/8/layout/list1"/>
    <dgm:cxn modelId="{E1ED3D65-AB8D-404F-A15E-FD741B68E380}" type="presParOf" srcId="{9B84B8B4-4A7D-4A02-B161-25BC0736FFC7}" destId="{1653BAF2-639A-4D65-88BE-02F2F17C6ADB}" srcOrd="1" destOrd="0" presId="urn:microsoft.com/office/officeart/2005/8/layout/list1"/>
    <dgm:cxn modelId="{4A17A1CE-360B-4B35-B893-975A83B2A308}" type="presParOf" srcId="{C83892AC-DEAB-4DC8-9C43-54F8DC0F20BE}" destId="{A30A0665-95B1-4D99-AC21-9F7F0518D6F3}" srcOrd="1" destOrd="0" presId="urn:microsoft.com/office/officeart/2005/8/layout/list1"/>
    <dgm:cxn modelId="{C875A871-C7F7-4036-9B17-64AD1A3D1603}" type="presParOf" srcId="{C83892AC-DEAB-4DC8-9C43-54F8DC0F20BE}" destId="{A764813D-746F-4B45-A11F-6CE058E50F97}" srcOrd="2" destOrd="0" presId="urn:microsoft.com/office/officeart/2005/8/layout/list1"/>
    <dgm:cxn modelId="{B4137161-46BC-4E2A-A1A3-B78862504C65}" type="presParOf" srcId="{C83892AC-DEAB-4DC8-9C43-54F8DC0F20BE}" destId="{882412C8-8C34-4DF3-9CB8-48BBFABF7B0D}" srcOrd="3" destOrd="0" presId="urn:microsoft.com/office/officeart/2005/8/layout/list1"/>
    <dgm:cxn modelId="{9F2161F9-8C72-4D38-8DBF-31969FCCD427}" type="presParOf" srcId="{C83892AC-DEAB-4DC8-9C43-54F8DC0F20BE}" destId="{A652CE57-9D24-4BD5-9BE9-9FD9702C3AFD}" srcOrd="4" destOrd="0" presId="urn:microsoft.com/office/officeart/2005/8/layout/list1"/>
    <dgm:cxn modelId="{7FF0DB7F-5D4E-408E-8F7A-A3FE96A9183A}" type="presParOf" srcId="{A652CE57-9D24-4BD5-9BE9-9FD9702C3AFD}" destId="{13CE29D1-12CB-4273-8BAB-EC6F5C800B6D}" srcOrd="0" destOrd="0" presId="urn:microsoft.com/office/officeart/2005/8/layout/list1"/>
    <dgm:cxn modelId="{CC664B46-6D02-4D59-8C6B-BF3B92BDF538}" type="presParOf" srcId="{A652CE57-9D24-4BD5-9BE9-9FD9702C3AFD}" destId="{E0D4D37D-38F4-4163-8CB4-6227289CB2DE}" srcOrd="1" destOrd="0" presId="urn:microsoft.com/office/officeart/2005/8/layout/list1"/>
    <dgm:cxn modelId="{CB930AE1-2C29-4E1D-A6E0-6257269F222F}" type="presParOf" srcId="{C83892AC-DEAB-4DC8-9C43-54F8DC0F20BE}" destId="{20F97C3B-43AF-41F8-A034-D84E02D23650}" srcOrd="5" destOrd="0" presId="urn:microsoft.com/office/officeart/2005/8/layout/list1"/>
    <dgm:cxn modelId="{EC696450-B9A9-4422-8C79-D7D1A59C194D}" type="presParOf" srcId="{C83892AC-DEAB-4DC8-9C43-54F8DC0F20BE}" destId="{1C37EB8F-828F-4295-A1A8-0A799D6EF2C1}" srcOrd="6" destOrd="0" presId="urn:microsoft.com/office/officeart/2005/8/layout/list1"/>
    <dgm:cxn modelId="{A907C005-2003-4303-8B1D-1324F17C4958}" type="presParOf" srcId="{C83892AC-DEAB-4DC8-9C43-54F8DC0F20BE}" destId="{5D59D85C-827C-4B4A-AD3D-B3B79D3140D0}" srcOrd="7" destOrd="0" presId="urn:microsoft.com/office/officeart/2005/8/layout/list1"/>
    <dgm:cxn modelId="{516E7C43-82A3-49C3-B330-303A15594E13}" type="presParOf" srcId="{C83892AC-DEAB-4DC8-9C43-54F8DC0F20BE}" destId="{29656534-CFB5-4F0A-9706-4D53F0A1E176}" srcOrd="8" destOrd="0" presId="urn:microsoft.com/office/officeart/2005/8/layout/list1"/>
    <dgm:cxn modelId="{7DF9D845-C4A2-4650-8FF1-CFFC0DBA2564}" type="presParOf" srcId="{29656534-CFB5-4F0A-9706-4D53F0A1E176}" destId="{5765A16A-5783-4E7F-9041-910CF7F4208D}" srcOrd="0" destOrd="0" presId="urn:microsoft.com/office/officeart/2005/8/layout/list1"/>
    <dgm:cxn modelId="{F844473B-180E-4965-BAC0-1195375ABBED}" type="presParOf" srcId="{29656534-CFB5-4F0A-9706-4D53F0A1E176}" destId="{16CBB1EF-6FCD-4446-AAD9-2CCAC94A7496}" srcOrd="1" destOrd="0" presId="urn:microsoft.com/office/officeart/2005/8/layout/list1"/>
    <dgm:cxn modelId="{B1036CDC-2081-418C-9485-697C464F64C2}" type="presParOf" srcId="{C83892AC-DEAB-4DC8-9C43-54F8DC0F20BE}" destId="{964DCF94-C5A6-4A99-AD35-DBB6FF876030}" srcOrd="9" destOrd="0" presId="urn:microsoft.com/office/officeart/2005/8/layout/list1"/>
    <dgm:cxn modelId="{6F8DE350-5357-44FA-B685-C155FB743950}" type="presParOf" srcId="{C83892AC-DEAB-4DC8-9C43-54F8DC0F20BE}" destId="{559C3F0E-5D22-4C6C-A149-0D1170C81FE8}" srcOrd="10" destOrd="0" presId="urn:microsoft.com/office/officeart/2005/8/layout/list1"/>
    <dgm:cxn modelId="{C3A40ED4-F444-40AD-B599-FDB1628997C7}" type="presParOf" srcId="{C83892AC-DEAB-4DC8-9C43-54F8DC0F20BE}" destId="{2F367643-7C93-4837-AE4D-0EC392FF7045}" srcOrd="11" destOrd="0" presId="urn:microsoft.com/office/officeart/2005/8/layout/list1"/>
    <dgm:cxn modelId="{F3C0B3CB-C5E2-4592-B03C-4CD6670F85BE}" type="presParOf" srcId="{C83892AC-DEAB-4DC8-9C43-54F8DC0F20BE}" destId="{1F522B48-92C5-45FD-8660-06707CCF0299}" srcOrd="12" destOrd="0" presId="urn:microsoft.com/office/officeart/2005/8/layout/list1"/>
    <dgm:cxn modelId="{2162F3B5-EC26-413A-ADA1-892D24B00C69}" type="presParOf" srcId="{1F522B48-92C5-45FD-8660-06707CCF0299}" destId="{C5C83C96-D06F-4D31-94A6-3D0A8E30388C}" srcOrd="0" destOrd="0" presId="urn:microsoft.com/office/officeart/2005/8/layout/list1"/>
    <dgm:cxn modelId="{91C36683-E039-4F17-B383-C3D848B3AD0A}" type="presParOf" srcId="{1F522B48-92C5-45FD-8660-06707CCF0299}" destId="{B9AAB145-179A-4741-8294-93C7B73E86CD}" srcOrd="1" destOrd="0" presId="urn:microsoft.com/office/officeart/2005/8/layout/list1"/>
    <dgm:cxn modelId="{05EBD3AD-62A3-4504-A62C-D7F5AB410995}" type="presParOf" srcId="{C83892AC-DEAB-4DC8-9C43-54F8DC0F20BE}" destId="{2799E28D-CB4D-4E90-A6C8-9AA5695F08FB}" srcOrd="13" destOrd="0" presId="urn:microsoft.com/office/officeart/2005/8/layout/list1"/>
    <dgm:cxn modelId="{98E19CF2-FED8-4956-A8B1-673BBEDDD573}" type="presParOf" srcId="{C83892AC-DEAB-4DC8-9C43-54F8DC0F20BE}" destId="{75AEAEA7-D194-45D2-B3C6-E70250494F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5B31C-CBA3-4A38-86A9-B6D01C61461D}">
      <dsp:nvSpPr>
        <dsp:cNvPr id="0" name=""/>
        <dsp:cNvSpPr/>
      </dsp:nvSpPr>
      <dsp:spPr>
        <a:xfrm>
          <a:off x="0" y="3385"/>
          <a:ext cx="10156531" cy="721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BF236-DF8A-46C6-A1C9-01009AD96E5C}">
      <dsp:nvSpPr>
        <dsp:cNvPr id="0" name=""/>
        <dsp:cNvSpPr/>
      </dsp:nvSpPr>
      <dsp:spPr>
        <a:xfrm>
          <a:off x="218148" y="165644"/>
          <a:ext cx="396633" cy="3966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52AF7-4F45-4CC3-A386-9929D1974D31}">
      <dsp:nvSpPr>
        <dsp:cNvPr id="0" name=""/>
        <dsp:cNvSpPr/>
      </dsp:nvSpPr>
      <dsp:spPr>
        <a:xfrm>
          <a:off x="832929" y="3385"/>
          <a:ext cx="9323601" cy="72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22" tIns="76322" rIns="76322" bIns="76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Každá inovace, i inovace sociální má svůj proces. </a:t>
          </a:r>
          <a:endParaRPr lang="en-US" sz="1900" kern="1200"/>
        </a:p>
      </dsp:txBody>
      <dsp:txXfrm>
        <a:off x="832929" y="3385"/>
        <a:ext cx="9323601" cy="721151"/>
      </dsp:txXfrm>
    </dsp:sp>
    <dsp:sp modelId="{8B6AC6B5-AC15-440E-9FA5-A9F425E9C9E9}">
      <dsp:nvSpPr>
        <dsp:cNvPr id="0" name=""/>
        <dsp:cNvSpPr/>
      </dsp:nvSpPr>
      <dsp:spPr>
        <a:xfrm>
          <a:off x="0" y="904824"/>
          <a:ext cx="10156531" cy="721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A27B4-3862-4B7A-AFC5-CBEB35EC2D4E}">
      <dsp:nvSpPr>
        <dsp:cNvPr id="0" name=""/>
        <dsp:cNvSpPr/>
      </dsp:nvSpPr>
      <dsp:spPr>
        <a:xfrm>
          <a:off x="218148" y="1067083"/>
          <a:ext cx="396633" cy="3966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3B76B-E86C-41CD-99CC-A67B3E4FDC89}">
      <dsp:nvSpPr>
        <dsp:cNvPr id="0" name=""/>
        <dsp:cNvSpPr/>
      </dsp:nvSpPr>
      <dsp:spPr>
        <a:xfrm>
          <a:off x="832929" y="904824"/>
          <a:ext cx="9323601" cy="72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22" tIns="76322" rIns="76322" bIns="76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Tento proces se strukturuje do jednotlivých fází. </a:t>
          </a:r>
          <a:endParaRPr lang="en-US" sz="1900" kern="1200"/>
        </a:p>
      </dsp:txBody>
      <dsp:txXfrm>
        <a:off x="832929" y="904824"/>
        <a:ext cx="9323601" cy="721151"/>
      </dsp:txXfrm>
    </dsp:sp>
    <dsp:sp modelId="{559573CC-D135-47BD-B5C0-39E285ABCF5C}">
      <dsp:nvSpPr>
        <dsp:cNvPr id="0" name=""/>
        <dsp:cNvSpPr/>
      </dsp:nvSpPr>
      <dsp:spPr>
        <a:xfrm>
          <a:off x="0" y="1806263"/>
          <a:ext cx="10156531" cy="7211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7F00-C443-4271-B65B-F043A1332758}">
      <dsp:nvSpPr>
        <dsp:cNvPr id="0" name=""/>
        <dsp:cNvSpPr/>
      </dsp:nvSpPr>
      <dsp:spPr>
        <a:xfrm>
          <a:off x="218148" y="1968522"/>
          <a:ext cx="396633" cy="3966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84236-2A87-47F5-814F-211833FF2A71}">
      <dsp:nvSpPr>
        <dsp:cNvPr id="0" name=""/>
        <dsp:cNvSpPr/>
      </dsp:nvSpPr>
      <dsp:spPr>
        <a:xfrm>
          <a:off x="832929" y="1806263"/>
          <a:ext cx="9323601" cy="72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22" tIns="76322" rIns="76322" bIns="76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U sociálních inovací je to velmi podobné jako u tradičních inovací. </a:t>
          </a:r>
          <a:endParaRPr lang="en-US" sz="1900" kern="1200"/>
        </a:p>
      </dsp:txBody>
      <dsp:txXfrm>
        <a:off x="832929" y="1806263"/>
        <a:ext cx="9323601" cy="721151"/>
      </dsp:txXfrm>
    </dsp:sp>
    <dsp:sp modelId="{F4B21E0E-4EAF-4E06-B9A4-1C1F7A4924B3}">
      <dsp:nvSpPr>
        <dsp:cNvPr id="0" name=""/>
        <dsp:cNvSpPr/>
      </dsp:nvSpPr>
      <dsp:spPr>
        <a:xfrm>
          <a:off x="0" y="2707702"/>
          <a:ext cx="10156531" cy="7211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04EB6-21EE-4520-940C-5FD0E2F1AA00}">
      <dsp:nvSpPr>
        <dsp:cNvPr id="0" name=""/>
        <dsp:cNvSpPr/>
      </dsp:nvSpPr>
      <dsp:spPr>
        <a:xfrm>
          <a:off x="218148" y="2869961"/>
          <a:ext cx="396633" cy="3966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F75A5-136B-4FF7-88A7-8458C7AD1D9A}">
      <dsp:nvSpPr>
        <dsp:cNvPr id="0" name=""/>
        <dsp:cNvSpPr/>
      </dsp:nvSpPr>
      <dsp:spPr>
        <a:xfrm>
          <a:off x="832929" y="2707702"/>
          <a:ext cx="9323601" cy="72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22" tIns="76322" rIns="76322" bIns="76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Vzhledem k jedinečnosti každé sociální inovace, není posloupnost fází lineální. </a:t>
          </a:r>
          <a:endParaRPr lang="en-US" sz="1900" kern="1200"/>
        </a:p>
      </dsp:txBody>
      <dsp:txXfrm>
        <a:off x="832929" y="2707702"/>
        <a:ext cx="9323601" cy="721151"/>
      </dsp:txXfrm>
    </dsp:sp>
    <dsp:sp modelId="{E62D991E-B056-4E77-9009-18BDECBE9F15}">
      <dsp:nvSpPr>
        <dsp:cNvPr id="0" name=""/>
        <dsp:cNvSpPr/>
      </dsp:nvSpPr>
      <dsp:spPr>
        <a:xfrm>
          <a:off x="0" y="3609142"/>
          <a:ext cx="10156531" cy="7211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16042-F38C-46A2-8689-756D070CDA46}">
      <dsp:nvSpPr>
        <dsp:cNvPr id="0" name=""/>
        <dsp:cNvSpPr/>
      </dsp:nvSpPr>
      <dsp:spPr>
        <a:xfrm>
          <a:off x="218148" y="3771401"/>
          <a:ext cx="396633" cy="3966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D2673-7B38-4D38-B555-D1D4B94B2A16}">
      <dsp:nvSpPr>
        <dsp:cNvPr id="0" name=""/>
        <dsp:cNvSpPr/>
      </dsp:nvSpPr>
      <dsp:spPr>
        <a:xfrm>
          <a:off x="832929" y="3609142"/>
          <a:ext cx="9323601" cy="72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22" tIns="76322" rIns="76322" bIns="76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Fáze se mohou opakovat, přeskakovat i překrývat. </a:t>
          </a:r>
          <a:endParaRPr lang="en-US" sz="1900" kern="1200"/>
        </a:p>
      </dsp:txBody>
      <dsp:txXfrm>
        <a:off x="832929" y="3609142"/>
        <a:ext cx="9323601" cy="721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79EEA-2FC5-41C8-9FC0-080ADC181880}">
      <dsp:nvSpPr>
        <dsp:cNvPr id="0" name=""/>
        <dsp:cNvSpPr/>
      </dsp:nvSpPr>
      <dsp:spPr>
        <a:xfrm>
          <a:off x="0" y="1798"/>
          <a:ext cx="10156531" cy="9115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AC659-7E31-4BF9-8A7D-A07F3B174386}">
      <dsp:nvSpPr>
        <dsp:cNvPr id="0" name=""/>
        <dsp:cNvSpPr/>
      </dsp:nvSpPr>
      <dsp:spPr>
        <a:xfrm>
          <a:off x="275757" y="206907"/>
          <a:ext cx="501377" cy="501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40A13-1839-4151-9494-D1E81AF78241}">
      <dsp:nvSpPr>
        <dsp:cNvPr id="0" name=""/>
        <dsp:cNvSpPr/>
      </dsp:nvSpPr>
      <dsp:spPr>
        <a:xfrm>
          <a:off x="1052893" y="1798"/>
          <a:ext cx="9103637" cy="91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77" tIns="96477" rIns="96477" bIns="964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Zde popsaný inovační proces je pouze nabízenou možností.</a:t>
          </a:r>
          <a:endParaRPr lang="en-US" sz="2200" kern="1200"/>
        </a:p>
      </dsp:txBody>
      <dsp:txXfrm>
        <a:off x="1052893" y="1798"/>
        <a:ext cx="9103637" cy="911596"/>
      </dsp:txXfrm>
    </dsp:sp>
    <dsp:sp modelId="{D568085D-B192-4C63-84B7-362A7B513A55}">
      <dsp:nvSpPr>
        <dsp:cNvPr id="0" name=""/>
        <dsp:cNvSpPr/>
      </dsp:nvSpPr>
      <dsp:spPr>
        <a:xfrm>
          <a:off x="0" y="1141293"/>
          <a:ext cx="10156531" cy="9115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F1607-6BB2-4D8C-893B-C14FC086A026}">
      <dsp:nvSpPr>
        <dsp:cNvPr id="0" name=""/>
        <dsp:cNvSpPr/>
      </dsp:nvSpPr>
      <dsp:spPr>
        <a:xfrm>
          <a:off x="275757" y="1346402"/>
          <a:ext cx="501377" cy="5013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5CCF1-07B8-4D3F-9DD8-0BC315049CF2}">
      <dsp:nvSpPr>
        <dsp:cNvPr id="0" name=""/>
        <dsp:cNvSpPr/>
      </dsp:nvSpPr>
      <dsp:spPr>
        <a:xfrm>
          <a:off x="1052893" y="1141293"/>
          <a:ext cx="9103637" cy="91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77" tIns="96477" rIns="96477" bIns="964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Stejně jako u vymezení sociálních inovací, i zde je možné sledovat různé, vzájemně se doplňující přístupy. </a:t>
          </a:r>
          <a:endParaRPr lang="en-US" sz="2200" kern="1200"/>
        </a:p>
      </dsp:txBody>
      <dsp:txXfrm>
        <a:off x="1052893" y="1141293"/>
        <a:ext cx="9103637" cy="911596"/>
      </dsp:txXfrm>
    </dsp:sp>
    <dsp:sp modelId="{ED4AC9A3-8432-48F6-97DA-141AB36316CF}">
      <dsp:nvSpPr>
        <dsp:cNvPr id="0" name=""/>
        <dsp:cNvSpPr/>
      </dsp:nvSpPr>
      <dsp:spPr>
        <a:xfrm>
          <a:off x="0" y="2280789"/>
          <a:ext cx="10156531" cy="9115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1818E-ADEB-460E-A8A3-DBFF8A8E8F4B}">
      <dsp:nvSpPr>
        <dsp:cNvPr id="0" name=""/>
        <dsp:cNvSpPr/>
      </dsp:nvSpPr>
      <dsp:spPr>
        <a:xfrm>
          <a:off x="275757" y="2485898"/>
          <a:ext cx="501377" cy="5013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79BB8-3F14-4520-9309-400F957AA94C}">
      <dsp:nvSpPr>
        <dsp:cNvPr id="0" name=""/>
        <dsp:cNvSpPr/>
      </dsp:nvSpPr>
      <dsp:spPr>
        <a:xfrm>
          <a:off x="1052893" y="2280789"/>
          <a:ext cx="9103637" cy="91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77" tIns="96477" rIns="96477" bIns="964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Základem všech přístupů je vznik nápadu, vývoj nápadu a jeho zavedení.</a:t>
          </a:r>
          <a:endParaRPr lang="en-US" sz="2200" kern="1200"/>
        </a:p>
      </dsp:txBody>
      <dsp:txXfrm>
        <a:off x="1052893" y="2280789"/>
        <a:ext cx="9103637" cy="911596"/>
      </dsp:txXfrm>
    </dsp:sp>
    <dsp:sp modelId="{FA88A479-D0BC-48A5-9031-43133D56CF3E}">
      <dsp:nvSpPr>
        <dsp:cNvPr id="0" name=""/>
        <dsp:cNvSpPr/>
      </dsp:nvSpPr>
      <dsp:spPr>
        <a:xfrm>
          <a:off x="0" y="3420284"/>
          <a:ext cx="10156531" cy="9115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82B12-A582-40FD-93C3-8063B732F942}">
      <dsp:nvSpPr>
        <dsp:cNvPr id="0" name=""/>
        <dsp:cNvSpPr/>
      </dsp:nvSpPr>
      <dsp:spPr>
        <a:xfrm>
          <a:off x="275757" y="3625393"/>
          <a:ext cx="501377" cy="5013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2B5BB-E8A2-4ECC-B478-E16DA4065F38}">
      <dsp:nvSpPr>
        <dsp:cNvPr id="0" name=""/>
        <dsp:cNvSpPr/>
      </dsp:nvSpPr>
      <dsp:spPr>
        <a:xfrm>
          <a:off x="1052893" y="3420284"/>
          <a:ext cx="9103637" cy="91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77" tIns="96477" rIns="96477" bIns="964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Samotná struktura procesu sociálních inovací má tři možná hlediska. </a:t>
          </a:r>
          <a:endParaRPr lang="en-US" sz="2200" kern="1200"/>
        </a:p>
      </dsp:txBody>
      <dsp:txXfrm>
        <a:off x="1052893" y="3420284"/>
        <a:ext cx="9103637" cy="911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69682-D839-460B-B1F0-5CAD54F880A4}">
      <dsp:nvSpPr>
        <dsp:cNvPr id="0" name=""/>
        <dsp:cNvSpPr/>
      </dsp:nvSpPr>
      <dsp:spPr>
        <a:xfrm>
          <a:off x="0" y="744704"/>
          <a:ext cx="10156531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260" tIns="354076" rIns="78826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Má počátek ve vývoji sociální inovace, dále pokračuje k jejímu přizpůsobení a končí u jejího šíření.</a:t>
          </a:r>
          <a:endParaRPr lang="en-US" sz="1700" kern="1200"/>
        </a:p>
      </dsp:txBody>
      <dsp:txXfrm>
        <a:off x="0" y="744704"/>
        <a:ext cx="10156531" cy="963900"/>
      </dsp:txXfrm>
    </dsp:sp>
    <dsp:sp modelId="{8389406C-D5D3-4660-AE36-2C5E1FE7E390}">
      <dsp:nvSpPr>
        <dsp:cNvPr id="0" name=""/>
        <dsp:cNvSpPr/>
      </dsp:nvSpPr>
      <dsp:spPr>
        <a:xfrm>
          <a:off x="507826" y="493784"/>
          <a:ext cx="7109571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Prvním hlediskem je standardní model jednotlivých fází.</a:t>
          </a:r>
          <a:endParaRPr lang="en-US" sz="1700" kern="1200"/>
        </a:p>
      </dsp:txBody>
      <dsp:txXfrm>
        <a:off x="532324" y="518282"/>
        <a:ext cx="7060575" cy="452844"/>
      </dsp:txXfrm>
    </dsp:sp>
    <dsp:sp modelId="{3A68AC36-6E81-4C44-85E5-4F244EA16B5E}">
      <dsp:nvSpPr>
        <dsp:cNvPr id="0" name=""/>
        <dsp:cNvSpPr/>
      </dsp:nvSpPr>
      <dsp:spPr>
        <a:xfrm>
          <a:off x="0" y="2051324"/>
          <a:ext cx="10156531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46884"/>
              <a:satOff val="-3033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260" tIns="354076" rIns="78826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Dynamikou se v tomto případě myslí faktory přechodů mezi fázemi.</a:t>
          </a:r>
          <a:endParaRPr lang="en-US" sz="1700" kern="1200"/>
        </a:p>
      </dsp:txBody>
      <dsp:txXfrm>
        <a:off x="0" y="2051324"/>
        <a:ext cx="10156531" cy="722925"/>
      </dsp:txXfrm>
    </dsp:sp>
    <dsp:sp modelId="{136649B5-966A-4CC9-8EF5-2EF72169CD16}">
      <dsp:nvSpPr>
        <dsp:cNvPr id="0" name=""/>
        <dsp:cNvSpPr/>
      </dsp:nvSpPr>
      <dsp:spPr>
        <a:xfrm>
          <a:off x="507826" y="1800404"/>
          <a:ext cx="7109571" cy="501840"/>
        </a:xfrm>
        <a:prstGeom prst="roundRect">
          <a:avLst/>
        </a:prstGeom>
        <a:solidFill>
          <a:schemeClr val="accent2">
            <a:hueOff val="746884"/>
            <a:satOff val="-3033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Druhým hlediskem je dynamika sociálních inovací. </a:t>
          </a:r>
          <a:endParaRPr lang="en-US" sz="1700" kern="1200"/>
        </a:p>
      </dsp:txBody>
      <dsp:txXfrm>
        <a:off x="532324" y="1824902"/>
        <a:ext cx="7060575" cy="452844"/>
      </dsp:txXfrm>
    </dsp:sp>
    <dsp:sp modelId="{92305D03-0CC4-44D8-8A03-ADE8A0DE3D85}">
      <dsp:nvSpPr>
        <dsp:cNvPr id="0" name=""/>
        <dsp:cNvSpPr/>
      </dsp:nvSpPr>
      <dsp:spPr>
        <a:xfrm>
          <a:off x="0" y="3116969"/>
          <a:ext cx="10156531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93767"/>
              <a:satOff val="-6066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260" tIns="354076" rIns="78826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Jedná se o přehled strategií, nástrojů a metod.</a:t>
          </a:r>
          <a:endParaRPr lang="en-US" sz="1700" kern="1200"/>
        </a:p>
      </dsp:txBody>
      <dsp:txXfrm>
        <a:off x="0" y="3116969"/>
        <a:ext cx="10156531" cy="722925"/>
      </dsp:txXfrm>
    </dsp:sp>
    <dsp:sp modelId="{5B0FEB65-479B-4A20-B5B4-F944AD4BBB4C}">
      <dsp:nvSpPr>
        <dsp:cNvPr id="0" name=""/>
        <dsp:cNvSpPr/>
      </dsp:nvSpPr>
      <dsp:spPr>
        <a:xfrm>
          <a:off x="507826" y="2866049"/>
          <a:ext cx="7109571" cy="501840"/>
        </a:xfrm>
        <a:prstGeom prst="roundRect">
          <a:avLst/>
        </a:prstGeom>
        <a:solidFill>
          <a:schemeClr val="accent2">
            <a:hueOff val="1493767"/>
            <a:satOff val="-606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Třetím a posledním hlediskem je sociální inovace podle typu fáze. </a:t>
          </a:r>
          <a:endParaRPr lang="en-US" sz="1700" kern="1200"/>
        </a:p>
      </dsp:txBody>
      <dsp:txXfrm>
        <a:off x="532324" y="2890547"/>
        <a:ext cx="7060575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E78A0-FA70-40CC-AD23-C2C938E91F2D}">
      <dsp:nvSpPr>
        <dsp:cNvPr id="0" name=""/>
        <dsp:cNvSpPr/>
      </dsp:nvSpPr>
      <dsp:spPr>
        <a:xfrm>
          <a:off x="0" y="316304"/>
          <a:ext cx="101565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89989-D45E-491A-953F-6CE807EACC94}">
      <dsp:nvSpPr>
        <dsp:cNvPr id="0" name=""/>
        <dsp:cNvSpPr/>
      </dsp:nvSpPr>
      <dsp:spPr>
        <a:xfrm>
          <a:off x="507826" y="65384"/>
          <a:ext cx="7109571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Model inovačního procesu má čtyři standardní základní fáze. </a:t>
          </a:r>
          <a:endParaRPr lang="en-US" sz="1700" kern="1200"/>
        </a:p>
      </dsp:txBody>
      <dsp:txXfrm>
        <a:off x="532324" y="89882"/>
        <a:ext cx="7060575" cy="452844"/>
      </dsp:txXfrm>
    </dsp:sp>
    <dsp:sp modelId="{BB4051F0-C542-498B-BA2E-74EC74DD0FEB}">
      <dsp:nvSpPr>
        <dsp:cNvPr id="0" name=""/>
        <dsp:cNvSpPr/>
      </dsp:nvSpPr>
      <dsp:spPr>
        <a:xfrm>
          <a:off x="0" y="1087424"/>
          <a:ext cx="101565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46884"/>
              <a:satOff val="-3033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FD220-B2BA-40FB-AA04-3EF4802375ED}">
      <dsp:nvSpPr>
        <dsp:cNvPr id="0" name=""/>
        <dsp:cNvSpPr/>
      </dsp:nvSpPr>
      <dsp:spPr>
        <a:xfrm>
          <a:off x="507826" y="836504"/>
          <a:ext cx="7109571" cy="501840"/>
        </a:xfrm>
        <a:prstGeom prst="roundRect">
          <a:avLst/>
        </a:prstGeom>
        <a:solidFill>
          <a:schemeClr val="accent2">
            <a:hueOff val="746884"/>
            <a:satOff val="-3033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Jedná se o fázi vývoje, implementace, hodnocení a přizpůsobení. </a:t>
          </a:r>
          <a:endParaRPr lang="en-US" sz="1700" kern="1200"/>
        </a:p>
      </dsp:txBody>
      <dsp:txXfrm>
        <a:off x="532324" y="861002"/>
        <a:ext cx="7060575" cy="452844"/>
      </dsp:txXfrm>
    </dsp:sp>
    <dsp:sp modelId="{B04B23BD-A465-4964-9C94-74D7DF06FE53}">
      <dsp:nvSpPr>
        <dsp:cNvPr id="0" name=""/>
        <dsp:cNvSpPr/>
      </dsp:nvSpPr>
      <dsp:spPr>
        <a:xfrm>
          <a:off x="0" y="1858544"/>
          <a:ext cx="10156531" cy="240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93767"/>
              <a:satOff val="-6066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260" tIns="354076" rIns="78826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inovační autorita,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inovační kultura,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inovační strategie,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realizace inovací na všech úrovních organizace,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vysoká expertiza,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vnitřní organizační inovace,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zásadní inovace. </a:t>
          </a:r>
          <a:endParaRPr lang="en-US" sz="1700" kern="1200"/>
        </a:p>
      </dsp:txBody>
      <dsp:txXfrm>
        <a:off x="0" y="1858544"/>
        <a:ext cx="10156531" cy="2409750"/>
      </dsp:txXfrm>
    </dsp:sp>
    <dsp:sp modelId="{0F67D752-65DC-4C92-89F2-F3569A2D91FC}">
      <dsp:nvSpPr>
        <dsp:cNvPr id="0" name=""/>
        <dsp:cNvSpPr/>
      </dsp:nvSpPr>
      <dsp:spPr>
        <a:xfrm>
          <a:off x="507826" y="1607624"/>
          <a:ext cx="7109571" cy="501840"/>
        </a:xfrm>
        <a:prstGeom prst="roundRect">
          <a:avLst/>
        </a:prstGeom>
        <a:solidFill>
          <a:schemeClr val="accent2">
            <a:hueOff val="1493767"/>
            <a:satOff val="-606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25" tIns="0" rIns="268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Výchozí předpoklady zahrnují sedm aspektů, mezi něž patří:</a:t>
          </a:r>
          <a:endParaRPr lang="en-US" sz="1700" kern="1200"/>
        </a:p>
      </dsp:txBody>
      <dsp:txXfrm>
        <a:off x="532324" y="1632122"/>
        <a:ext cx="7060575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DCA0A-67B1-4972-B09A-649BBF02B90D}">
      <dsp:nvSpPr>
        <dsp:cNvPr id="0" name=""/>
        <dsp:cNvSpPr/>
      </dsp:nvSpPr>
      <dsp:spPr>
        <a:xfrm>
          <a:off x="0" y="214062"/>
          <a:ext cx="7003777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První kategorií jsou charakteristiky inovace obsahující otázky:</a:t>
          </a:r>
          <a:endParaRPr lang="en-US" sz="2800" kern="1200"/>
        </a:p>
      </dsp:txBody>
      <dsp:txXfrm>
        <a:off x="54373" y="268435"/>
        <a:ext cx="6895031" cy="1005094"/>
      </dsp:txXfrm>
    </dsp:sp>
    <dsp:sp modelId="{84EE64BE-29BF-4CCB-BA45-B7E9A09C6C43}">
      <dsp:nvSpPr>
        <dsp:cNvPr id="0" name=""/>
        <dsp:cNvSpPr/>
      </dsp:nvSpPr>
      <dsp:spPr>
        <a:xfrm>
          <a:off x="0" y="1327902"/>
          <a:ext cx="7003777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Jak radikální je inovace?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Jaká je zkušenost organizace s tímto typem nebo rozsahem inovace?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Jaká je kontrola organizace nad realizací inovace?</a:t>
          </a:r>
          <a:endParaRPr lang="en-US" sz="2200" kern="1200"/>
        </a:p>
      </dsp:txBody>
      <dsp:txXfrm>
        <a:off x="0" y="1327902"/>
        <a:ext cx="7003777" cy="1449000"/>
      </dsp:txXfrm>
    </dsp:sp>
    <dsp:sp modelId="{144FC2E3-10C3-42FD-A785-AB49CB3247BE}">
      <dsp:nvSpPr>
        <dsp:cNvPr id="0" name=""/>
        <dsp:cNvSpPr/>
      </dsp:nvSpPr>
      <dsp:spPr>
        <a:xfrm>
          <a:off x="0" y="2776902"/>
          <a:ext cx="7003777" cy="1113840"/>
        </a:xfrm>
        <a:prstGeom prst="roundRect">
          <a:avLst/>
        </a:prstGeom>
        <a:solidFill>
          <a:schemeClr val="accent2">
            <a:hueOff val="1493767"/>
            <a:satOff val="-606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Druhou kategorií jsou očekávání stakeholderů, které obsahují otázky:</a:t>
          </a:r>
          <a:endParaRPr lang="en-US" sz="2800" kern="1200"/>
        </a:p>
      </dsp:txBody>
      <dsp:txXfrm>
        <a:off x="54373" y="2831275"/>
        <a:ext cx="6895031" cy="1005094"/>
      </dsp:txXfrm>
    </dsp:sp>
    <dsp:sp modelId="{F04128D2-05C9-456C-A7F0-3734753A4B82}">
      <dsp:nvSpPr>
        <dsp:cNvPr id="0" name=""/>
        <dsp:cNvSpPr/>
      </dsp:nvSpPr>
      <dsp:spPr>
        <a:xfrm>
          <a:off x="0" y="3890742"/>
          <a:ext cx="7003777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Jaký je očekáván dopad inovace?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Jak účinné jsou předpokládané prostředky realizace inovace?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Jaký je očekáván rozsah inovace a její zdrojové zabezpečení?</a:t>
          </a:r>
          <a:endParaRPr lang="en-US" sz="2200" kern="1200"/>
        </a:p>
      </dsp:txBody>
      <dsp:txXfrm>
        <a:off x="0" y="3890742"/>
        <a:ext cx="7003777" cy="1738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1DDD9-02EE-4B5B-B4CB-E8EFA7E27156}">
      <dsp:nvSpPr>
        <dsp:cNvPr id="0" name=""/>
        <dsp:cNvSpPr/>
      </dsp:nvSpPr>
      <dsp:spPr>
        <a:xfrm>
          <a:off x="0" y="27402"/>
          <a:ext cx="7003777" cy="140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Model inovačního procesu, jak již bylo výše zmíněno, obsahuje čtyři fáze (vývoj možností a řešení, implementace, kontrola a hodnocení, přizpůsobení a šíření)</a:t>
          </a:r>
          <a:endParaRPr lang="en-US" sz="2000" kern="1200"/>
        </a:p>
      </dsp:txBody>
      <dsp:txXfrm>
        <a:off x="68538" y="95940"/>
        <a:ext cx="6866701" cy="1266924"/>
      </dsp:txXfrm>
    </dsp:sp>
    <dsp:sp modelId="{AABF949C-8E73-46C0-9074-2846A8BF11A3}">
      <dsp:nvSpPr>
        <dsp:cNvPr id="0" name=""/>
        <dsp:cNvSpPr/>
      </dsp:nvSpPr>
      <dsp:spPr>
        <a:xfrm>
          <a:off x="0" y="1489002"/>
          <a:ext cx="7003777" cy="1404000"/>
        </a:xfrm>
        <a:prstGeom prst="roundRect">
          <a:avLst/>
        </a:prstGeom>
        <a:solidFill>
          <a:schemeClr val="accent2">
            <a:hueOff val="497922"/>
            <a:satOff val="-2022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U všech zmíněných fází je třeba před začátkem procesu zhodnotit možná hrozící rizika.</a:t>
          </a:r>
          <a:endParaRPr lang="en-US" sz="2000" kern="1200"/>
        </a:p>
      </dsp:txBody>
      <dsp:txXfrm>
        <a:off x="68538" y="1557540"/>
        <a:ext cx="6866701" cy="1266924"/>
      </dsp:txXfrm>
    </dsp:sp>
    <dsp:sp modelId="{DC7D7718-4D61-4FB2-9EBD-25D1AD10682C}">
      <dsp:nvSpPr>
        <dsp:cNvPr id="0" name=""/>
        <dsp:cNvSpPr/>
      </dsp:nvSpPr>
      <dsp:spPr>
        <a:xfrm>
          <a:off x="0" y="2950602"/>
          <a:ext cx="7003777" cy="1404000"/>
        </a:xfrm>
        <a:prstGeom prst="roundRect">
          <a:avLst/>
        </a:prstGeom>
        <a:solidFill>
          <a:schemeClr val="accent2">
            <a:hueOff val="995845"/>
            <a:satOff val="-4044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Vždy by měly být zvoleny různé typy rizik od vysoce pravděpodobných až po méně pravděpodobné.</a:t>
          </a:r>
          <a:endParaRPr lang="en-US" sz="2000" kern="1200"/>
        </a:p>
      </dsp:txBody>
      <dsp:txXfrm>
        <a:off x="68538" y="3019140"/>
        <a:ext cx="6866701" cy="1266924"/>
      </dsp:txXfrm>
    </dsp:sp>
    <dsp:sp modelId="{033A0633-A7A2-4784-AE4A-F512D870C19A}">
      <dsp:nvSpPr>
        <dsp:cNvPr id="0" name=""/>
        <dsp:cNvSpPr/>
      </dsp:nvSpPr>
      <dsp:spPr>
        <a:xfrm>
          <a:off x="0" y="4412202"/>
          <a:ext cx="7003777" cy="1404000"/>
        </a:xfrm>
        <a:prstGeom prst="roundRect">
          <a:avLst/>
        </a:prstGeom>
        <a:solidFill>
          <a:schemeClr val="accent2">
            <a:hueOff val="1493767"/>
            <a:satOff val="-606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Sepsání několika variant neodmyslitelně patří také k možnostem zmírnění rizika. </a:t>
          </a:r>
          <a:endParaRPr lang="en-US" sz="2000" kern="1200"/>
        </a:p>
      </dsp:txBody>
      <dsp:txXfrm>
        <a:off x="68538" y="4480740"/>
        <a:ext cx="6866701" cy="1266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0292-6BAF-46B7-938F-CC3388E6AEFF}">
      <dsp:nvSpPr>
        <dsp:cNvPr id="0" name=""/>
        <dsp:cNvSpPr/>
      </dsp:nvSpPr>
      <dsp:spPr>
        <a:xfrm>
          <a:off x="0" y="192642"/>
          <a:ext cx="7003777" cy="1312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Dynamika sociálních inovací je v základu postavena na konceptu pružnosti a adaptability. </a:t>
          </a:r>
          <a:endParaRPr lang="en-US" sz="2400" kern="1200"/>
        </a:p>
      </dsp:txBody>
      <dsp:txXfrm>
        <a:off x="64083" y="256725"/>
        <a:ext cx="6875611" cy="1184573"/>
      </dsp:txXfrm>
    </dsp:sp>
    <dsp:sp modelId="{EA04E5A0-07FC-447F-8E87-ABF7A97F645B}">
      <dsp:nvSpPr>
        <dsp:cNvPr id="0" name=""/>
        <dsp:cNvSpPr/>
      </dsp:nvSpPr>
      <dsp:spPr>
        <a:xfrm>
          <a:off x="0" y="1574502"/>
          <a:ext cx="7003777" cy="1312739"/>
        </a:xfrm>
        <a:prstGeom prst="roundRect">
          <a:avLst/>
        </a:prstGeom>
        <a:solidFill>
          <a:schemeClr val="accent2">
            <a:hueOff val="497922"/>
            <a:satOff val="-2022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Součástí dynamiky sociálních inovací je také zjišťování klíčových proměnných, typů aktivit a kapacit a způsobů jejich odpovídající podpory. </a:t>
          </a:r>
          <a:endParaRPr lang="en-US" sz="2400" kern="1200"/>
        </a:p>
      </dsp:txBody>
      <dsp:txXfrm>
        <a:off x="64083" y="1638585"/>
        <a:ext cx="6875611" cy="1184573"/>
      </dsp:txXfrm>
    </dsp:sp>
    <dsp:sp modelId="{47DFA500-6D0A-415B-8E21-743EBD27CA65}">
      <dsp:nvSpPr>
        <dsp:cNvPr id="0" name=""/>
        <dsp:cNvSpPr/>
      </dsp:nvSpPr>
      <dsp:spPr>
        <a:xfrm>
          <a:off x="0" y="2956362"/>
          <a:ext cx="7003777" cy="1312739"/>
        </a:xfrm>
        <a:prstGeom prst="roundRect">
          <a:avLst/>
        </a:prstGeom>
        <a:solidFill>
          <a:schemeClr val="accent2">
            <a:hueOff val="995845"/>
            <a:satOff val="-4044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Mezi fáze inovační dynamiky se řadí vznik, vývoj nápadu, zavedení nápadu a usazení inovace. </a:t>
          </a:r>
          <a:endParaRPr lang="en-US" sz="2400" kern="1200"/>
        </a:p>
      </dsp:txBody>
      <dsp:txXfrm>
        <a:off x="64083" y="3020445"/>
        <a:ext cx="6875611" cy="1184573"/>
      </dsp:txXfrm>
    </dsp:sp>
    <dsp:sp modelId="{A6C0C3DF-3190-4315-8421-3EB1E9443629}">
      <dsp:nvSpPr>
        <dsp:cNvPr id="0" name=""/>
        <dsp:cNvSpPr/>
      </dsp:nvSpPr>
      <dsp:spPr>
        <a:xfrm>
          <a:off x="0" y="4338222"/>
          <a:ext cx="7003777" cy="1312739"/>
        </a:xfrm>
        <a:prstGeom prst="roundRect">
          <a:avLst/>
        </a:prstGeom>
        <a:solidFill>
          <a:schemeClr val="accent2">
            <a:hueOff val="1493767"/>
            <a:satOff val="-606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Mezi fáze cyklu přizpůsobení se řadí spuštění, reorganizace, využití a konzervace.</a:t>
          </a:r>
          <a:r>
            <a:rPr lang="cs-CZ" sz="2400" b="0" i="0" kern="1200" baseline="0"/>
            <a:t> </a:t>
          </a:r>
          <a:endParaRPr lang="en-US" sz="2400" kern="1200"/>
        </a:p>
      </dsp:txBody>
      <dsp:txXfrm>
        <a:off x="64083" y="4402305"/>
        <a:ext cx="6875611" cy="11845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69C39-9555-45E6-A187-07399764283C}">
      <dsp:nvSpPr>
        <dsp:cNvPr id="0" name=""/>
        <dsp:cNvSpPr/>
      </dsp:nvSpPr>
      <dsp:spPr>
        <a:xfrm>
          <a:off x="0" y="33336"/>
          <a:ext cx="7003777" cy="11093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Změny a přechody fázemi většinou nejsou jednoduché. </a:t>
          </a:r>
          <a:endParaRPr lang="en-US" sz="2000" kern="1200"/>
        </a:p>
      </dsp:txBody>
      <dsp:txXfrm>
        <a:off x="54152" y="87488"/>
        <a:ext cx="6895473" cy="1001002"/>
      </dsp:txXfrm>
    </dsp:sp>
    <dsp:sp modelId="{740A71D9-BE3A-493F-ACAA-F467F5B14D10}">
      <dsp:nvSpPr>
        <dsp:cNvPr id="0" name=""/>
        <dsp:cNvSpPr/>
      </dsp:nvSpPr>
      <dsp:spPr>
        <a:xfrm>
          <a:off x="0" y="1200243"/>
          <a:ext cx="7003777" cy="1109306"/>
        </a:xfrm>
        <a:prstGeom prst="roundRect">
          <a:avLst/>
        </a:prstGeom>
        <a:solidFill>
          <a:schemeClr val="accent2">
            <a:hueOff val="373442"/>
            <a:satOff val="-1517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Organizace s těmito kroky může mít značné problémy, pokud se nesnaží předvídat správné načasování přechodu mezi fázemi. </a:t>
          </a:r>
          <a:endParaRPr lang="en-US" sz="2000" kern="1200"/>
        </a:p>
      </dsp:txBody>
      <dsp:txXfrm>
        <a:off x="54152" y="1254395"/>
        <a:ext cx="6895473" cy="1001002"/>
      </dsp:txXfrm>
    </dsp:sp>
    <dsp:sp modelId="{E41C09A7-49E9-42AE-BB0A-61A64CE4483B}">
      <dsp:nvSpPr>
        <dsp:cNvPr id="0" name=""/>
        <dsp:cNvSpPr/>
      </dsp:nvSpPr>
      <dsp:spPr>
        <a:xfrm>
          <a:off x="0" y="2367149"/>
          <a:ext cx="7003777" cy="1109306"/>
        </a:xfrm>
        <a:prstGeom prst="roundRect">
          <a:avLst/>
        </a:prstGeom>
        <a:solidFill>
          <a:schemeClr val="accent2">
            <a:hueOff val="746884"/>
            <a:satOff val="-3033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Samotné předvídaní těchto kroků, však není jednoduché a nemusí se zdařit. </a:t>
          </a:r>
          <a:endParaRPr lang="en-US" sz="2000" kern="1200"/>
        </a:p>
      </dsp:txBody>
      <dsp:txXfrm>
        <a:off x="54152" y="2421301"/>
        <a:ext cx="6895473" cy="1001002"/>
      </dsp:txXfrm>
    </dsp:sp>
    <dsp:sp modelId="{3780C7B7-690B-4EE2-9547-2A876D4166D9}">
      <dsp:nvSpPr>
        <dsp:cNvPr id="0" name=""/>
        <dsp:cNvSpPr/>
      </dsp:nvSpPr>
      <dsp:spPr>
        <a:xfrm>
          <a:off x="0" y="3534055"/>
          <a:ext cx="7003777" cy="1109306"/>
        </a:xfrm>
        <a:prstGeom prst="roundRect">
          <a:avLst/>
        </a:prstGeom>
        <a:solidFill>
          <a:schemeClr val="accent2">
            <a:hueOff val="1120325"/>
            <a:satOff val="-4550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 takových případech se organizace ocitne v takzvané inovační pasti. </a:t>
          </a:r>
          <a:endParaRPr lang="en-US" sz="2000" kern="1200"/>
        </a:p>
      </dsp:txBody>
      <dsp:txXfrm>
        <a:off x="54152" y="3588207"/>
        <a:ext cx="6895473" cy="1001002"/>
      </dsp:txXfrm>
    </dsp:sp>
    <dsp:sp modelId="{07BB1BFA-83B9-4BB9-B08C-0775C47BDD3B}">
      <dsp:nvSpPr>
        <dsp:cNvPr id="0" name=""/>
        <dsp:cNvSpPr/>
      </dsp:nvSpPr>
      <dsp:spPr>
        <a:xfrm>
          <a:off x="0" y="4700961"/>
          <a:ext cx="7003777" cy="1109306"/>
        </a:xfrm>
        <a:prstGeom prst="roundRect">
          <a:avLst/>
        </a:prstGeom>
        <a:solidFill>
          <a:schemeClr val="accent2">
            <a:hueOff val="1493767"/>
            <a:satOff val="-606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 úspěšnému přechodu do další fáze je potom za potřebí zásadní rekonfigurace v podobě nového typu vedení, vztahů a zdrojů.</a:t>
          </a:r>
          <a:endParaRPr lang="en-US" sz="2000" kern="1200"/>
        </a:p>
      </dsp:txBody>
      <dsp:txXfrm>
        <a:off x="54152" y="4755113"/>
        <a:ext cx="6895473" cy="1001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4813D-746F-4B45-A11F-6CE058E50F97}">
      <dsp:nvSpPr>
        <dsp:cNvPr id="0" name=""/>
        <dsp:cNvSpPr/>
      </dsp:nvSpPr>
      <dsp:spPr>
        <a:xfrm>
          <a:off x="0" y="484894"/>
          <a:ext cx="7003777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1" tIns="354076" rIns="54357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 této pasti organizace uvízne, pokud nedojde ke spuštění kreativity pro další fáze. </a:t>
          </a:r>
          <a:endParaRPr lang="en-US" sz="1700" kern="1200"/>
        </a:p>
      </dsp:txBody>
      <dsp:txXfrm>
        <a:off x="0" y="484894"/>
        <a:ext cx="7003777" cy="963900"/>
      </dsp:txXfrm>
    </dsp:sp>
    <dsp:sp modelId="{1653BAF2-639A-4D65-88BE-02F2F17C6ADB}">
      <dsp:nvSpPr>
        <dsp:cNvPr id="0" name=""/>
        <dsp:cNvSpPr/>
      </dsp:nvSpPr>
      <dsp:spPr>
        <a:xfrm>
          <a:off x="350188" y="233974"/>
          <a:ext cx="490264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308" tIns="0" rIns="1853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První pastí je rigidita. </a:t>
          </a:r>
          <a:endParaRPr lang="en-US" sz="1700" kern="1200"/>
        </a:p>
      </dsp:txBody>
      <dsp:txXfrm>
        <a:off x="374686" y="258472"/>
        <a:ext cx="4853647" cy="452844"/>
      </dsp:txXfrm>
    </dsp:sp>
    <dsp:sp modelId="{1C37EB8F-828F-4295-A1A8-0A799D6EF2C1}">
      <dsp:nvSpPr>
        <dsp:cNvPr id="0" name=""/>
        <dsp:cNvSpPr/>
      </dsp:nvSpPr>
      <dsp:spPr>
        <a:xfrm>
          <a:off x="0" y="1791515"/>
          <a:ext cx="7003777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1" tIns="354076" rIns="54357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K té dochází, když sice dojde k uvolnění zdrojů pro další fázi, nicméně během cesty k inovaci je znemožněna reorganizace a explorace nového řešení. </a:t>
          </a:r>
          <a:endParaRPr lang="en-US" sz="1700" kern="1200"/>
        </a:p>
      </dsp:txBody>
      <dsp:txXfrm>
        <a:off x="0" y="1791515"/>
        <a:ext cx="7003777" cy="1204875"/>
      </dsp:txXfrm>
    </dsp:sp>
    <dsp:sp modelId="{E0D4D37D-38F4-4163-8CB4-6227289CB2DE}">
      <dsp:nvSpPr>
        <dsp:cNvPr id="0" name=""/>
        <dsp:cNvSpPr/>
      </dsp:nvSpPr>
      <dsp:spPr>
        <a:xfrm>
          <a:off x="350188" y="1540595"/>
          <a:ext cx="490264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308" tIns="0" rIns="1853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Druhou pastí je chronický neúspěch. </a:t>
          </a:r>
          <a:endParaRPr lang="en-US" sz="1700" kern="1200"/>
        </a:p>
      </dsp:txBody>
      <dsp:txXfrm>
        <a:off x="374686" y="1565093"/>
        <a:ext cx="4853647" cy="452844"/>
      </dsp:txXfrm>
    </dsp:sp>
    <dsp:sp modelId="{559C3F0E-5D22-4C6C-A149-0D1170C81FE8}">
      <dsp:nvSpPr>
        <dsp:cNvPr id="0" name=""/>
        <dsp:cNvSpPr/>
      </dsp:nvSpPr>
      <dsp:spPr>
        <a:xfrm>
          <a:off x="0" y="3339109"/>
          <a:ext cx="7003777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1" tIns="354076" rIns="54357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 té organizace uvízne, pokud většina inovačních nápadů nepřežije. </a:t>
          </a:r>
          <a:endParaRPr lang="en-US" sz="1700" kern="1200"/>
        </a:p>
      </dsp:txBody>
      <dsp:txXfrm>
        <a:off x="0" y="3339109"/>
        <a:ext cx="7003777" cy="963900"/>
      </dsp:txXfrm>
    </dsp:sp>
    <dsp:sp modelId="{16CBB1EF-6FCD-4446-AAD9-2CCAC94A7496}">
      <dsp:nvSpPr>
        <dsp:cNvPr id="0" name=""/>
        <dsp:cNvSpPr/>
      </dsp:nvSpPr>
      <dsp:spPr>
        <a:xfrm>
          <a:off x="350188" y="3088189"/>
          <a:ext cx="490264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308" tIns="0" rIns="1853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Třetí pastí může být takzvaná chudoba. </a:t>
          </a:r>
          <a:endParaRPr lang="en-US" sz="1700" kern="1200"/>
        </a:p>
      </dsp:txBody>
      <dsp:txXfrm>
        <a:off x="374686" y="3112687"/>
        <a:ext cx="4853647" cy="452844"/>
      </dsp:txXfrm>
    </dsp:sp>
    <dsp:sp modelId="{75AEAEA7-D194-45D2-B3C6-E70250494FAF}">
      <dsp:nvSpPr>
        <dsp:cNvPr id="0" name=""/>
        <dsp:cNvSpPr/>
      </dsp:nvSpPr>
      <dsp:spPr>
        <a:xfrm>
          <a:off x="0" y="4645730"/>
          <a:ext cx="7003777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1" tIns="354076" rIns="54357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Organizace zde uvízne, pokud tzv. parazituje na již dříve získaných zdrojích, vyvinutých nástrojích nebo přístupech.</a:t>
          </a:r>
          <a:endParaRPr lang="en-US" sz="1700" kern="1200"/>
        </a:p>
      </dsp:txBody>
      <dsp:txXfrm>
        <a:off x="0" y="4645730"/>
        <a:ext cx="7003777" cy="963900"/>
      </dsp:txXfrm>
    </dsp:sp>
    <dsp:sp modelId="{B9AAB145-179A-4741-8294-93C7B73E86CD}">
      <dsp:nvSpPr>
        <dsp:cNvPr id="0" name=""/>
        <dsp:cNvSpPr/>
      </dsp:nvSpPr>
      <dsp:spPr>
        <a:xfrm>
          <a:off x="350188" y="4394810"/>
          <a:ext cx="490264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308" tIns="0" rIns="1853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Poslední možnou pastí je parazitismus. </a:t>
          </a:r>
          <a:endParaRPr lang="en-US" sz="1700" kern="1200"/>
        </a:p>
      </dsp:txBody>
      <dsp:txXfrm>
        <a:off x="374686" y="4419308"/>
        <a:ext cx="485364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3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7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8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1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eople working on ideas">
            <a:extLst>
              <a:ext uri="{FF2B5EF4-FFF2-40B4-BE49-F238E27FC236}">
                <a16:creationId xmlns:a16="http://schemas.microsoft.com/office/drawing/2014/main" id="{567D1233-F497-372F-BA15-2679F596BD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t="7336" r="-1" b="678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3E7372-A6E6-86A4-149B-4E7A7150B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cs-CZ" sz="5200" b="1">
                <a:solidFill>
                  <a:srgbClr val="FFFFFF"/>
                </a:solidFill>
              </a:rPr>
              <a:t>Sociální inovace – část III</a:t>
            </a:r>
            <a:endParaRPr lang="cs-CZ" sz="52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8EBBFD-989C-4633-BC73-3B9F2A787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cs-CZ" sz="2200" dirty="0">
                <a:solidFill>
                  <a:srgbClr val="FFFFFF"/>
                </a:solidFill>
              </a:rPr>
              <a:t>Petra Krejčí</a:t>
            </a:r>
          </a:p>
        </p:txBody>
      </p:sp>
    </p:spTree>
    <p:extLst>
      <p:ext uri="{BB962C8B-B14F-4D97-AF65-F5344CB8AC3E}">
        <p14:creationId xmlns:p14="http://schemas.microsoft.com/office/powerpoint/2010/main" val="30974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3C1C47-D775-939A-70A8-59F16321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cs-CZ" sz="3400"/>
              <a:t>Standardní model jednotlivých fází inovačního procesu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AD6D5A1-E739-1168-F2D3-1AAC074A2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437022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11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31DF0F-29CE-4767-7C20-202C527F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cs-CZ" sz="3400"/>
              <a:t>Standardní model jednotlivých fází inovačního procesu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EB9B4F8-F329-9D65-DF5F-9139BA1E98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513072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153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044783-A997-218F-1BD1-2569D7C0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cs-CZ" sz="4100"/>
              <a:t>Dynamika sociálních inovací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5467557-84C9-D533-7314-D5F584222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421635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346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705EC9-AEE6-9640-A057-69A630F8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cs-CZ" sz="4100"/>
              <a:t>Dynamika sociálních inovací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C14AC27-6A8C-16CB-05A9-D1ABE9590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252239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733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8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9" name="Rectangle 12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AD05D1-17DA-E228-25BD-8EEA2391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63351"/>
            <a:ext cx="5996619" cy="19798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Dynamika sociálních inovací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EE0EF321-8351-49AB-BA30-A90615C80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8716"/>
            <a:ext cx="12192000" cy="45949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729D3C-986A-4A27-A9FF-0A07A0959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6" y="2258716"/>
            <a:ext cx="12191999" cy="4608809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141BDC8-C4EC-5DC5-0600-BA644672C4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44062" y="2532185"/>
            <a:ext cx="10530671" cy="3999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23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3B446C-C878-EA54-4D52-F0CCB7F4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cs-CZ" sz="4100"/>
              <a:t>Dynamika sociálních inovací</a:t>
            </a: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62CBC3F0-5071-D32D-8F61-6135AAD97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794045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10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28BB48-DFE7-DB86-9F87-F3FC32A3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/>
              <a:t>Inovace podle typu fází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3D1F1-D749-0F9B-F334-BB8C473E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U inovace podle typu fází je šest typů fází sociálních inovací. 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S každou fází se pojí nástroje, metody a strategie sociálních inovací. 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K těmto šesti typům fází patří: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podněty a inspirace (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prompts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),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návrhy a nápady (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proposals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),</a:t>
            </a:r>
          </a:p>
          <a:p>
            <a:pPr lvl="1"/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prototypizace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a piloty (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prototypes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),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realizace a udržení (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sustaining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),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rozvoj a šíření (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scaling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) a 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systémová změna (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systemic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change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3306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76DCD-666F-645B-EF39-1846E701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63351"/>
            <a:ext cx="5996619" cy="19798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Inovace podle typu fází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EF321-8351-49AB-BA30-A90615C80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8716"/>
            <a:ext cx="12192000" cy="45949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729D3C-986A-4A27-A9FF-0A07A0959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6" y="2258716"/>
            <a:ext cx="12191999" cy="4608809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AF37CACC-4628-96A8-6ABD-4860F25699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727101" y="2667000"/>
            <a:ext cx="6737798" cy="3638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59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1163EC-A88A-8CE1-6526-4B15CB64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66457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Inovace podle typu fází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A83FD7-74BB-98C9-A64A-2B4DD6C2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97" y="2384474"/>
            <a:ext cx="8762436" cy="3728613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2"/>
                </a:solidFill>
              </a:rPr>
              <a:t>Podněty a inspirace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</a:rPr>
              <a:t>(</a:t>
            </a:r>
            <a:r>
              <a:rPr lang="cs-CZ" sz="1800" b="1" dirty="0" err="1">
                <a:solidFill>
                  <a:schemeClr val="tx2"/>
                </a:solidFill>
              </a:rPr>
              <a:t>prompts</a:t>
            </a:r>
            <a:r>
              <a:rPr lang="cs-CZ" sz="1800" b="1" dirty="0">
                <a:solidFill>
                  <a:schemeClr val="tx2"/>
                </a:solidFill>
              </a:rPr>
              <a:t>)</a:t>
            </a:r>
            <a:r>
              <a:rPr lang="cs-CZ" sz="1800" dirty="0">
                <a:solidFill>
                  <a:schemeClr val="tx2"/>
                </a:solidFill>
              </a:rPr>
              <a:t> jsou první krokem k realizaci sociální inovace. 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Vše začíná identifikací problému a jeho příčiny. 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Návrhy a nápady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</a:rPr>
              <a:t>(</a:t>
            </a:r>
            <a:r>
              <a:rPr lang="cs-CZ" sz="1800" b="1" dirty="0" err="1">
                <a:solidFill>
                  <a:schemeClr val="tx2"/>
                </a:solidFill>
              </a:rPr>
              <a:t>proposals</a:t>
            </a:r>
            <a:r>
              <a:rPr lang="cs-CZ" sz="1800" b="1" dirty="0">
                <a:solidFill>
                  <a:schemeClr val="tx2"/>
                </a:solidFill>
              </a:rPr>
              <a:t>) </a:t>
            </a:r>
            <a:r>
              <a:rPr lang="cs-CZ" sz="1800" dirty="0">
                <a:solidFill>
                  <a:schemeClr val="tx2"/>
                </a:solidFill>
              </a:rPr>
              <a:t>jsou častokrát předávání specializovaným institucím. 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Institucemi mohou být některé typy animátorů inovací, jako jsou například designové laboratoře.</a:t>
            </a:r>
          </a:p>
          <a:p>
            <a:r>
              <a:rPr lang="cs-CZ" sz="1800" b="1" dirty="0" err="1">
                <a:solidFill>
                  <a:schemeClr val="tx2"/>
                </a:solidFill>
              </a:rPr>
              <a:t>Prototypizace</a:t>
            </a:r>
            <a:r>
              <a:rPr lang="cs-CZ" sz="1800" b="1" dirty="0">
                <a:solidFill>
                  <a:schemeClr val="tx2"/>
                </a:solidFill>
              </a:rPr>
              <a:t> a piloty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</a:rPr>
              <a:t>(</a:t>
            </a:r>
            <a:r>
              <a:rPr lang="cs-CZ" sz="1800" b="1" dirty="0" err="1">
                <a:solidFill>
                  <a:schemeClr val="tx2"/>
                </a:solidFill>
              </a:rPr>
              <a:t>prototypes</a:t>
            </a:r>
            <a:r>
              <a:rPr lang="cs-CZ" sz="1800" b="1" dirty="0">
                <a:solidFill>
                  <a:schemeClr val="tx2"/>
                </a:solidFill>
              </a:rPr>
              <a:t>)</a:t>
            </a:r>
            <a:r>
              <a:rPr lang="cs-CZ" sz="1800" dirty="0">
                <a:solidFill>
                  <a:schemeClr val="tx2"/>
                </a:solidFill>
              </a:rPr>
              <a:t> jsou u dobrých nápadů jak si zkusit, zda je sociální inovace vůbec možná.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Jedná se o testování v praxi. 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6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80CD8E-F8EC-79AB-A0B0-472DCA00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66457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Inovace podle typu fází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74847-9FC1-FFDA-7B91-59E24018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97" y="2384474"/>
            <a:ext cx="8762436" cy="3728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chemeClr val="tx2"/>
                </a:solidFill>
              </a:rPr>
              <a:t>Realizace a udržení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</a:rPr>
              <a:t>(</a:t>
            </a:r>
            <a:r>
              <a:rPr lang="cs-CZ" sz="1800" b="1" dirty="0" err="1">
                <a:solidFill>
                  <a:schemeClr val="tx2"/>
                </a:solidFill>
              </a:rPr>
              <a:t>sustaining</a:t>
            </a:r>
            <a:r>
              <a:rPr lang="cs-CZ" sz="1800" b="1" dirty="0">
                <a:solidFill>
                  <a:schemeClr val="tx2"/>
                </a:solidFill>
              </a:rPr>
              <a:t>)</a:t>
            </a:r>
            <a:r>
              <a:rPr lang="cs-CZ" sz="1800" dirty="0">
                <a:solidFill>
                  <a:schemeClr val="tx2"/>
                </a:solidFill>
              </a:rPr>
              <a:t> nastává po fázi testování a pilotů, vzhledem k tomu se do této fáze dostává jen malá část nápadů, které předešlou část přežily. </a:t>
            </a:r>
          </a:p>
          <a:p>
            <a:pPr lvl="1"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Zde dochází k rozvoji ekonomického modelu, který bude aplikování na nápad. </a:t>
            </a:r>
            <a:endParaRPr lang="cs-CZ" sz="18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chemeClr val="tx2"/>
                </a:solidFill>
              </a:rPr>
              <a:t>Rozvoj a šíření (</a:t>
            </a:r>
            <a:r>
              <a:rPr lang="cs-CZ" sz="1800" b="1" dirty="0" err="1">
                <a:solidFill>
                  <a:schemeClr val="tx2"/>
                </a:solidFill>
              </a:rPr>
              <a:t>scaling</a:t>
            </a:r>
            <a:r>
              <a:rPr lang="cs-CZ" sz="1800" b="1" dirty="0">
                <a:solidFill>
                  <a:schemeClr val="tx2"/>
                </a:solidFill>
              </a:rPr>
              <a:t>) </a:t>
            </a:r>
            <a:r>
              <a:rPr lang="cs-CZ" sz="1800" dirty="0">
                <a:solidFill>
                  <a:schemeClr val="tx2"/>
                </a:solidFill>
              </a:rPr>
              <a:t>nemusí být vždy stejný a u sociálních inovací může být nepředvídatelný. </a:t>
            </a:r>
          </a:p>
          <a:p>
            <a:pPr lvl="1"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V oblasti rozvoje a šíření sociálních inovací hraje silnou roli poptávka veřejného sektoru.</a:t>
            </a:r>
            <a:endParaRPr lang="cs-CZ" sz="18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chemeClr val="tx2"/>
                </a:solidFill>
              </a:rPr>
              <a:t>Systémová změna (</a:t>
            </a:r>
            <a:r>
              <a:rPr lang="cs-CZ" sz="1800" b="1" dirty="0" err="1">
                <a:solidFill>
                  <a:schemeClr val="tx2"/>
                </a:solidFill>
              </a:rPr>
              <a:t>systemic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change</a:t>
            </a:r>
            <a:r>
              <a:rPr lang="cs-CZ" sz="1800" b="1" dirty="0">
                <a:solidFill>
                  <a:schemeClr val="tx2"/>
                </a:solidFill>
              </a:rPr>
              <a:t>)</a:t>
            </a:r>
            <a:r>
              <a:rPr lang="cs-CZ" sz="1800" dirty="0">
                <a:solidFill>
                  <a:schemeClr val="tx2"/>
                </a:solidFill>
              </a:rPr>
              <a:t> je konečnou fází a cílem sociální inovace. </a:t>
            </a:r>
          </a:p>
          <a:p>
            <a:pPr lvl="1"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Jedná se o kompletní změnu ekonomických toků.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0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2D46F-C48E-4461-A19B-D244194F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A6453C-5851-46D8-A790-031DA34DB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158447-ADCE-898C-8BA1-C8589E01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66800"/>
            <a:ext cx="5367527" cy="2833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>
                <a:solidFill>
                  <a:schemeClr val="tx2"/>
                </a:solidFill>
              </a:rPr>
              <a:t>Cílem přednášky je: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A6AC4-2818-6A5F-4179-FEE8A172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4074784"/>
            <a:ext cx="5367526" cy="1640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chemeClr val="tx2"/>
                </a:solidFill>
              </a:rPr>
              <a:t>Cílem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přednášky</a:t>
            </a:r>
            <a:r>
              <a:rPr lang="en-US" sz="2200" dirty="0">
                <a:solidFill>
                  <a:schemeClr val="tx2"/>
                </a:solidFill>
              </a:rPr>
              <a:t> je </a:t>
            </a:r>
            <a:r>
              <a:rPr lang="en-US" sz="2200" dirty="0" err="1">
                <a:solidFill>
                  <a:schemeClr val="tx2"/>
                </a:solidFill>
              </a:rPr>
              <a:t>seznámit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studenty</a:t>
            </a:r>
            <a:r>
              <a:rPr lang="en-US" sz="2200" dirty="0">
                <a:solidFill>
                  <a:schemeClr val="tx2"/>
                </a:solidFill>
              </a:rPr>
              <a:t> s </a:t>
            </a:r>
            <a:r>
              <a:rPr lang="en-US" sz="2200" dirty="0" err="1">
                <a:solidFill>
                  <a:schemeClr val="tx2"/>
                </a:solidFill>
              </a:rPr>
              <a:t>teorií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inovačních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cyklů</a:t>
            </a:r>
            <a:r>
              <a:rPr lang="en-US" sz="2200" dirty="0">
                <a:solidFill>
                  <a:schemeClr val="tx2"/>
                </a:solidFill>
              </a:rPr>
              <a:t> v </a:t>
            </a:r>
            <a:r>
              <a:rPr lang="en-US" sz="2200" dirty="0" err="1">
                <a:solidFill>
                  <a:schemeClr val="tx2"/>
                </a:solidFill>
              </a:rPr>
              <a:t>oblasti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sociálních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inovací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7" name="Graphic 6" descr="Přednášející">
            <a:extLst>
              <a:ext uri="{FF2B5EF4-FFF2-40B4-BE49-F238E27FC236}">
                <a16:creationId xmlns:a16="http://schemas.microsoft.com/office/drawing/2014/main" id="{1E9D971F-B215-65B3-9593-F0AEE07AE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1360539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7D6C1C-7DCD-6991-99AF-D61EDC99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66457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Inovace podle typu fází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1D8E4-4582-9A59-865F-FFDC21C1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97" y="2384474"/>
            <a:ext cx="8762436" cy="3728613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Všechny inovační cykly mají svůj smysl a jsou vhodné pro určitý typ sociální inovace. </a:t>
            </a:r>
          </a:p>
          <a:p>
            <a:r>
              <a:rPr lang="cs-CZ" sz="1800" dirty="0">
                <a:solidFill>
                  <a:schemeClr val="tx2"/>
                </a:solidFill>
              </a:rPr>
              <a:t>Vždy je třeba si uvědomit, že každá sociální inovace je jiná. </a:t>
            </a:r>
          </a:p>
          <a:p>
            <a:r>
              <a:rPr lang="cs-CZ" sz="1800" dirty="0">
                <a:solidFill>
                  <a:schemeClr val="tx2"/>
                </a:solidFill>
              </a:rPr>
              <a:t>Díky tomu je třeba dbát na správný výběr životního cyklu.</a:t>
            </a:r>
          </a:p>
          <a:p>
            <a:r>
              <a:rPr lang="cs-CZ" sz="1800" dirty="0">
                <a:solidFill>
                  <a:schemeClr val="tx2"/>
                </a:solidFill>
              </a:rPr>
              <a:t>Všechny sociální inovace není možné znovu využít ve stejné formě nebo je veřejně šířit. </a:t>
            </a:r>
          </a:p>
          <a:p>
            <a:r>
              <a:rPr lang="cs-CZ" sz="1800" dirty="0">
                <a:solidFill>
                  <a:schemeClr val="tx2"/>
                </a:solidFill>
              </a:rPr>
              <a:t>Je třeba brát v úvahu její povahu a také budoucí postavení na trhu ve vztahu k nabídce a poptávce.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3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B1D1D6-D1D0-DB5E-AF57-9BFDF8A6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664573"/>
          </a:xfrm>
        </p:spPr>
        <p:txBody>
          <a:bodyPr>
            <a:normAutofit/>
          </a:bodyPr>
          <a:lstStyle/>
          <a:p>
            <a:r>
              <a:rPr lang="cs-CZ" b="1" ker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1C57C-7B09-E3D6-B674-DABF45AC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97" y="2384474"/>
            <a:ext cx="8762436" cy="3728613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  <a:cs typeface="Arial" panose="020B0604020202020204" pitchFamily="34" charset="0"/>
              </a:rPr>
              <a:t>Inovační cyklu je u sociálních inovací podobný inovačním cyklu u běžných inovací.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  <a:cs typeface="Arial" panose="020B0604020202020204" pitchFamily="34" charset="0"/>
              </a:rPr>
              <a:t>Inovační cyklus má různé podoby.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chemeClr val="tx2"/>
                </a:solidFill>
                <a:cs typeface="Arial" panose="020B0604020202020204" pitchFamily="34" charset="0"/>
              </a:rPr>
              <a:t>Standardní model jednotlivých fází inovačního procesu obsahuje tři hlediska a čtyři fáze.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  <a:cs typeface="Arial" panose="020B0604020202020204" pitchFamily="34" charset="0"/>
              </a:rPr>
              <a:t>Dynamika sociálních inovací obsahuje čtyři fáze a čtyři pasti, ve kterých může sociální inovace uvíznout.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  <a:cs typeface="Arial" panose="020B0604020202020204" pitchFamily="34" charset="0"/>
              </a:rPr>
              <a:t>Inovace podle typu fází obsahuje šest na sebe navazujících typů fází.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9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95AA02-BFFE-BAA2-C921-C464FCF2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Inovační cyklus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BF603F9-82FF-2E11-026F-25606637B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284582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67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81092A-DFD9-9F03-5BBD-658F9496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Inovační cyklus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4A7407F-D0FE-BFF4-CED6-3D612D92E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057107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912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9C7F45-4954-C21F-9294-D9568C62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Inovační cyklus</a:t>
            </a:r>
          </a:p>
        </p:txBody>
      </p:sp>
      <p:pic>
        <p:nvPicPr>
          <p:cNvPr id="2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26" name="Zástupný obsah 2">
            <a:extLst>
              <a:ext uri="{FF2B5EF4-FFF2-40B4-BE49-F238E27FC236}">
                <a16:creationId xmlns:a16="http://schemas.microsoft.com/office/drawing/2014/main" id="{E0C2585E-8387-EF36-09B7-ECDCF2FD9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301854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787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E75D69-2BF6-E485-882B-FE811F64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>
                <a:solidFill>
                  <a:schemeClr val="tx2"/>
                </a:solidFill>
              </a:rPr>
              <a:t>Standardní model jednotlivých fází inovačního procesu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E67EB20-F2B6-6011-EC1D-34ACE6541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52940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087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Picture 4" descr="Člověk držící skládanku">
            <a:extLst>
              <a:ext uri="{FF2B5EF4-FFF2-40B4-BE49-F238E27FC236}">
                <a16:creationId xmlns:a16="http://schemas.microsoft.com/office/drawing/2014/main" id="{83067D62-8D0C-884E-D43B-A7D80AF07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9" r="4392" b="-3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852BB8-234C-81D5-2E00-5D0825B1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/>
              <a:t>Standardní model jednotlivých fází inovačního procesu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CBE3408-22A3-46FC-D072-66C78DE0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50196"/>
            <a:ext cx="4740614" cy="3985474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Mezi aspekty přizpůsobení modelu patří použití postupů managementu rizik a nastavení managementu inovací.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Management rizik je vhodný pro využití maximalizace příležitostí v oblasti inovačních řešení.</a:t>
            </a:r>
          </a:p>
          <a:p>
            <a:pPr lvl="1" algn="just"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Inovační rizika se týkají neschopnosti nebo nemožnosti plnit inovační cíle či realizovat inovaci.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Managementem inovací se rozumí dohled nad inovačním procesem a identifikací a nad managementem rizik.</a:t>
            </a:r>
          </a:p>
        </p:txBody>
      </p:sp>
    </p:spTree>
    <p:extLst>
      <p:ext uri="{BB962C8B-B14F-4D97-AF65-F5344CB8AC3E}">
        <p14:creationId xmlns:p14="http://schemas.microsoft.com/office/powerpoint/2010/main" val="277273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7EACAB-F115-0728-8675-808612B8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/>
              <a:t>Standardní model jednotlivých fází inovačního procesu</a:t>
            </a:r>
            <a:endParaRPr lang="cs-CZ" dirty="0"/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015DFDF7-7FD6-E78B-873D-B246B54BE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/>
          </a:bodyPr>
          <a:lstStyle/>
          <a:p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V managementu rizik je možné posuzovat přijatelnou rizikovost dle tří hledisek. </a:t>
            </a:r>
          </a:p>
          <a:p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Prvním hlediskem je klasifikace inovací, zahrnující: </a:t>
            </a:r>
          </a:p>
          <a:p>
            <a:pPr lvl="1"/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vylepšení stávajících procesů,</a:t>
            </a:r>
          </a:p>
          <a:p>
            <a:pPr lvl="1"/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využití dostupných námětů, procesů nebo produktů v nových oblastech a </a:t>
            </a:r>
          </a:p>
          <a:p>
            <a:pPr lvl="1"/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radikální změnu produktu nebo služby a trhu.</a:t>
            </a:r>
          </a:p>
          <a:p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Druhým hlediskem jsou faktory rizikovosti, zahrnující:</a:t>
            </a:r>
          </a:p>
          <a:p>
            <a:pPr lvl="1"/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kvality formulace problému, který chce inovace řešit,</a:t>
            </a:r>
          </a:p>
          <a:p>
            <a:pPr lvl="1"/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úspěšnost podobných inovací využitých jinde,</a:t>
            </a:r>
          </a:p>
          <a:p>
            <a:pPr lvl="1"/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kvality plánu dalšího vývoje inovačního námětu a </a:t>
            </a:r>
          </a:p>
          <a:p>
            <a:pPr lvl="1"/>
            <a:r>
              <a:rPr lang="cs-CZ" sz="1800">
                <a:solidFill>
                  <a:schemeClr val="tx1">
                    <a:alpha val="80000"/>
                  </a:schemeClr>
                </a:solidFill>
              </a:rPr>
              <a:t>dostupnost odhadu potenciálních užitků a jejich relace k nákladům vývoje.</a:t>
            </a:r>
          </a:p>
        </p:txBody>
      </p:sp>
    </p:spTree>
    <p:extLst>
      <p:ext uri="{BB962C8B-B14F-4D97-AF65-F5344CB8AC3E}">
        <p14:creationId xmlns:p14="http://schemas.microsoft.com/office/powerpoint/2010/main" val="267696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ADB3AF-FE2B-270C-3A24-E52B8A6B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/>
              <a:t>Standardní model jednotlivých fází inovačního procesu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1EFC2-6F65-4F5B-2F0A-5D5BFC6D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Třetím hlediskem jsou dodatečné postupy, zahrnující: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angažování stakeholderů a komunity,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použití modelů, pilotů a prototypů a</a:t>
            </a:r>
          </a:p>
          <a:p>
            <a:pPr lvl="1"/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testování námětů na malém vzorku populace.    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Hledisko dodatečných postupů je využíváno při zvyšování rizikovosti, při nízkém riziku se běžně nevyužívá. 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Pro zjištění míry rizika se využívá takzvaná matice inovačního rizika.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Matice obsahuje celkem 6 otázek ve dvou kategoriích, které by měli být zodpovězeny.</a:t>
            </a:r>
          </a:p>
        </p:txBody>
      </p:sp>
    </p:spTree>
    <p:extLst>
      <p:ext uri="{BB962C8B-B14F-4D97-AF65-F5344CB8AC3E}">
        <p14:creationId xmlns:p14="http://schemas.microsoft.com/office/powerpoint/2010/main" val="228050845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RegularSeedRightStep">
      <a:dk1>
        <a:srgbClr val="000000"/>
      </a:dk1>
      <a:lt1>
        <a:srgbClr val="FFFFFF"/>
      </a:lt1>
      <a:dk2>
        <a:srgbClr val="242941"/>
      </a:dk2>
      <a:lt2>
        <a:srgbClr val="E2E5E8"/>
      </a:lt2>
      <a:accent1>
        <a:srgbClr val="C3844D"/>
      </a:accent1>
      <a:accent2>
        <a:srgbClr val="B1A43B"/>
      </a:accent2>
      <a:accent3>
        <a:srgbClr val="8CAC43"/>
      </a:accent3>
      <a:accent4>
        <a:srgbClr val="5CB13B"/>
      </a:accent4>
      <a:accent5>
        <a:srgbClr val="48B757"/>
      </a:accent5>
      <a:accent6>
        <a:srgbClr val="3BB17C"/>
      </a:accent6>
      <a:hlink>
        <a:srgbClr val="3F83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1281</Words>
  <Application>Microsoft Office PowerPoint</Application>
  <PresentationFormat>Širokoúhlá obrazovka</PresentationFormat>
  <Paragraphs>129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AvenirNext LT Pro Medium</vt:lpstr>
      <vt:lpstr>Times New Roman</vt:lpstr>
      <vt:lpstr>BlockprintVTI</vt:lpstr>
      <vt:lpstr>Sociální inovace – část III</vt:lpstr>
      <vt:lpstr>Cílem přednášky je:</vt:lpstr>
      <vt:lpstr>Inovační cyklus</vt:lpstr>
      <vt:lpstr>Inovační cyklus</vt:lpstr>
      <vt:lpstr>Inovační cyklus</vt:lpstr>
      <vt:lpstr>Standardní model jednotlivých fází inovačního procesu</vt:lpstr>
      <vt:lpstr>Standardní model jednotlivých fází inovačního procesu</vt:lpstr>
      <vt:lpstr>Standardní model jednotlivých fází inovačního procesu</vt:lpstr>
      <vt:lpstr>Standardní model jednotlivých fází inovačního procesu</vt:lpstr>
      <vt:lpstr>Standardní model jednotlivých fází inovačního procesu</vt:lpstr>
      <vt:lpstr>Standardní model jednotlivých fází inovačního procesu</vt:lpstr>
      <vt:lpstr>Dynamika sociálních inovací</vt:lpstr>
      <vt:lpstr>Dynamika sociálních inovací</vt:lpstr>
      <vt:lpstr>Dynamika sociálních inovací</vt:lpstr>
      <vt:lpstr>Dynamika sociálních inovací</vt:lpstr>
      <vt:lpstr>Inovace podle typu fází</vt:lpstr>
      <vt:lpstr>Inovace podle typu fází</vt:lpstr>
      <vt:lpstr>Inovace podle typu fází</vt:lpstr>
      <vt:lpstr>Inovace podle typu fází</vt:lpstr>
      <vt:lpstr>Inovace podle typu fází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Petra Krejčí</dc:creator>
  <cp:lastModifiedBy>Petra Krejčí</cp:lastModifiedBy>
  <cp:revision>3</cp:revision>
  <dcterms:created xsi:type="dcterms:W3CDTF">2024-11-12T15:53:45Z</dcterms:created>
  <dcterms:modified xsi:type="dcterms:W3CDTF">2024-11-12T16:13:32Z</dcterms:modified>
</cp:coreProperties>
</file>