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346" r:id="rId3"/>
    <p:sldId id="347" r:id="rId4"/>
    <p:sldId id="257" r:id="rId5"/>
    <p:sldId id="348" r:id="rId6"/>
    <p:sldId id="269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82" r:id="rId17"/>
    <p:sldId id="281" r:id="rId18"/>
    <p:sldId id="349" r:id="rId19"/>
    <p:sldId id="266" r:id="rId20"/>
    <p:sldId id="267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4660"/>
  </p:normalViewPr>
  <p:slideViewPr>
    <p:cSldViewPr>
      <p:cViewPr varScale="1">
        <p:scale>
          <a:sx n="99" d="100"/>
          <a:sy n="99" d="100"/>
        </p:scale>
        <p:origin x="27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2:09.23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375 3,'0'0,"-5"0,-12 0,-5 0,-9 5,-3 1,-1 5,-4 4,1-1,2-2,8 2,8 3,2 2,0 9,4 2,4 7,8-6,9 0,8-8,5-7,5-1,2 2,1-4,0-3,0 2,0-3,0 4,-1-3,6-1,-1-3,0-2,-1-2,-1-1,-1-1,-1-6,4 0,0 0,0-4,0 1,-8-4,-1-4,-1-3,-4-3,-5-2,0-1,-3-1,-3-1,-2 1,-2-1,-2 1,-1 0,-5 6,-7 5,1 0,-5 5,-3-3,-3 4,-2 2,-2 2,0 3,-7 1,0 2,1 0,0 0,2 1,0-1,2 1,1-1,0 5,1 1,4 10,7 5,4 4,0 2,3 1,2 1,8 0,7-6,6-1,11-6,4-4,7-5,1-3,4-3,-2-1,3-1,-3-5,-8-5,-9-6,-8-5,-7-2,-10-3,-8 5,-13 5,0 0,-2 5,-2 3,0 4,0 2,-6 2,1 1,-1 0,2 6,0 11,8 6,6 3,6 3,5 1,8-6,9-6,6-1,5-4,4-5,1-2,1-3,0-2,1-2,4 1,0-1,-6-5,-6-5,-8-6,-5-4,-4-4,-3-1,-7 4,-6 0,-6 5,-4 4,-8 6,-2 2,-1 3,-5-3,1 0,2 1,2 0,2 2,2 0,1 1,-4 6,0 6,-5 6,6 4,6 8,8 3,7 1,11-6,8-1,7-7,6-6,4-5,2-4,0-2,6-3,5 1,0-2,-2 1,-2 1,-3-1,-1 1,2-6,5 1,-6-6,-1 1,-8-4,-6-4,-7-2,-5-4,-3-1,-8-1,-6 4,-5 0,-5 5,-3 5,-2 5,-1 3,-5 2,-1 2,1 1,1-1,2 1,1 5,6 6,7 4,6 11,4 2,4 3,7 0,6-1,7-7,-2 0,4-2,1-4,2-6,7-4,2-3,0-3,-1-2,0 0,-2-6,-1-1,-1-9,0-1,0-3,0-2,-6-2,-5-1,-6-7,-4-1,-9 6,-7 1,-7 1,-5 6,-3 5,-3 5,1 4,-2 3,1 2,0 1,1 0,0 0,0 5,5 5,7 6,4 4,5 3,4 2,6 1,8-4,5-1,5-5,3-5,2-5,1-3,0-2,0-2,-1-6,1 0,-1-6,-5-4,-7-4,-9-3,-11-3,-14 0,-7 4,-4 5,-2 6,0 4,2 4,0 2,1 1,2 1,-1 1,7-1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4:19.417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349 1,'-26'1,"0"1,1 2,-1 0,0 2,1 1,0 1,1 1,0 1,-43 24,63-32,1 0,-1 1,0-1,1 1,0-1,0 1,0 0,0 0,0 0,1 1,-1-1,1 1,0-1,0 1,0 0,0 0,1 0,-1 0,1 0,0 0,1 0,-1 0,1 0,-1 1,1-1,0 0,1 0,-1 0,1 1,0-1,0 0,0 0,1 0,-1 0,1 0,0-1,0 1,0 0,1-1,-1 0,1 1,0-1,0 0,0 0,0-1,0 1,1-1,4 4,37 15,0-2,1-2,0-2,2-1,61 8,-105-21,1 0,-1-1,1 1,-1-1,1 0,0 0,-1-1,1 1,-1-1,1 0,-1 0,1 0,-1-1,0 0,0 0,0 0,6-3,-7 1,1 1,-1-1,0 0,0 0,-1 0,1 0,-1 0,0-1,0 1,0-1,0 1,-1-1,0 0,0 1,0-1,-1-7,2 1,-2 1,1-1,-2 0,1 0,-1 0,-1 0,0 1,-1-1,0 1,0-1,-1 1,-1 0,-5-9,6 12,-1 0,0 1,0 0,-1 0,1 0,-1 1,0 0,-1 0,0 1,1-1,-1 1,-1 1,1-1,0 1,-1 1,0-1,1 1,-14-1,4 0,0 1,0 1,-1 0,1 1,-21 3,34-2,0-1,0 1,0 0,0 0,0 1,1-1,-1 1,0-1,1 1,-1 1,1-1,0 0,0 1,-1-1,2 1,-1 0,0 0,1 0,-1 1,1-1,0 1,0-1,0 1,1-1,-1 1,1 0,-2 6,2-1,-1 0,2 0,-1 0,1 0,0 0,1 0,0 0,0 0,5 15,-5-20,1-1,-1 1,1-1,-1 1,1-1,0 1,1-1,-1 0,0 0,1 0,0 0,0-1,0 1,0-1,0 1,0-1,0 0,1 0,-1-1,1 1,0-1,-1 0,1 1,6 0,27 1,0-1,0-2,1-1,58-10,-90 10,0-1,0 0,-1 0,1 0,-1-1,1 0,-1 0,0 0,0-1,0 1,-1-1,1-1,-1 1,0 0,5-8,-7 10,0-1,-1 0,1 0,-1 1,1-1,-1 0,0 0,0 0,-1 0,1-1,0 1,-1 0,0 0,0 0,0-1,0 1,0 0,-1 0,1 0,-1 0,0 0,0 0,0 0,0 0,-1 0,1 0,-1 0,0 1,1-1,-4-3,-3-2,0 1,-1-1,1 1,-1 1,-1 0,0 0,1 1,-2 0,1 0,0 1,-1 1,0 0,0 0,0 1,0 1,0-1,-13 2,18 0,0 0,1 0,-1 1,0 0,1 0,-1 1,1-1,-1 1,1 0,0 1,0-1,0 1,0 0,0 0,1 1,-1 0,1-1,0 1,0 1,0-1,1 0,0 1,-1 0,2 0,-1 0,0 0,1 0,0 1,0-1,1 1,0-1,0 1,0-1,0 10,1-9,0-1,1 1,0 0,0-1,0 1,1-1,0 0,0 1,0-1,0 0,1 0,0 0,0-1,0 1,1-1,0 1,0-1,0 0,0 0,0-1,1 0,0 1,-1-1,1-1,0 1,1-1,-1 0,0 0,1 0,5 0,-6 0,0-1,0 1,0-1,0-1,0 1,0-1,0 1,0-2,0 1,1 0,-1-1,0 0,0 0,0-1,0 1,-1-1,1 0,0 0,-1-1,1 1,-1-1,0 0,0-1,0 1,0 0,0-1,-1 0,0 0,0 0,0 0,0-1,-1 1,3-6,-2 3,-1 1,0-1,0 0,-1 0,0 1,0-1,0 0,-1 0,0 0,-1 0,1 0,-3-8,2 12,0 0,-1 0,1 0,-1 0,1 1,-1-1,0 0,0 1,0-1,0 1,-1 0,1 0,-1 0,1 0,-1 0,0 0,0 1,0-1,0 1,0 0,0 0,0 0,0 0,0 1,0-1,0 1,-7 0,-5-1,0 0,-1 2,1 0,0 0,0 2,-23 5,35-7,0 0,0 0,0 0,0 0,0 0,0 0,0 1,1-1,-1 1,1 0,-1 0,1 0,-1 0,1 0,0 1,0-1,0 1,1-1,-1 1,0 0,1-1,0 1,0 0,0 0,0 0,0 0,0 0,1 0,0 0,-1 1,1-1,0 0,0 0,1 0,-1 0,1 0,0 0,1 5,0-3,1 0,0 0,0 0,1 0,-1 0,1 0,0-1,0 0,1 0,-1 0,1 0,0-1,0 0,0 0,0 0,1-1,-1 1,1-1,10 2,-6-1,-1-1,1 0,0 0,0-1,0 0,0-1,0 0,0 0,0-1,0-1,10-2,-17 3,0 0,-1 0,1 0,0 0,-1 0,1-1,-1 1,1-1,-1 0,0 0,0 0,0 0,0 0,0 0,0 0,-1 0,1-1,-1 1,1-1,-1 0,0 1,0-1,0 0,0 1,-1-1,1 0,-1 0,1 0,-1 0,0 0,0 1,-1-6,0 3,0 1,-1 0,1 0,-1 0,0-1,0 2,0-1,0 0,-1 0,1 1,-1-1,0 1,0 0,0 0,-1 0,1 0,-1 1,1-1,-1 1,-7-3,-12-4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4:50.798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29,'30'-2,"54"-9,15-2,491 10,-304 5,-236 1,53 8,46 3,26-17,134 5,-177 22,-110-21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4:53.951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301 115,'-18'-1,"0"-2,-29-6,31 5,0 1,0 0,0 2,-29-1,41 2,0 1,0 0,0-1,0 1,0 1,0-1,0 0,0 1,1 0,-1 0,0 0,1 0,0 1,-1 0,1-1,0 1,0 0,1 0,-1 1,1-1,-1 0,1 1,-2 4,-1 4,1 0,0 0,0 1,1-1,1 1,0 0,0 17,2 5,5 53,-4-80,0 1,1-1,0 0,0 0,1 0,0-1,0 1,1-1,0 1,0-1,1 0,0-1,0 1,0-1,1 0,0 0,0-1,12 8,-7-6,0-1,1 0,0-1,0 0,1-1,-1 0,1-1,0-1,0 0,0-1,13 0,-6 0,-1-1,1-1,-1-1,1-1,-1 0,0-1,23-9,-35 10,0 0,0-1,-1 0,1 0,-1 0,0-1,0 0,-1 0,1 0,-1-1,0 0,-1 0,1 0,-1 0,0-1,-1 0,0 0,0 0,0 0,-1 0,2-12,-2 11,-1 1,0-1,-1 1,0-1,0 1,-1-1,0 1,0-1,0 1,-1-1,0 1,-1 0,0 0,0 0,0 0,-1 1,0-1,0 1,-8-9,3 6,0 0,0 1,-1 0,0 0,0 1,-1 0,0 1,0 1,-1-1,0 2,-13-5,6 5,-1 0,1 0,-1 2,-25 0,35 2,0 0,1 1,-1 0,1 0,0 1,-1 1,1-1,0 1,0 1,-15 8,19-8,0 1,1-1,0 1,0 0,0 1,0-1,1 1,0 0,0 0,1 0,-1 0,1 0,1 0,-1 1,1-1,0 9,-1-9,2 0,-1 1,1-1,0 0,0 1,1-1,0 0,0 0,1 1,-1-1,1 0,0 0,1 0,0-1,0 1,6 8,-4-10,0 1,1-2,-1 1,1 0,0-1,0 0,0-1,0 1,0-1,1 0,-1-1,1 1,0-1,-1-1,1 1,0-1,-1 0,1-1,9-1,-2 0,0-1,0 0,0-1,-1 0,1-1,-1-1,0 0,13-9,-15 8,0-2,0 1,0-2,-2 1,1-1,-1-1,0 0,-1 0,0 0,-1-1,6-15,-9 18,0 0,-1 0,-1-1,0 1,0-1,0 1,-1-1,-1 0,0 1,0-1,-1 0,0 1,-1-1,0 1,0-1,-7-17,6 22,0-1,-1 1,1 0,-1 0,0 0,0 0,-1 1,1 0,-1 0,0 0,0 0,-1 1,1 0,-1 0,1 0,-1 1,0 0,0 0,0 0,0 1,0 0,-1 0,1 0,0 1,0 0,-10 1,6 0,0 0,0 0,0 1,0 0,1 0,-1 1,1 1,0 0,0 0,0 0,0 1,1 1,0 0,0 0,1 0,-10 10,11-9,1 1,-1 1,1-1,1 1,-1 0,1 0,1 0,0 1,0-1,1 1,0-1,1 1,0 0,0 0,1 0,1-1,1 14,-1-16,1-1,0 1,0-1,0 1,1-1,0 0,0 0,1 0,-1 0,1-1,0 1,1-1,0 0,-1-1,1 1,1-1,-1 0,1 0,0 0,-1-1,2 0,-1 0,0-1,0 1,1-1,6 1,-7-2,-1-1,0 1,1-1,-1 0,1 0,-1-1,1 1,-1-1,1-1,-1 1,0-1,0 0,0 0,0 0,0-1,0 1,0-1,-1 0,1-1,-1 1,0-1,0 0,5-7,-2 2,0 0,-1 0,0-1,0 0,-1 0,-1-1,1 1,-2-1,1 0,2-17,-6 25,1 0,-1 0,0-1,0 1,0 0,0 0,0 0,-1 0,1 0,-1 0,0 0,0 0,0 0,-1 0,1 1,0-1,-1 0,0 1,0-1,-3-3,1 3,0 0,0 0,-1 0,1 1,-1-1,1 1,-1 1,0-1,1 0,-1 1,-9-1,-2 0,1 2,-1-1,0 2,0 0,0 1,1 0,-19 6,30-6,-1 0,0 1,1-1,-1 1,1 0,0 0,0 1,0-1,0 1,1 0,-1 0,1 0,0 0,0 0,1 1,-1-1,1 1,0 0,0 0,1 0,-1 0,1 0,0 0,1 0,-1 0,1 1,0-1,1 10,-1-9,0 0,1-1,0 1,0 0,0-1,0 1,1 0,0-1,0 0,1 1,0-1,0 0,0 0,0 0,1-1,-1 1,1-1,0 0,1 0,-1 0,1-1,0 1,0-1,0 0,10 4,-3-4,0 0,1-1,-1 0,1-1,0 0,-1-1,1 0,0-1,19-4,-26 4,-1 0,1-1,-1 0,0 0,0-1,0 1,0-1,0 0,-1 0,1-1,-1 1,0-1,0 0,0 0,0 0,-1-1,1 1,-1-1,-1 0,1 0,-1 0,1 0,1-8,-1 2,-1 1,0-1,0 1,-1-1,0 0,-1 0,0 0,-1 1,0-1,-3-11,3 18,-1 0,1 0,-1 0,1 0,-1 0,0 1,0-1,-1 1,1-1,-1 1,0 0,0 0,0 0,0 0,0 0,-1 1,1 0,-1-1,0 1,0 1,1-1,-1 0,0 1,0 0,-1 0,1 0,-8 0,0 1,0 1,0 0,0 1,0 1,0 0,0 0,0 1,1 1,0-1,0 2,0 0,1 0,-1 1,2 0,-1 1,1 0,-12 13,17-16,1 0,-1 0,1 0,0 1,1-1,-1 1,1-1,0 1,1 0,-1 0,1 0,0 0,1 0,-1 0,1 0,0 0,1 0,-1 0,3 7,-2-9,0 0,0 0,0 0,1 0,-1 0,1-1,0 1,0 0,1-1,-1 1,1-1,0 0,-1 0,1 0,1 0,-1 0,0-1,1 0,-1 1,1-1,0-1,0 1,0 0,0-1,0 0,0 0,6 1,0-1,0-1,0 0,0 0,-1-1,1 0,0-1,0 0,-1 0,0-1,1-1,-1 1,0-1,0-1,-1 0,0 0,1-1,-2 0,1 0,-1-1,11-12,-5-3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5:30.423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1,'784'0,"-718"3,117 21,-119-13,129 6,-164-18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5:32.516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276 84,'-43'-2,"23"1,-1 1,1 0,-1 2,-30 5,46-6,0 1,0-1,1 1,-1 0,0 0,1 0,0 1,0-1,0 1,0 0,0 1,0-1,1 0,0 1,-1 0,1 0,1 0,-1 0,0 0,1 1,0-1,0 1,-2 8,1-2,0 0,1 0,1 0,-1 0,2 1,-1-1,2 0,-1 0,2 0,-1 0,2 0,-1 0,2 0,-1 0,1-1,1 0,0 0,0 0,1 0,0-1,1 0,0 0,0-1,1 0,0 0,1-1,0 0,0 0,0-1,14 7,-2-2,1-2,0 0,0-2,1 0,-1-2,1 0,1-2,-1 0,35-1,-46-3,-1 0,1 0,0-1,-1-1,1 0,-1-1,0 0,0 0,11-7,-14 6,-1 0,0 0,-1-1,1 1,-1-1,0-1,-1 1,1-1,-1 0,-1 0,1-1,-1 1,5-15,-6 16,-1-1,0 0,0 0,0-1,-1 1,0 0,-1 0,1-1,-2 1,1 0,-1-1,0 1,0 0,-1 0,0 0,0 0,-1 0,1 0,-2 1,1-1,-1 1,0 0,0 0,-1 0,1 0,-1 1,-1 0,1 0,-1 0,-9-5,-3-2,-1 1,0 0,-1 2,0 1,0 0,-1 1,0 1,0 1,-26-2,25 4,0 1,-1 1,-38 4,53-2,0 0,1 1,-1 0,1 0,-1 1,1 0,0 0,0 0,0 1,1 0,-1 1,1 0,0 0,-6 7,4-5,1 1,1 0,0 1,0 0,0 0,1 0,1 1,-1-1,-4 19,8-23,0 0,0 0,1 0,0 1,0-1,0 0,1 0,-1 0,1 1,0-1,1 0,-1 0,1 0,0-1,1 1,-1 0,1-1,0 1,0-1,0 0,6 6,0-2,1 1,-1-2,2 1,-1-2,1 1,0-1,0-1,1 0,-1-1,1 0,0-1,0 0,1-1,-1 0,1-1,-1 0,0-1,1 0,17-4,-22 3,0 0,0 0,0-1,0-1,-1 1,1-1,-1 0,0-1,0 0,0 0,0 0,-1-1,1 0,-1-1,-1 1,1-1,-1 0,0 0,0-1,0 1,-1-1,0 0,-1-1,0 1,0 0,0-1,-1 0,0 1,0-1,0-13,-1 7,0 1,-1-1,0 0,-1 1,-1-1,-3-16,3 26,1 0,0 0,-1 1,0-1,0 1,0-1,0 1,-1 0,1-1,-1 1,0 1,0-1,0 0,0 1,0-1,-1 1,1 0,-1 0,0 1,1-1,-1 1,0-1,0 1,0 0,-5 0,2 0,1 0,-1 0,1 0,-1 1,0 0,1 1,-1-1,1 1,-1 1,1-1,-1 1,1 0,0 0,-12 7,14-6,-1 1,1-1,0 1,1 0,-1 0,1 1,-1-1,1 1,0-1,1 1,-1 0,1 0,0 0,1 1,-1-1,1 0,0 1,-1 8,0-3,1 1,1 0,0 0,0-1,1 1,0 0,1-1,0 1,5 12,-4-18,0 0,0 0,0 0,1 0,-1-1,1 0,1 0,-1 0,1 0,0-1,0 1,0-1,0 0,1-1,-1 1,1-1,11 4,-10-4,1 0,0-1,0 0,0 0,0-1,1 0,-1 0,0 0,0-2,1 1,-1-1,0 0,16-4,-18 3,-1 0,0-1,1 0,-1 0,0 0,0 0,0-1,-1 0,1 0,-1 0,0 0,0-1,-1 0,1 1,-1-1,0-1,0 1,-1 0,1-1,1-6,2-7,0-1,-1 0,-1 0,4-40,-8 53,0 0,-1 0,1 1,-1-1,-1 0,1 1,-1-1,0 1,-1-1,1 1,-1 0,0 0,-1 0,0 1,0-1,0 1,0 0,-9-8,1 4,-1-1,0 1,-1 1,0 1,0 0,-1 0,0 2,-23-7,12 7,1 0,-1 1,1 2,-39 0,58 3,0-1,1 1,-1 1,0-1,1 1,-1 0,1 0,0 0,0 1,-1 0,2 0,-1 0,0 1,1 0,-1-1,1 2,-6 6,8-8,0-1,1 1,-1 0,0-1,1 1,0 0,-1 0,1 0,1 0,-1 0,0 1,1-1,-1 0,1 0,0 0,0 1,0-1,1 0,-1 0,1 0,-1 0,1 0,0 0,0 0,1 0,-1 0,1 0,-1 0,1 0,0-1,0 1,4 3,5 4,-1-1,2 0,-1-1,1-1,0 0,1 0,0-1,0-1,21 7,1-3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6:05.123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1,'690'0,"-631"3,0 2,59 14,-57-7,104 4,311-18,-449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6:07.377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430 6,'-76'-3,"48"1,0 1,0 1,0 2,0 0,-47 12,67-11,0 0,0 1,0 0,1 0,0 1,0 0,0 1,0-1,1 1,0 1,0-1,0 1,1 0,0 0,1 0,-1 1,1 0,1 0,0 0,-3 9,3-8,0 1,1 0,0 0,1 0,0 0,1 0,0 1,0-1,1 0,1 0,-1 0,1 0,1-1,0 1,1 0,-1-1,7 10,-3-6,1-1,1 0,-1-1,2 0,-1-1,2 1,-1-2,1 0,1 0,0-1,0 0,0-1,1-1,0 0,1 0,-1-1,1-1,27 5,-27-7,0 0,0 0,0-1,1-1,-1-1,0 0,0-1,0 0,0-1,19-6,-22 4,-1 1,0-1,-1-1,1 1,-1-2,0 1,-1-1,1-1,-1 1,-1-2,1 1,-2-1,12-18,-12 17,0-2,-1 1,0-1,0 0,-2 0,1 0,-2 0,0-1,0 1,-1-1,0 0,-1 1,-1-1,0 1,-4-19,3 23,0 1,-1-1,0 1,0 0,-1 0,0 0,0 1,0-1,-1 1,0 0,0 0,0 1,-1-1,0 1,0 0,0 1,-1 0,0 0,0 0,0 1,0 0,0 0,0 1,-1-1,0 2,-7-2,-1 1,1 0,-1 0,0 2,0 0,1 1,-1 1,0 0,1 1,-16 5,25-7,1 2,-1-1,0 1,1-1,0 2,0-1,-1 0,2 1,-1 0,0 0,1 1,0-1,0 1,0 0,1 0,0 0,-1 0,2 1,-1-1,1 1,0 0,0 0,0 0,1 0,-1 9,0-2,1 0,1-1,0 1,0 0,2 0,-1 0,2-1,0 1,0-1,6 13,-7-19,1 0,1-1,-1 1,1-1,0 1,1-1,-1 0,1-1,0 1,0-1,0 0,0 0,1-1,0 0,0 0,0 0,0 0,0-1,0 0,1 0,7 0,-4 0,0 0,0-1,0 0,0-1,0 0,0-1,0 0,0 0,17-6,-21 5,0-1,-1 1,1-1,-1-1,0 1,0-1,0 0,0 0,0 0,-1 0,0-1,0 0,0 0,-1 0,1-1,3-8,0 1,-1-1,0 0,-1-1,-1 1,0-1,-1 0,2-16,-5 25,0 1,0-1,0 1,-1-1,0 1,0 0,0-1,-1 1,1 0,-1 0,-1 0,1 0,-1 0,1 1,-1-1,-1 1,1 0,-1-1,1 2,-1-1,0 0,-9-5,1 2,0 0,0 1,0 1,-1 0,1 1,-1 0,0 1,-17-2,3 2,-1 1,-54 4,75-1,1 0,-1 1,1-1,-1 1,1 1,0-1,0 1,0 0,1 0,-1 1,1 0,-1 0,1 0,0 0,1 1,-1 0,1 0,0 0,0 1,1-1,-1 1,1 0,0 0,1 0,-3 8,3-9,1 1,-1 0,1-1,0 1,1 0,-1 0,1-1,0 1,1 0,-1 0,1-1,0 1,1 0,-1-1,1 1,0-1,0 1,1-1,0 0,0 0,0 0,0-1,1 1,0-1,0 1,0-1,0-1,10 8,1-3,0 0,1 0,0-2,1 0,0 0,0-2,31 5,-14-6,1-1,67-4,-96 2,0-1,0 0,0 0,-1 0,1-1,0 0,0 0,-1 0,1-1,-1 0,0 0,0 0,0-1,0 1,-1-1,1 0,-1-1,0 1,6-9,-7 7,1 0,-2-1,1 1,-1-1,0 0,0 0,0 0,-1 0,0 0,-1 0,1 0,-2 0,1 0,-1 0,0 0,-3-12,2 14,0 0,0 0,0 0,-1 0,0 1,0-1,-1 1,1-1,-1 1,0 0,0 1,0-1,0 1,-1-1,1 1,-1 1,0-1,0 1,0-1,0 1,0 1,-1-1,1 1,-1 0,1 0,-7 0,-1 0,-1 0,1 0,-1 2,0-1,1 2,-1 0,1 0,0 2,-23 7,24-6,1 1,0 0,0 0,1 1,0 1,0 0,1 0,0 1,-14 16,21-22,-1 1,1-1,0 0,0 1,1-1,-1 1,1 0,0 0,-1-1,2 1,-1 0,0 0,1 0,0 0,0 0,0 0,0 0,1 0,-1 0,1-1,0 1,1 0,-1 0,0-1,1 1,0 0,0-1,0 0,0 1,1-1,-1 0,1 0,0-1,5 6,-2-3,0-1,1 0,-1 0,1 0,0-1,0 0,0 0,0 0,0-1,1 0,-1-1,1 0,-1 0,1 0,-1-1,1 0,0-1,12-2,-16 2,1 1,0-1,-1-1,0 1,1-1,-1 1,0-1,0-1,0 1,0-1,0 1,0-1,-1 0,1 0,-1-1,0 1,0-1,0 1,-1-1,1 0,-1 0,0 0,0 0,0-1,-1 1,1 0,-1-1,0 1,0-1,-1 0,1-5,-1 8,0-1,-1 1,1 0,0 0,-1 0,1 0,-1 0,1 0,-1 0,0 0,0 1,0-1,0 0,0 0,0 1,-1-1,1 0,-1 1,1 0,-1-1,-2-1,-1 0,0 1,1-1,-1 1,0 0,-1 1,1-1,0 1,-8-1,-8 1,-1 0,0 1,-26 4,42-3,-1-1,1 2,0-1,0 1,0 0,0 0,0 0,0 1,0 0,1 0,-1 1,-6 5,-4 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6:34.056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28,'208'3,"221"-7,-299-8,50-2,132 15,-289-1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6:37.588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591 30,'-14'-6,"1"1,-1 1,0 0,0 0,0 2,-1 0,1 0,-1 1,-16 2,-4 1,0 2,-56 12,72-11,-1 0,0 1,1 1,0 0,1 2,-21 12,33-17,1 0,-1 0,1 1,0-1,0 1,1 0,-1 1,1-1,1 1,-1 0,1 0,-1 0,2 0,-1 1,1-1,0 1,0-1,1 1,0 0,0 0,0 13,1-6,0 8,1 0,0-1,8 33,-8-48,1 1,0-1,1 0,-1 0,1 0,1 0,-1 0,1 0,0-1,0 0,1 1,-1-2,1 1,0 0,9 5,7 3,1-1,1 0,0-2,0-1,1-1,0-1,1 0,36 3,-19-6,0-1,1-3,-1-1,54-9,-75 7,-1-1,0-1,0-1,0 0,31-16,-44 19,-1-1,1 0,-1 0,0 0,0-1,0 0,-1 0,1 0,-1-1,0 1,-1-1,0-1,0 1,0-1,0 1,-1-1,0 0,3-12,-3 3,-1 1,0 0,-1-1,-1 1,0 0,-1-1,-5-26,4 34,0 0,-1 0,0 0,0 1,-1-1,0 1,0 0,0 0,-1 1,0-1,-1 1,1 0,-1 0,0 1,-1 0,-7-6,-1 3,0 1,0 0,0 1,-1 0,0 1,0 1,0 1,-1 0,-22 0,-16 1,-82 9,120-5,0 1,0 1,0 1,1 0,0 1,0 1,0 1,1 0,0 1,-27 21,33-23,0 1,1 0,0 1,1-1,-1 2,2-1,-11 19,14-22,0 0,1 1,0 0,0 0,0 0,1 0,0 0,0 0,1 0,0 0,0 0,0 0,3 10,-1-9,1 0,1 0,-1 0,1 0,1-1,-1 0,1 0,0 0,1 0,0-1,0 0,0 0,1 0,-1-1,1 0,1 0,-1-1,1 0,0 0,-1-1,13 4,-6-3,0 0,0 0,0-1,0-1,1 0,-1-1,1-1,-1 0,0-1,1 0,-1-1,18-5,-19 2,1 0,-2-1,1-1,0 0,-1 0,-1-1,1-1,-1 0,16-18,-20 20,0 0,-1-1,-1 0,1-1,-1 1,-1-1,0 0,0 0,0 0,-1-1,-1 1,0-1,0 0,1-17,-3 20,0 0,0-1,-1 1,0 0,-1-1,1 1,-1 0,0 0,-1 0,0 0,0 1,-1-1,1 1,-1 0,-1 0,1 0,-1 0,0 1,0 0,-1 0,1 0,-1 1,0 0,0 0,-1 0,1 1,-1 0,0 0,0 1,0-1,-8 0,-4-2,-1 1,0 1,0 1,0 1,0 1,-32 3,39-2,0 1,0 1,1 0,-1 1,1 0,0 1,0 0,1 1,-1 0,1 1,-13 10,18-11,1-1,0 1,0 0,1 1,-1-1,1 1,1-1,-1 1,1 0,1 1,-1-1,1 0,0 1,1-1,0 1,0 0,1-1,0 1,0 0,2 13,-1-15,0 0,0 0,1 0,0 0,0 0,0 0,1 0,0-1,0 0,0 1,0-1,1 0,0-1,0 1,0-1,1 1,0-1,0-1,0 1,0-1,0 0,0 0,1 0,0-1,-1 1,8 0,14 3,1-2,0-1,0-1,1-2,32-3,-43 1,0 0,1-2,-1 0,0-1,-1-1,1 0,-1-2,29-16,-39 20,-1-1,1-1,-1 1,0-1,0 0,0 0,-1-1,0 0,0 0,-1 0,0 0,0-1,-1 1,0-1,0 0,0 0,0-9,-2 12,-1 0,0 0,0 0,0 0,0 1,-1-1,0 0,0 0,0 1,-1-1,1 0,-1 1,0-1,-1 1,1 0,-1 0,0 0,0 0,0 0,0 1,-1-1,1 1,-1 0,0 0,0 0,0 1,0-1,-1 1,-8-3,0-1,0 2,-1 0,0 0,1 1,-1 1,0 1,0 0,0 0,0 1,0 1,0 1,-18 3,28-3,0 0,0 0,0 1,0 0,1-1,-1 1,1 0,0 0,0 1,0-1,0 1,1 0,-1-1,1 1,0 0,0 0,1 1,-1-1,1 0,0 0,0 1,0-1,0 8,0-5,0 1,1-1,0 1,0-1,1 1,-1-1,2 1,-1-1,1 0,0 0,1 0,0 0,5 10,-3-11,0 0,0-1,1 0,0 0,0 0,1 0,-1-1,1 0,0-1,0 1,0-1,0-1,0 1,1-1,-1-1,12 2,4 0,0-1,0-1,0-2,28-2,-47 2,-1 0,1 0,-1 0,0-1,1 1,-1-1,0 1,0-1,0 0,0 0,0-1,0 1,-1 0,1-1,-1 0,0 0,0 0,0 0,0 0,0 0,0 0,-1 0,0-1,1 1,-1-1,-1 1,1-1,0 1,-1-1,0 1,0-1,0-4,0 2,0 1,0-1,0 1,-1-1,0 1,0-1,0 1,-1 0,0-1,0 1,0 0,-1 0,1 1,-1-1,0 0,-1 1,1 0,-1 0,0 0,-8-7,4 7,0 1,0 0,-1 0,1 1,-1 0,1 1,-1 0,0 0,0 1,0 0,1 0,-1 1,0 0,1 1,-1 0,0 0,1 1,0 0,0 0,0 1,0 0,-10 7,12-8,0 1,1 0,-1 0,1 1,0-1,0 1,0 0,1 0,-1 1,1-1,1 1,-1 0,1 0,0 0,0 1,1-1,0 1,0-1,0 1,1 0,0 0,1 0,-1-1,1 1,0 0,1 0,0 0,3 12,-2-14,1 0,-1 0,1 0,0-1,0 1,1-1,-1 0,1 0,0 0,0 0,0-1,1 0,-1 0,1 0,0 0,-1-1,1 1,1-1,-1-1,0 1,7 1,3 0,-1 0,1-1,0-1,0 0,0-1,25-3,-35 2,0 0,-1 0,1 0,0-1,-1 0,1 1,-1-2,0 1,0 0,0-1,0 0,0 0,0 0,-1 0,1-1,-1 1,0-1,0 0,0 0,-1 0,1-1,-1 1,0 0,0-1,-1 1,1-1,-1 0,0 1,0-1,-1 0,1 0,-1 0,0 0,-1 0,1 1,-1-1,0 0,0 0,0 1,-1-1,1 0,-1 1,0 0,-1-1,1 1,-1 0,0 0,0 0,0 1,0-1,-1 1,1-1,-1 1,-7-4,-1 0,0 1,0 0,-1 1,1 1,-1 0,0 1,0 0,-1 0,-21 0,-10 2,-68 7,105-5,-1 0,0 1,1 0,-1 1,1 0,-1 0,1 1,-10 6,16-9,0 0,0 0,0 0,1 0,-1 1,0-1,0 1,1-1,-1 1,1 0,0 0,-1-1,1 1,0 0,0 0,0 0,0 0,0 1,1-1,-1 0,1 0,-1 0,1 1,0-1,0 0,0 0,0 0,0 1,0-1,1 0,-1 0,1 1,0-1,-1 0,1 0,0 0,2 3,1 0,0-1,0 1,0-1,1 0,0 0,0-1,0 1,0-1,0 0,1 0,-1-1,1 0,0 0,0 0,-1 0,11 0,5 2,0-2,1 0,30-3,-45 1,0-1,0 0,0 0,0-1,0 0,-1 0,1 0,-1-1,1 0,-1 0,0-1,7-6,-11 9,0-1,0 0,0 0,0 0,-1 0,1 0,-1 0,0-1,0 1,1 0,-1-1,-1 1,1-1,0 1,-1-1,1 1,-1-1,0 0,0 1,0-1,0 1,0-1,0 0,-1 1,0-1,1 1,-1-1,0 1,0 0,0-1,0 1,-1 0,1-1,-1 1,1 0,-3-2,-3-4,0 1,0 1,0-1,-1 1,0 1,0-1,0 1,-1 1,0-1,-17-5,-12-2,-48-10,84 22,-43-10,-63-5,93 14,1 0,-1 1,1 1,0 0,-1 1,1 1,0 0,-22 8,32-10,0 1,0 0,1 0,-1 0,1 0,-1 1,1-1,0 1,0 0,0 0,0 0,1 1,-5 6,5-8,1 1,0 0,0-1,1 1,-1 0,1 0,-1 0,1 0,0-1,0 1,0 0,0 0,1 0,-1 0,1-1,0 5,2-2,-1 0,0-1,1 1,0 0,0-1,1 1,-1-1,1 0,0 0,0-1,0 1,0-1,1 0,-1 0,1 0,0 0,0-1,0 0,10 3,10-1,0 0,0-2,0 0,1-2,31-3,-4 0,-22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7:04.343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1,'468'16,"-102"22,142 11,-333-41,66 5,74-6,-47-3,-147 8,50 3,-65-16,-76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2:10.64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1321.11938"/>
      <inkml:brushProperty name="anchorY" value="1191.66748"/>
      <inkml:brushProperty name="scaleFactor" value="0.5"/>
    </inkml:brush>
  </inkml:definitions>
  <inkml:trace contextRef="#ctx0" brushRef="#br0">0 48,'0'0,"5"0,6 0,16 0,10 0,9 0,11 0,8 0,8 0,4 0,-3 0,-3 0,-10 0,-6 0,-8 0,-7 0,-6 0,-4 0,-3 0,-1 0,-1-5,0-1,1 1,5 1,6 0,1 2,-2 1,-1 1,-3 0,3 0,-1 0,-1 0,-2 0,4-5,-1 0,-1-1,-7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7:09.205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409 0,'-9'1,"0"0,0 0,0 1,0 0,0 1,0 0,-13 6,-58 35,58-31,-4 2,0 0,0 2,2 1,0 1,-23 25,42-40,1 2,-1-1,1 0,0 1,0 0,1 0,0 0,0 0,0 0,1 1,0-1,0 1,1-1,0 1,0 0,0 0,1 0,0-1,0 1,1 0,0 0,0 0,0-1,1 1,0-1,1 1,-1-1,7 11,-3-7,1-2,0 1,0-1,0 0,1-1,0 0,1 0,0 0,0-1,0-1,0 0,11 5,21 7,66 18,-91-30,43 8,0-2,1-2,0-4,1-2,111-8,-155 4,0-1,1-1,-1-1,0 0,-1-1,1 0,28-15,-42 18,1 1,-1-1,1 0,-1-1,0 1,0-1,0 1,0-1,0 0,0 0,-1 0,0 0,1-1,-1 1,-1-1,1 1,0-1,-1 0,0 0,0 1,0-1,0 0,0 0,-1 0,0 0,0 0,0 0,0 0,-1 0,1 0,-1 0,0 0,0 0,-1 1,1-1,-1 0,1 1,-5-7,-2-2,0 1,0 0,-1 0,0 0,-1 1,0 1,-1 0,0 0,0 1,-1 1,0-1,-1 2,1 0,-1 0,0 2,0-1,-1 2,-16-4,-23-1,-1 2,0 3,-69 3,121 0,-12 0,1 0,0 1,-1 0,1 1,0 1,-19 6,27-7,1 0,-1 1,1 0,0 0,0 0,0 0,0 0,0 1,1 0,-1 0,1 0,0 0,0 1,1-1,-1 1,1-1,0 1,0 0,-2 10,2-6,0 0,0 0,1 0,0 0,0 0,1 0,0 0,1 0,0 1,1-1,2 12,-2-16,1 1,-1-1,0 0,1 0,0 0,1 0,-1 0,1 0,0-1,0 0,0 0,0 0,1 0,0-1,0 0,0 1,0-2,10 5,13 3,1-1,0-1,1-2,0-1,0-1,0-2,55-2,-79-2,0 1,1-1,-1-1,0 1,-1-1,1 0,0 0,-1 0,1-1,-1 0,0 0,0 0,-1-1,1 0,-1 0,0 0,-1 0,1 0,-1-1,0 0,3-6,3-7,-1-1,-1 0,-1-1,0 0,2-22,-6 34,-1 0,0 0,-1 0,0-1,0 1,-1 0,0 0,-1 0,-5-17,5 20,-1 0,0 0,-1 1,1-1,-1 1,0 0,0 0,-1 0,0 1,0-1,0 1,0 1,0-1,-11-5,-7-2,1 1,-2 1,1 1,-1 1,-1 1,1 1,-1 1,0 1,0 1,0 2,-31 2,48 0,1 0,-1 0,1 1,0 0,0 0,0 1,0 0,1 0,-1 1,1-1,0 1,1 0,-1 1,1 0,-6 7,1 0,1 1,0-1,0 2,2-1,0 1,-6 19,11-28,0 0,1 0,0 0,0 0,1 0,-1 0,1 0,1 0,-1 1,1-1,0 0,0 0,1 0,0 0,4 9,-1-6,0 0,1-1,0 0,0 0,1 0,0-1,0 0,0-1,10 7,-1-2,1 0,0-2,0 0,1-1,0-1,1 0,0-1,0-2,31 5,-35-7,0-1,0-1,0 0,0-1,0-1,-1 0,1-1,27-9,-34 8,0 0,-1 0,0 0,0-1,0 0,-1 0,1-1,-1 0,-1 0,1 0,-1-1,0 0,0 0,-1 0,0 0,0-1,3-10,-5 13,0 0,0 0,-1 0,1-1,-1 1,0 0,-1-1,1 1,-1-1,0 1,-1-1,1 1,-1-1,0 1,-1-1,1 1,-1 0,0 0,-3-6,0 3,-1 1,0-1,0 1,-1 0,0 1,0-1,0 1,-1 1,0 0,-11-6,-18-10,-1 2,-1 2,-53-17,74 28,-1 2,1 0,-1 0,0 2,0 0,0 2,0 0,0 1,-34 6,49-6,-1 0,1 0,0 1,0-1,0 1,0 0,0 0,1 1,-1-1,0 1,1-1,0 1,0 0,0 1,0-1,0 0,0 1,1 0,0-1,0 1,0 0,0 0,1 0,-1 0,1 1,0-1,0 0,1 1,-1-1,1 0,0 5,0 0,1 0,0 0,1 0,0 0,0-1,1 1,0-1,0 1,1-1,0 0,1 0,0-1,0 1,9 9,0-4,0 0,2 0,-1-2,1 0,1 0,0-2,1 0,-1-1,2-1,-1 0,1-1,0-2,0 0,0 0,1-2,-1-1,40-1,-53-1,0-1,1 1,-1-1,0-1,0 1,0-1,0 0,0 0,-1 0,1-1,-1 0,0 0,0-1,-1 1,1-1,-1 0,0 0,0-1,-1 1,1-1,-1 1,0-1,-1 0,4-12,-3 7,0 0,-1-1,0 1,0-1,-1 1,-1-1,0 0,-1 1,0-1,-1 1,0-1,0 1,-6-14,3 16,0 1,0-1,-1 1,0 1,0-1,-1 1,0 0,0 0,-1 1,1 0,-2 0,1 1,0 0,-1 1,-15-6,-8-3,-1 2,-1 1,-36-6,34 10,-1 1,-38 0,59 5,-1 1,1 0,0 0,-1 2,1 0,-30 11,38-11,-1 1,1 1,1-1,-1 1,1 1,-1-1,1 1,1 1,-1-1,1 1,1 0,-1 0,1 1,0 0,1 0,0 0,0 0,0 1,1-1,1 1,0 0,0 0,0 0,1 0,1 0,-1 0,1 0,1 0,0 0,0 0,1 0,0 0,6 15,-5-17,1 0,0-1,1 1,0-1,0 0,0 0,1 0,0-1,0 0,0 0,8 4,13 7,41 19,-47-25,-1-2,1-1,-1 0,1-2,1 0,-1-2,0 0,26 0,154-9,-178 4,-15 2,0-1,0 0,0 0,0 0,0-1,0-1,-1 1,1-1,-1 0,0-1,11-7,-14 8,0-1,-1 0,1 0,-1 0,0 0,0-1,0 1,-1-1,0 1,1-1,-2 0,1 0,-1 0,1 0,-1-1,-1 1,1 0,-1-9,0 6,-1 0,0 0,0 1,-1-1,0 0,-1 1,1-1,-1 1,-1 0,1 0,-1 0,-1 1,1-1,-1 1,0 0,0 0,-1 1,0 0,0 0,0 0,-11-6,2 2,1 0,-1 2,-1-1,1 2,-1 0,0 1,-1 1,1 0,-22-1,32 5,-1 0,1 0,-1 1,1 0,0 0,-1 1,1-1,0 2,0-1,0 0,0 1,0 0,1 1,-1-1,1 1,0 0,0 1,-8 8,11-11,0 1,0 0,0 0,0 0,0 0,0 0,1 1,0-1,-1 0,1 1,0-1,1 1,-1-1,1 1,-1 0,1-1,0 1,1-1,-1 1,1 0,-1-1,1 1,0-1,0 1,0-1,1 0,-1 0,1 1,0-1,0 0,0 0,0-1,1 1,4 5,-1-3,1 0,-1-1,1 0,0 0,0 0,0-1,0 0,1 0,-1-1,1 0,0-1,-1 1,13 0,8-1,0 0,40-5,-60 3,0 0,0-1,0 0,-1 0,1-1,-1 0,0 0,13-9,-18 11,0 0,0 0,0 0,0-1,-1 1,1-1,-1 1,1-1,-1 0,1 0,-1 1,0-1,0 0,0 0,0 0,0 0,0 0,-1-1,1 1,-1 0,1 0,-1 0,0-1,0 1,0 0,0 0,0-1,0 1,-1 0,1 0,-1 0,0-1,1 1,-1 0,-2-3,0 1,0 0,-1 0,1 1,-1-1,1 1,-1 0,0 0,-1 0,1 1,0-1,-1 1,1 0,-1 1,-6-3,-7-1,0 1,-27-3,42 6,0 0,0 1,-1 0,1-1,0 1,0 0,0 1,0-1,0 0,0 1,0 0,0 0,0 0,0 0,0 0,0 1,0-1,1 1,-1-1,0 1,1 0,0 0,-1 0,1 1,0-1,0 1,0-1,1 1,-1-1,0 1,1 0,0 0,0 0,0 0,0 0,0 0,0 0,1 0,0 0,-1 0,1 0,0 1,1-1,-1 0,0 0,1 0,0 0,0 0,0 0,1 3,1 0,0 0,0-1,0 0,0 0,1 0,0 0,0 0,0-1,1 1,0-1,0 0,0-1,0 1,0-1,1 0,-1 0,1-1,0 0,-1 0,1 0,0-1,9 2,-10-2,-1 0,0-1,0 1,1-1,-1 0,1 0,-1 0,0-1,1 0,-1 1,0-1,0-1,0 1,0-1,0 0,0 1,0-2,0 1,0 0,-1-1,0 0,1 0,-1 0,0 0,0 0,-1 0,1-1,-1 0,1 1,-1-1,0 0,1-4,-1 1,0 0,-1 0,0 0,0 0,-1 0,1-1,-2 1,1 0,-1 0,0 0,0 0,-1 0,0 0,0 0,-1 1,0-1,0 1,-1-1,1 1,-1 0,0 1,-1-1,0 1,0-1,0 2,0-1,-1 0,0 1,0 0,0 0,0 1,0 0,-1 0,0 0,1 1,-12-2,-8 0,-160-18,160 21,-1 1,1 0,-1 2,1 1,-26 7,47-9,1 0,-1 1,0-1,1 1,-1 0,1 0,0 1,-1-1,1 1,0 0,1 0,-1 0,0 1,1-1,0 1,0 0,0 0,0 0,1 0,-1 0,1 1,0-1,1 1,-1 0,1-1,0 1,0 0,0 0,0 0,1-1,0 1,0 0,1 0,-1 0,1 0,0 0,0-1,0 1,1 0,0-1,0 1,0-1,0 0,1 1,0-1,0 0,0-1,0 1,0 0,1-1,0 0,4 3,11 6,1-1,0-1,0-1,1-1,0 0,1-2,0 0,0-2,0 0,30 0,25 8,-54-7,1-1,0-2,-1 0,35-2,-56 0,0 0,0 0,0 0,0 0,0-1,1 1,-1-1,0 1,0-1,0 0,0 0,0 0,0 0,-1 0,1 0,0 0,0-1,-1 1,1-1,-1 1,1-1,-1 0,0 1,1-1,-1 0,0 0,0 0,-1 0,1 0,0 0,-1 0,1 0,-1 0,1-1,-1 1,0 0,0 0,0 0,0 0,0-1,-2-2,1-3,-1 1,-1-1,0 1,0 0,0 0,-1 0,0 0,0 0,0 1,-8-8,6 7,1 1,-1 0,-1 0,1 1,-1-1,0 1,0 1,-1-1,1 1,-1 1,-12-5,1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2:32.61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3897.7854"/>
      <inkml:brushProperty name="anchorY" value="-2570.85498"/>
      <inkml:brushProperty name="scaleFactor" value="0.5"/>
    </inkml:brush>
  </inkml:definitions>
  <inkml:trace contextRef="#ctx0" brushRef="#br0">1 83,'0'0,"4"-5,13-1,11 0,9-4,13 2,11 0,9 3,6 1,9-4,2 2,6 0,0 2,-2 1,-3 1,-3 1,-7 1,-7 0,-7 0,-5 6,-3 0,-8-1,-6 0,-7-1,2-2,-3-1,3-1,4 0,-6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2:35.43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6769.88574"/>
      <inkml:brushProperty name="anchorY" value="-3788.28467"/>
      <inkml:brushProperty name="scaleFactor" value="0.5"/>
    </inkml:brush>
  </inkml:definitions>
  <inkml:trace contextRef="#ctx0" brushRef="#br0">435 59,'0'0,"-9"0,-9-5,-4-1,-9 1,-2 0,0 2,0 1,1 1,2 6,2 5,0 7,1 4,-5 14,5 8,6 0,6 5,6-4,4 2,4-4,6-9,7-10,6-8,4-7,3 0,2-2,6-2,1-1,4-1,5-2,-7-5,-2-1,-4-5,-1-4,-3-5,-5-3,0-3,-1-1,-4 0,2-6,-5 0,-2-5,-5 1,-7 1,-3 2,-12 8,0 3,-4 0,-8 6,-2 4,-2 5,1 4,1 2,0 2,-3 1,0-1,0 1,2 0,6 5,2 0,1 5,4 5,1 3,3 9,4 3,4 1,2 0,3 4,0 5,7-7,6-2,5-3,9-1,4-7,8-5,4-7,1-3,-4-4,-2-2,-4-1,-2-5,-3-6,-1-6,-6-3,0-4,-6-1,-4-2,-4 0,-4 1,-1-1,-2 1,-6 5,-6 1,-10-1,-5 5,-4 5,0 3,-5 5,1 7,1 2,1 11,2 6,8 4,5 7,8 2,4-1,3-1,3 4,1-1,0-3,11-6,11-8,11-1,8-6,1-3,4-4,2-3,-9-7,-4-6,-10-6,-3-5,-7-2,-6-9,-4 0,-3-6,-3 2,-5 0,-7 8,-11 9,-10 6,-3 7,-5 4,-6 13,3 3,-2 4,9 5,4 2,8 2,9 1,12-5,11-6,8-5,11-4,5-4,2-2,1-7,-2-6,-7-5,-7-5,-6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3:16.292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28,'232'-14,"3"0,396 15,-607-1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3:19.211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380 29,'-14'-1,"0"0,0-2,-17-4,-29-4,40 9,1 0,0 1,-33 2,48-1,0 0,0 1,0 0,0 0,0 0,0 0,0 1,0-1,0 1,1 0,-1 0,0 1,1-1,0 1,0-1,0 1,0 0,-3 4,-4 7,1 1,1 0,0 1,1-1,1 1,-6 25,11-36,-1 1,1 0,1 0,-1 0,1 0,0 0,0 0,1 0,0 0,0-1,0 1,1 0,0 0,0-1,0 1,1-1,0 0,0 0,0 0,0 0,1 0,6 5,0-2,0 0,0-1,0-1,1 0,0 0,1-1,-1 0,1-1,0 0,14 1,-4 0,0-2,0-1,0 0,41-4,-58 2,-1-1,1 1,-1-1,1 0,-1 0,0-1,1 1,-1-1,0 0,0 0,0-1,0 1,-1-1,1 1,-1-1,1 0,-1-1,0 1,3-6,-2 4,-2-1,1 0,-1 0,0 0,0 0,0 0,-1 0,0 0,0-1,-1 1,1 0,-2-11,0 5,-1-1,0 1,-1 0,0 0,-1 0,0 0,-1 0,0 1,-1 0,0 0,-1 0,0 1,-14-15,16 20,0 1,0 0,0 0,-1 1,1-1,-1 1,0 1,0-1,0 1,0 0,0 0,0 1,-1-1,1 1,0 1,-1-1,1 1,-1 1,1-1,-11 3,13-2,-1 0,1 1,-1 0,1 0,0 0,0 1,0-1,0 1,1 0,-1 0,1 0,-1 0,1 1,0 0,1-1,-1 1,0 0,1 0,0 0,0 1,0-1,1 0,0 1,-1-1,1 1,1 0,-1-1,1 9,-1-8,2 1,-1-1,0 1,1-1,0 1,1-1,-1 1,1-1,0 0,0 0,0 0,1 0,0 0,0 0,0-1,1 1,-1-1,1 0,0 0,0-1,1 1,-1-1,1 0,0 0,6 3,-3-2,0 0,0-1,0-1,1 1,-1-1,1-1,0 1,-1-1,1-1,0 0,-1 0,1-1,0 0,0 0,14-5,-20 5,-1 0,1 0,0 0,-1 0,1-1,-1 1,1-1,-1 1,0-1,0 0,0 0,0 0,0 0,0-1,-1 1,1 0,-1-1,1 1,-1-1,0 1,0-1,0 0,0 0,-1 1,1-1,-1 0,1 0,-1 0,0 0,0 1,-1-1,1 0,0 0,-1 0,0 1,0-1,-2-5,1 2,0 0,-1 0,0 0,0 0,0 0,-1 1,0-1,0 1,-1 0,1 0,-1 1,0 0,0-1,0 1,-10-4,8 4,-1 2,1-1,-1 1,0 0,0 1,1-1,-1 2,0-1,0 1,0 0,0 1,0 0,0 0,-15 5,20-5,-1 1,0 0,0 0,0 0,1 0,-1 0,1 1,0 0,0-1,0 1,0 0,0 1,0-1,1 0,0 1,0 0,0-1,0 1,0 0,1 0,-1 0,1 0,0 0,1 0,-1 1,1-1,-1 0,2 8,-1-8,0-1,0 0,1 0,-1 1,1-1,0 0,0 0,0 0,0 0,1 0,-1 0,1 0,0 0,0-1,0 1,0-1,0 1,0-1,1 0,-1 0,1 0,-1 0,1 0,0-1,0 1,0-1,0 1,0-1,0 0,0-1,0 1,1 0,-1-1,0 0,0 0,1 0,-1 0,4-1,-3 1,-1 0,1-1,0 0,-1 0,1 0,-1 0,1 0,-1-1,0 0,0 0,1 0,-1 0,0 0,-1 0,1-1,0 1,-1-1,1 0,-1 0,0 0,0 0,0 0,0 0,-1-1,1 1,-1-1,0 1,0-1,0 1,0-1,-1 0,0 1,1-1,-2-5,1 3,-1 1,-1-1,1 0,-1 0,0 0,0 1,-1-1,0 1,0 0,0 0,0 0,-1 0,0 1,0-1,-5-4,2 3,0 0,0 1,0 0,-1 0,1 1,-1 0,0 0,0 1,-15-5,1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3:56.202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58,'0'-2,"1"0,0 0,0 0,-1 0,1 0,0 0,1 0,-1 0,0 0,0 1,1-1,-1 1,1-1,0 1,-1-1,1 1,0 0,0 0,0 0,0 0,0 0,0 0,0 0,0 1,0-1,4 0,61-10,-64 11,445-7,-248 10,364-3,-528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3:58.306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246 29,'-31'0,"12"-1,1 1,0 1,-1 0,1 1,-19 5,32-5,1-1,-1 1,1 0,0 0,-1 0,1 1,0-1,0 1,1 0,-1 0,1 0,-1 1,1-1,0 1,0 0,1 0,-1 0,1 0,0 0,0 1,0-1,1 0,-1 1,0 7,0-5,1 0,0 0,0 0,1 0,0 0,0 0,1 0,-1 0,2 0,-1 0,1 0,0 0,0 0,1-1,0 1,0-1,0 0,1 0,0 0,0 0,1-1,10 10,-6-8,1 0,0 0,0-1,1 0,0-1,0 0,0 0,1-2,0 1,-1-2,1 1,22 0,-28-2,16 2,1-2,0 0,0-1,-1-1,1-2,30-6,-48 8,-1-1,0 0,1 0,-1-1,0 1,0-1,-1 1,1-1,0-1,-1 1,0 0,0-1,0 0,0 1,-1-1,1 0,2-8,-2 5,-1 0,0-1,0 1,0-1,-1 0,-1 1,1-1,-1 0,-1 0,-1-10,1 9,-1-1,0 1,0 0,-1 0,0 0,0 1,-1-1,-1 1,1 0,-1 0,-1 0,0 0,0 1,0 0,-1 0,1 1,-2 0,-11-8,4 8,0 0,0 2,0 0,0 0,0 2,-1-1,0 2,1 0,-1 1,0 1,1 1,-1 0,1 0,0 2,-1 0,-19 8,32-11,0 0,0 0,1 0,-1 1,0-1,1 1,-1-1,1 1,-1 0,1 0,0 0,0 0,0 0,0 1,0-1,0 1,1-1,-1 1,1 0,0-1,0 1,0 0,0 0,0 0,0 0,1 0,0 0,-1 0,1 0,0 0,1 0,-1 0,0 0,1 0,0 0,-1 0,1 0,0-1,1 1,-1 0,0 0,1-1,0 1,3 3,1 3,2 0,-1 0,1-1,0 0,1 0,0-1,0 0,1-1,0 0,18 8,-21-11,1-1,-1 1,1-2,0 1,0-1,0 0,0-1,0 0,0 0,0 0,8-3,-12 3,-1-1,0 0,0 0,-1 0,1-1,0 1,0 0,0-1,-1 0,1 0,-1 0,1 0,-1 0,0 0,0-1,0 1,0-1,0 1,-1-1,1 0,-1 1,0-1,0 0,0 0,0 0,0 0,0 0,-1 0,0 0,1-7,-1 6,0 0,0-1,-1 1,1 0,-1-1,0 1,0 0,0 0,-1 0,0-1,0 2,0-1,0 0,0 0,-1 1,1-1,-1 1,0 0,0-1,0 2,-7-6,5 5,-1 0,0 0,0 0,0 0,-1 1,1 0,-1 1,1-1,-1 1,1 0,-1 1,0 0,-8 0,9 1,0-1,-1 1,1 1,0-1,0 1,0 0,0 0,0 1,0 0,1 0,-1 0,1 0,-9 8,11-8,1 1,-1-1,0 0,1 1,0-1,0 1,0 0,0-1,0 1,1 0,0 0,0 0,0 1,0-1,1 0,-1 0,1 0,0 0,0 1,1-1,-1 0,3 6,-2-5,1-1,0 1,1-1,-1 0,1 1,0-1,0 0,0-1,1 1,-1-1,1 1,0-1,0 0,0 0,0-1,1 1,-1-1,1 0,-1 0,1 0,0-1,0 0,9 2,-3-1,-1-1,0 1,1-1,-1-1,1 0,-1-1,0 0,1 0,-1-1,17-5,-21 4,1 0,-1-1,1 0,-1 0,0-1,0 1,-1-1,6-6,-9 8,1 1,-1-1,0 0,0 0,0 0,0 0,-1-1,1 1,-1 0,0-1,0 1,0 0,0-1,-1 1,1-1,-1 0,0 1,0-6,-1 7,0 0,1 0,-1 0,0 0,0 0,0 1,0-1,-1 0,1 1,0-1,-1 1,1-1,-1 1,1 0,-1 0,0 0,0 0,1 0,-1 0,0 0,0 0,0 1,0-1,0 1,0-1,-2 1,-1-1,1 0,-1 1,0 0,1 0,-1 0,0 0,1 1,-1-1,1 1,-7 3,0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0:04:16.882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0,'38'0,"684"22,-492-14,41 6,-138-3,-109-11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299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771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09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492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462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51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83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72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01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6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7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2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76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36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3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5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8.png"/><Relationship Id="rId4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21.png"/><Relationship Id="rId4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24.png"/><Relationship Id="rId4" Type="http://schemas.openxmlformats.org/officeDocument/2006/relationships/customXml" Target="../ink/ink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27.png"/><Relationship Id="rId4" Type="http://schemas.openxmlformats.org/officeDocument/2006/relationships/customXml" Target="../ink/ink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9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1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business modelu CANVAS</a:t>
            </a: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stavebních prvků</a:t>
            </a: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1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47525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se zákazníky (4)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typ vztahu od nás jednotlivé zákaznické segmenty očekávají?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typy vztahů vytvořit?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jsou nákladné?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jsou začleněny mezi ostatní části business modelu?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asistence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Individualizovaná osobní asistence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Samoobsluha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Automatizované služby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Komunity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Spolutvorba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97A9994-28E7-4D32-A720-BC64F193A92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013FF7-77B9-41CB-826B-A791033C7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163814"/>
            <a:ext cx="4262765" cy="2704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1DE5211-3095-4A1B-B98B-FD581BA1B484}"/>
                  </a:ext>
                </a:extLst>
              </p14:cNvPr>
              <p14:cNvContentPartPr/>
              <p14:nvPr/>
            </p14:nvContentPartPr>
            <p14:xfrm>
              <a:off x="7285983" y="1510901"/>
              <a:ext cx="510840" cy="2016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1DE5211-3095-4A1B-B98B-FD581BA1B4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7343" y="1501901"/>
                <a:ext cx="528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E5D2F50A-D94D-406E-9724-FDF50DD76774}"/>
                  </a:ext>
                </a:extLst>
              </p14:cNvPr>
              <p14:cNvContentPartPr/>
              <p14:nvPr/>
            </p14:nvContentPartPr>
            <p14:xfrm>
              <a:off x="7391463" y="1770821"/>
              <a:ext cx="202680" cy="1332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E5D2F50A-D94D-406E-9724-FDF50DD767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82463" y="1762181"/>
                <a:ext cx="220320" cy="1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23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5" y="703189"/>
            <a:ext cx="4392488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 (5)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jakou hodnotu jsou naši zákazníci opravdu ochotni zaplatit?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co platí nyní? Jak platí nyní? Jak by rádi platili?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měrou přispívá každý zdroj příjmů k celkovému objemu příjmů?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se může opírat o dva různé typy zdrojů příjmů: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příjmy z jednorázových zákaznických plateb.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Opakující se příjmy z průběžných plateb (za předání hodnotové nabídky zákazníkům nebo za poskytnutí poprodejní zákaznické podpory).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Generovat příjmy lze několika způsoby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aktiv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Poplatek za užití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Předplatné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Půjčování/pronájem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licencí</a:t>
            </a: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Brokerage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(zprostředkování služeb)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Reklama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154F188-C62F-4D2B-93B0-C319D5942E7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C4D1E8-F5F5-43C6-970A-610495C35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780" y="1163814"/>
            <a:ext cx="4715994" cy="29921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77C5E4CB-7E59-435C-8FF4-932A1810635D}"/>
                  </a:ext>
                </a:extLst>
              </p14:cNvPr>
              <p14:cNvContentPartPr/>
              <p14:nvPr/>
            </p14:nvContentPartPr>
            <p14:xfrm>
              <a:off x="6622143" y="3647141"/>
              <a:ext cx="730800" cy="2052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77C5E4CB-7E59-435C-8FF4-932A181063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3143" y="3638141"/>
                <a:ext cx="748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22D54698-5E75-4A75-A728-D33A61C02167}"/>
                  </a:ext>
                </a:extLst>
              </p14:cNvPr>
              <p14:cNvContentPartPr/>
              <p14:nvPr/>
            </p14:nvContentPartPr>
            <p14:xfrm>
              <a:off x="7784223" y="3520061"/>
              <a:ext cx="195480" cy="2070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22D54698-5E75-4A75-A728-D33A61C021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75583" y="3511061"/>
                <a:ext cx="21312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8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0061" y="809377"/>
            <a:ext cx="4473947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(6)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klíčové zdroje vyžadují naše hodnotové nabídky?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 naše distribuční kanály? Vztahy se zákazníky?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mohou mít fyzickou, finanční, duševní či lidskou podobu.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je může vlastnit či si je pronajímat, popřípadě koupit od klíčových partnerů.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lze rozdělit do několika částí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Fyzické zdroje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Duševní zdroje (patenty, značky, autorská práva, databáze zákazníků, partnerství)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 zdroje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zdroje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217E0B2-C7C8-4BC5-89D6-2A558EE2714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1C34AA-A7B0-48CA-8C14-77022E084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897" y="1234539"/>
            <a:ext cx="4264667" cy="2705363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4475D6DE-C6F5-4E3E-A6E9-207B70B1459E}"/>
              </a:ext>
            </a:extLst>
          </p:cNvPr>
          <p:cNvGrpSpPr/>
          <p:nvPr/>
        </p:nvGrpSpPr>
        <p:grpSpPr>
          <a:xfrm>
            <a:off x="5534223" y="2454101"/>
            <a:ext cx="475200" cy="329400"/>
            <a:chOff x="5534223" y="2454101"/>
            <a:chExt cx="47520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A217F9E0-DBC4-46F3-ADBA-E0D8AF46757B}"/>
                    </a:ext>
                  </a:extLst>
                </p14:cNvPr>
                <p14:cNvContentPartPr/>
                <p14:nvPr/>
              </p14:nvContentPartPr>
              <p14:xfrm>
                <a:off x="5534223" y="2454101"/>
                <a:ext cx="475200" cy="20160"/>
              </p14:xfrm>
            </p:contentPart>
          </mc:Choice>
          <mc:Fallback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A217F9E0-DBC4-46F3-ADBA-E0D8AF4675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25583" y="2445461"/>
                  <a:ext cx="492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Rukopis 3">
                  <a:extLst>
                    <a:ext uri="{FF2B5EF4-FFF2-40B4-BE49-F238E27FC236}">
                      <a16:creationId xmlns:a16="http://schemas.microsoft.com/office/drawing/2014/main" id="{60D15528-4CE1-4191-B515-2584C7C540FD}"/>
                    </a:ext>
                  </a:extLst>
                </p14:cNvPr>
                <p14:cNvContentPartPr/>
                <p14:nvPr/>
              </p14:nvContentPartPr>
              <p14:xfrm>
                <a:off x="5733663" y="2588021"/>
                <a:ext cx="225720" cy="195480"/>
              </p14:xfrm>
            </p:contentPart>
          </mc:Choice>
          <mc:Fallback>
            <p:pic>
              <p:nvPicPr>
                <p:cNvPr id="4" name="Rukopis 3">
                  <a:extLst>
                    <a:ext uri="{FF2B5EF4-FFF2-40B4-BE49-F238E27FC236}">
                      <a16:creationId xmlns:a16="http://schemas.microsoft.com/office/drawing/2014/main" id="{60D15528-4CE1-4191-B515-2584C7C540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24663" y="2579021"/>
                  <a:ext cx="243360" cy="21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13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4523503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(7)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klíčové činnosti vyžadují naše hodnotové nabídky?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 naše distribuční kanály? Vztahy se zákazníky?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příjmů?</a:t>
            </a: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nejdůležitější činnosti nutné k tomu, aby firma mohla úspěšně fungovat.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lze rozdělit do několika částí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Výroba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 problémů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Platforma/síť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51A9240-D125-473F-9C7B-52770C3571B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A04A4AA-A4BB-41AB-A689-760905CA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7" y="1221369"/>
            <a:ext cx="4608512" cy="29207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78372D0-9BCC-4EC8-9CCC-7CE143E77E87}"/>
                  </a:ext>
                </a:extLst>
              </p14:cNvPr>
              <p14:cNvContentPartPr/>
              <p14:nvPr/>
            </p14:nvContentPartPr>
            <p14:xfrm>
              <a:off x="5409303" y="1491461"/>
              <a:ext cx="596160" cy="2016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78372D0-9BCC-4EC8-9CCC-7CE143E77E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0303" y="1482821"/>
                <a:ext cx="613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11F5DAB8-A33B-4209-9D10-4077AB3F83DA}"/>
                  </a:ext>
                </a:extLst>
              </p14:cNvPr>
              <p14:cNvContentPartPr/>
              <p14:nvPr/>
            </p14:nvContentPartPr>
            <p14:xfrm>
              <a:off x="5629983" y="1691981"/>
              <a:ext cx="225000" cy="18504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11F5DAB8-A33B-4209-9D10-4077AB3F83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1343" y="1682981"/>
                <a:ext cx="242640" cy="20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1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4392488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partnerství (8)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jsou naši klíčoví partneři? Kdo jsou naši klíčoví dodavatelé?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zdroje získáváme od partnerů?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činnosti partneři vykonávají?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Odlišujeme 4 odlišné typy partnerství: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spojenectví mezi subjekty, které si nekonkurují,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Spolupráce (strategická partnerství mezi konkurenčními subjekty),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 podniky s cílem vytvářet nové podnikatelské projekty,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mezi kupujícím a dodavatelem s cílem zajistit si spolehlivé dodávky.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tvorby partnerství může být užitečné rozlišovat mezi třemi typy motivace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a úspory z rozsahu (outsorcing, sdílení infrastruktury apod.)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rizika a nejistoty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Získání určitých zdrojů a činností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D68D6EB-E5E2-48AD-99C2-CBE6B3F9967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48019D-2136-4C14-825D-4E932405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513" y="1203598"/>
            <a:ext cx="4608975" cy="29202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4E57153-57DC-49A7-B670-4783EED3701C}"/>
                  </a:ext>
                </a:extLst>
              </p14:cNvPr>
              <p14:cNvContentPartPr/>
              <p14:nvPr/>
            </p14:nvContentPartPr>
            <p14:xfrm>
              <a:off x="4610463" y="1558781"/>
              <a:ext cx="461880" cy="1116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4E57153-57DC-49A7-B670-4783EED370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1463" y="1550141"/>
                <a:ext cx="4795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18B9EF3A-3946-4291-B690-3B4D746FFC90}"/>
                  </a:ext>
                </a:extLst>
              </p14:cNvPr>
              <p14:cNvContentPartPr/>
              <p14:nvPr/>
            </p14:nvContentPartPr>
            <p14:xfrm>
              <a:off x="4619463" y="1827701"/>
              <a:ext cx="320040" cy="1965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18B9EF3A-3946-4291-B690-3B4D746FFC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0823" y="1818701"/>
                <a:ext cx="33768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2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432048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(9)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náklady související s naším business modelem jsou nejdůležitější?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zdroje jsou nejnákladnější?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činnosti jsou nejnákladnější?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Odlišujeme mezi 2 pojatými strukturami nákladů: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motivovaný náklady.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motivovaný hodnotou.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může mít následující vlastnosti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Fixní náklady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Variabilní náklady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Úspory z rozsahu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Úspory ze sortimentu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CA03242-6308-45DC-880C-3591A294E2EA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4B8802A-4226-4BA3-8EA1-81C43483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202" y="1269320"/>
            <a:ext cx="4913254" cy="31089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2680A57D-8691-485A-AE6D-3D7587E3934F}"/>
                  </a:ext>
                </a:extLst>
              </p14:cNvPr>
              <p14:cNvContentPartPr/>
              <p14:nvPr/>
            </p14:nvContentPartPr>
            <p14:xfrm>
              <a:off x="4706583" y="3907421"/>
              <a:ext cx="997200" cy="586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2680A57D-8691-485A-AE6D-3D7587E393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7943" y="3898781"/>
                <a:ext cx="10148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B6113676-4CAF-401F-8903-36FF2C55663F}"/>
                  </a:ext>
                </a:extLst>
              </p14:cNvPr>
              <p14:cNvContentPartPr/>
              <p14:nvPr/>
            </p14:nvContentPartPr>
            <p14:xfrm>
              <a:off x="4819263" y="4052141"/>
              <a:ext cx="357120" cy="2145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B6113676-4CAF-401F-8903-36FF2C5566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10623" y="4043141"/>
                <a:ext cx="374760" cy="2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2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64023"/>
            <a:ext cx="151216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Canvas společnost NESTLÉ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6156176" y="4569795"/>
            <a:ext cx="2232248" cy="103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Tvorba business modelů (</a:t>
            </a:r>
            <a:r>
              <a:rPr lang="cs-CZ" altLang="cs-CZ" sz="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</a:t>
            </a:r>
            <a:r>
              <a:rPr lang="cs-CZ" altLang="cs-CZ" sz="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0" indent="0">
              <a:buNone/>
            </a:pPr>
            <a:endParaRPr lang="cs-CZ" sz="1400" i="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2438" t="22000" r="28738" b="6601"/>
          <a:stretch/>
        </p:blipFill>
        <p:spPr>
          <a:xfrm>
            <a:off x="1622238" y="737370"/>
            <a:ext cx="4821970" cy="39664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F0627EF-2942-4BA7-8BF1-C1D17E972C0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64023"/>
            <a:ext cx="165618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Canvas společnost SMH (hodinky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Swatch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508104" y="4449568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Tvorba business modelů (</a:t>
            </a:r>
            <a:r>
              <a:rPr lang="cs-CZ" altLang="cs-CZ" sz="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</a:t>
            </a:r>
            <a:r>
              <a:rPr lang="cs-CZ" altLang="cs-CZ" sz="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0" indent="0">
              <a:buNone/>
            </a:pPr>
            <a:endParaRPr lang="cs-CZ" sz="500" i="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0313" t="19201" r="24013" b="13601"/>
          <a:stretch/>
        </p:blipFill>
        <p:spPr>
          <a:xfrm>
            <a:off x="1700573" y="772186"/>
            <a:ext cx="4763336" cy="3942071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1DE6B04-2941-4B74-B935-17FC5B2D84B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slouží k popsání logiky, jak firma hodlá vydělávat peníze.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základem pro tvorbu strategie firmy, která se realizuje prostřednictvím organizačních struktur, procesů a systémů.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současné dynamické době je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základem nejen pro tvorbu nových ale i úpravu (inovace) stávajícího modelu. 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nástrojem k pochopení jak firma vytváří hodnotu pro své zákazníky, partnery i pro sebe. 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Následná volba vhodného modelu nastavuje základ fungování firmy a nabízí jednotnou vizualizační platformu pro všechny zúčastněné.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48624B8-296A-43F8-8E55-E19EC6BE802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Business Model Canvas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devíti částí modelu Business Model Canvas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modelu Canvas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9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Získat znalosti a porozumět základům business modelu a jeho jednotlivých složek. Pochopit vzájemné vazby a závislosti mezi jednotlivými složkami modelu včetně přístupů k inovacím modelu, design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také jeho monetizace. 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teoretický základ o principech a fungování business modelů tak, abychom jej využili pro Vaše podnikatelské nápady.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Cílem přednášky je…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7C777A-B4A3-490D-BF80-627F4A3E207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228184" y="1309812"/>
            <a:ext cx="21602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 od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Alexandera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Osterwaldera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Yves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nástroj pro návrh obchodního modelu, jeho analýzu i inovaci.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je plátno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skládající se z devíti částí.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-396552" y="4456764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Tvorba business modelů (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953D83-3308-41C9-9191-BE2907D0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107504" y="703189"/>
            <a:ext cx="5904656" cy="3753575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8BAACCA-FC5B-4C78-BD0D-4BA6EE758A14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5112568" cy="4028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Poskytovaná hodnota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partnerství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se zákazníky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Distribuční kanály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Určete, jakým způsobem kontaktujete svého zákazníka a jakým způsobem doručujete své výrobky nebo služby.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Sepište všechny nejdůležitější náklady, které jsou spojené s vaší podnikatelskou činností.</a:t>
            </a: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953D83-3308-41C9-9191-BE2907D0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5184576" y="1419622"/>
            <a:ext cx="3779912" cy="240288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43384AD-A150-45C0-9B2C-680515402400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453650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(1)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zákazníků představují oddělené segmenty v případě, že: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potřeby vyžadují a zdůvodňují zvláštní nabídku,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k nim přistupuje prostřednictvím různých distribučních kanálů,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vyžadují různé typy vztahů,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vykazují výrazně odlišnou ziskovost,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ochotny zaplatit za různé aspekty nabídky.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495D0A5-6A16-4454-BA11-638D6DFA10C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CC36282-1005-4810-AB10-F420D34F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7" y="1370734"/>
            <a:ext cx="4248472" cy="26954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1F73C63-F7C7-4FFB-84C4-97D3C6F1EAB4}"/>
                  </a:ext>
                </a:extLst>
              </p14:cNvPr>
              <p14:cNvContentPartPr/>
              <p14:nvPr/>
            </p14:nvContentPartPr>
            <p14:xfrm>
              <a:off x="8296863" y="2020301"/>
              <a:ext cx="270720" cy="1558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1F73C63-F7C7-4FFB-84C4-97D3C6F1EA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7863" y="2011661"/>
                <a:ext cx="2883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792A904-E5C3-4F9D-BDFE-DBFAED85D866}"/>
                  </a:ext>
                </a:extLst>
              </p14:cNvPr>
              <p14:cNvContentPartPr/>
              <p14:nvPr/>
            </p14:nvContentPartPr>
            <p14:xfrm>
              <a:off x="8162223" y="1618901"/>
              <a:ext cx="507600" cy="172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792A904-E5C3-4F9D-BDFE-DBFAED85D8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53223" y="1610261"/>
                <a:ext cx="52524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6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(1)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koho vytváříme hodnotu?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jsou naši nejdůležitější zákazníci?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 různé typy zákaznických segmentů…např.: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Masový trh</a:t>
            </a: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Nikový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trh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Diverzifikace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Vícestranné trhy (platformy)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684D6F7-B034-4091-A18C-FFBE5657E191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5089F2-73E3-4686-94B8-20E0E4E2A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7" y="1370734"/>
            <a:ext cx="4248472" cy="26954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0ED1326B-5C87-436E-B68D-245EBAB55E8F}"/>
                  </a:ext>
                </a:extLst>
              </p14:cNvPr>
              <p14:cNvContentPartPr/>
              <p14:nvPr/>
            </p14:nvContentPartPr>
            <p14:xfrm>
              <a:off x="8152143" y="1635461"/>
              <a:ext cx="577080" cy="2988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0ED1326B-5C87-436E-B68D-245EBAB55E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3503" y="1626821"/>
                <a:ext cx="594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19176FE3-218B-4A91-BFA9-866E86688BD9}"/>
                  </a:ext>
                </a:extLst>
              </p14:cNvPr>
              <p14:cNvContentPartPr/>
              <p14:nvPr/>
            </p14:nvContentPartPr>
            <p14:xfrm>
              <a:off x="8275263" y="1846061"/>
              <a:ext cx="206280" cy="1764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19176FE3-218B-4A91-BFA9-866E86688B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66623" y="1837421"/>
                <a:ext cx="223920" cy="1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09377"/>
            <a:ext cx="47525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Hodnotové nabídky (2)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hodnotu zákazníkovi poskytujeme?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Který z problému zákazníka pomáháme vyřešit?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potřeby zákazníka uspokojujeme?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spojení výrobků a služeb nabízíme každému zákaznickému segmentu?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Hodnotová nabídka představuje důvod, proč zákazníci dávají konkrétní firmě přednost před jinou.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Hodnoty mohou být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cena, rychlost služby) nebo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design, spokojenost zákazníků, kvalita).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tvorbě hodnoty může přispět např.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Novost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Přizpůsobení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Značka (</a:t>
            </a:r>
            <a:r>
              <a:rPr lang="cs-CZ" alt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/status)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nákladů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rizika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Dostupnost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Pohodlnost/využitelnost</a:t>
            </a:r>
          </a:p>
          <a:p>
            <a:pPr lvl="1"/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1447DB8-7631-4193-9EBF-ADB8FD0AEDDA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56FDAF-7AE3-4789-890D-66A2E49A9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7" y="1370734"/>
            <a:ext cx="4248472" cy="26954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0C29347B-4A55-4688-8A61-4669D9B3482B}"/>
                  </a:ext>
                </a:extLst>
              </p14:cNvPr>
              <p14:cNvContentPartPr/>
              <p14:nvPr/>
            </p14:nvContentPartPr>
            <p14:xfrm>
              <a:off x="6573903" y="1684061"/>
              <a:ext cx="404280" cy="1008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0C29347B-4A55-4688-8A61-4669D9B348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4903" y="1675061"/>
                <a:ext cx="421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B269B7A-DC73-45E4-9E79-41D87ED508BA}"/>
                  </a:ext>
                </a:extLst>
              </p14:cNvPr>
              <p14:cNvContentPartPr/>
              <p14:nvPr/>
            </p14:nvContentPartPr>
            <p14:xfrm>
              <a:off x="6697383" y="1875941"/>
              <a:ext cx="155160" cy="1368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B269B7A-DC73-45E4-9E79-41D87ED508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8383" y="1867301"/>
                <a:ext cx="17280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60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6695" y="809377"/>
            <a:ext cx="5043377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Kanály (3)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Kanály lze rozdělit na přímé/nepřímé, vlastní/partnerské.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kanály naše zákaznické segmenty preferují?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kanály využíváme nyní?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jsou naše kanály integrovány? Které fungují nejlépe?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jsou nákladově nejefektivnější?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je harmonizujeme se zvyklostmi zákazníků?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Kanály mají 5 různých fází. Každý kanál dokáže pokrýt buď jen některé nebo všechny fáze: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Povědomí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zvyšujeme povědomí o výrobcích a službách firmy?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pomáháme zhodnotit hodnotovou nabídku naší firmy?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umožňujeme zákazníkům zakoupit specifické výrobky nebo služby?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předáváme zákazníkům hodnotovou nabídku?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prodeji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zajišťujeme poprodejní zákaznickou podporu?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3C27A49-BBF3-472D-87EA-FE11A54EDA5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 – Business Model Canvas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89E4D26-D364-4767-AD12-AEA53247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389" y="1163814"/>
            <a:ext cx="3822384" cy="24251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44CEA14A-FCCE-4B42-A472-BC1BB9FBF555}"/>
                  </a:ext>
                </a:extLst>
              </p14:cNvPr>
              <p14:cNvContentPartPr/>
              <p14:nvPr/>
            </p14:nvContentPartPr>
            <p14:xfrm>
              <a:off x="7430343" y="2404781"/>
              <a:ext cx="490680" cy="2088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44CEA14A-FCCE-4B42-A472-BC1BB9FBF5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1703" y="2396141"/>
                <a:ext cx="508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8DE7458-937D-4F3A-9A43-8605116988EC}"/>
                  </a:ext>
                </a:extLst>
              </p14:cNvPr>
              <p14:cNvContentPartPr/>
              <p14:nvPr/>
            </p14:nvContentPartPr>
            <p14:xfrm>
              <a:off x="7621143" y="2568941"/>
              <a:ext cx="177480" cy="1292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8DE7458-937D-4F3A-9A43-8605116988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2503" y="2559941"/>
                <a:ext cx="19512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5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1468</Words>
  <Application>Microsoft Office PowerPoint</Application>
  <PresentationFormat>Předvádění na obrazovce (16:9)</PresentationFormat>
  <Paragraphs>334</Paragraphs>
  <Slides>20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Enriqueta</vt:lpstr>
      <vt:lpstr>Times New Roman</vt:lpstr>
      <vt:lpstr>SLU</vt:lpstr>
      <vt:lpstr>Business model CANVAS</vt:lpstr>
      <vt:lpstr>Struktura přednášky</vt:lpstr>
      <vt:lpstr>Cílem přednášky je…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Shrnutí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107</cp:revision>
  <dcterms:created xsi:type="dcterms:W3CDTF">2016-07-06T15:42:34Z</dcterms:created>
  <dcterms:modified xsi:type="dcterms:W3CDTF">2023-10-26T10:08:34Z</dcterms:modified>
</cp:coreProperties>
</file>