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329" r:id="rId3"/>
    <p:sldId id="338" r:id="rId4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Leather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Ltd.“.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made 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lines.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series-ranked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intensity (performance)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shift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reporting period.</a:t>
            </a:r>
          </a:p>
          <a:p>
            <a:pPr marL="0" indent="0" algn="just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„A“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25 %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productive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„B“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25 %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>
                <a:solidFill>
                  <a:srgbClr val="253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 assembly of production units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702136"/>
              </p:ext>
            </p:extLst>
          </p:nvPr>
        </p:nvGraphicFramePr>
        <p:xfrm>
          <a:off x="515938" y="2290763"/>
          <a:ext cx="7723187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Document" r:id="rId4" imgW="5410546" imgH="1894005" progId="Word.Document.8">
                  <p:embed/>
                </p:oleObj>
              </mc:Choice>
              <mc:Fallback>
                <p:oleObj name="Document" r:id="rId4" imgW="5410546" imgH="189400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90763"/>
                        <a:ext cx="7723187" cy="2697162"/>
                      </a:xfrm>
                      <a:prstGeom prst="rect">
                        <a:avLst/>
                      </a:prstGeom>
                      <a:solidFill>
                        <a:srgbClr val="DDE9EC"/>
                      </a:solidFill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21033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144</Words>
  <Application>Microsoft Office PowerPoint</Application>
  <PresentationFormat>Širokoúhlá obrazovka</PresentationFormat>
  <Paragraphs>12</Paragraphs>
  <Slides>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Document</vt:lpstr>
      <vt:lpstr>Production process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163</cp:revision>
  <cp:lastPrinted>2022-11-07T07:00:30Z</cp:lastPrinted>
  <dcterms:created xsi:type="dcterms:W3CDTF">2016-11-25T20:36:16Z</dcterms:created>
  <dcterms:modified xsi:type="dcterms:W3CDTF">2023-11-01T07:55:27Z</dcterms:modified>
</cp:coreProperties>
</file>