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15" r:id="rId3"/>
    <p:sldId id="316" r:id="rId4"/>
    <p:sldId id="317" r:id="rId5"/>
    <p:sldId id="318" r:id="rId6"/>
    <p:sldId id="319" r:id="rId7"/>
    <p:sldId id="320" r:id="rId8"/>
    <p:sldId id="322" r:id="rId9"/>
    <p:sldId id="32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01.10.2024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car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Brno.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distance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 km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450 CZK/person.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90 000 CZK,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travels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20 000 km per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100 km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CZK/l.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1 km by car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1 km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09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46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450 CZK/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call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CZK/min.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Intertel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CZK/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usefull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Show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graphically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41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11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3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990793"/>
            <a:ext cx="100130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Prefabricate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Ltd."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manufacturer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components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construction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overview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months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2023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following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table.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data in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table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below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assemble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function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using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Two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-period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method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Table: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Overview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Prefabricate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Ltd.“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year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2023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6" y="3097832"/>
          <a:ext cx="6043406" cy="3305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89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volume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pcs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thous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CZK 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6 967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8 460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7 776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12 623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8 687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11 976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8 539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7 261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6 989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7 512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7 452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7 598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11 402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11 237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9 378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108 371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94 468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3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3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11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30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4 (use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95535" y="1767007"/>
            <a:ext cx="916980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financial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statements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Plastic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found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year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2023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amounted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CZK 14 870 000. In 2024,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variable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are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expected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amount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CZK 12 619 100 and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fixed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are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going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remain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as in 2023,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means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CZK 3 450 000.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How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much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increase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percentage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2024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compared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2023?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5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30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4 (use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656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451</Words>
  <Application>Microsoft Office PowerPoint</Application>
  <PresentationFormat>Širokoúhlá obrazovka</PresentationFormat>
  <Paragraphs>75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Cost and cost function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Žaneta Rylková</cp:lastModifiedBy>
  <cp:revision>102</cp:revision>
  <dcterms:created xsi:type="dcterms:W3CDTF">2016-11-25T20:36:16Z</dcterms:created>
  <dcterms:modified xsi:type="dcterms:W3CDTF">2024-10-01T06:15:24Z</dcterms:modified>
</cp:coreProperties>
</file>