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337" r:id="rId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Compiling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balance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30 000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110 000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Buildings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2 600 000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-term bank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45 000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apparatus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900 000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76 000 CZK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   5 000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Subscribed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3 619 000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951 000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215 000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  38 000 CZK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on bank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62 000 CZK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365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169</Words>
  <Application>Microsoft Office PowerPoint</Application>
  <PresentationFormat>Širokoúhlá obrazovka</PresentationFormat>
  <Paragraphs>19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Motiv Office</vt:lpstr>
      <vt:lpstr>Compiling Financial Statements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145</cp:revision>
  <cp:lastPrinted>2022-10-10T09:51:14Z</cp:lastPrinted>
  <dcterms:created xsi:type="dcterms:W3CDTF">2016-11-25T20:36:16Z</dcterms:created>
  <dcterms:modified xsi:type="dcterms:W3CDTF">2024-10-22T06:18:04Z</dcterms:modified>
</cp:coreProperties>
</file>