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329" r:id="rId3"/>
    <p:sldId id="256" r:id="rId4"/>
  </p:sldIdLst>
  <p:sldSz cx="12192000" cy="6858000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69772-21C9-48C5-AA24-4DBBD0A427FC}" type="datetimeFigureOut">
              <a:rPr lang="cs-CZ" smtClean="0"/>
              <a:t>10.09.2024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2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D67A9-9E71-477D-976F-4EC1E61A2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4461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30824-4354-4648-966B-525FFF429182}" type="datetimeFigureOut">
              <a:rPr lang="cs-CZ" smtClean="0"/>
              <a:t>10.09.2024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77958"/>
            <a:ext cx="533527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2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921AE-A740-476D-ADC4-50070B553E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371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921AE-A740-476D-ADC4-50070B553E9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875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57526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Added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072285" y="4965171"/>
            <a:ext cx="3890744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en-GB" altLang="cs-CZ" sz="2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Managerial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1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370575"/>
            <a:ext cx="9232558" cy="46187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profit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(EBIT) </a:t>
            </a:r>
            <a:r>
              <a:rPr 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72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CZK.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Amount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amounts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350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CZK.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composed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foreign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12% p. a.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owners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require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appreciation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15% per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tax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24%.</a:t>
            </a:r>
          </a:p>
          <a:p>
            <a:pPr marL="0" indent="0" algn="just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Calculate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EVA and profit (ER).</a:t>
            </a:r>
          </a:p>
          <a:p>
            <a:pPr marL="0" indent="0" algn="just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indicator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EVA and profit (ER)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expected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foreign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50% to 70% in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8056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1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370575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146</Words>
  <Application>Microsoft Office PowerPoint</Application>
  <PresentationFormat>Širokoúhlá obrazovka</PresentationFormat>
  <Paragraphs>11</Paragraphs>
  <Slides>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Motiv Office</vt:lpstr>
      <vt:lpstr>Financial Analysis and Economic Value Added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ryl0001</cp:lastModifiedBy>
  <cp:revision>162</cp:revision>
  <cp:lastPrinted>2022-10-31T10:58:06Z</cp:lastPrinted>
  <dcterms:created xsi:type="dcterms:W3CDTF">2016-11-25T20:36:16Z</dcterms:created>
  <dcterms:modified xsi:type="dcterms:W3CDTF">2024-09-10T12:03:45Z</dcterms:modified>
</cp:coreProperties>
</file>