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29" r:id="rId3"/>
    <p:sldId id="256" r:id="rId4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4618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(EBIT) </a:t>
            </a: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350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12% p. a.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appreciation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15%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24%.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EVA and profit (ER).</a:t>
            </a:r>
          </a:p>
          <a:p>
            <a:pPr marL="0" indent="0" algn="just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EVA and profit (ER)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50% to 70%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146</Words>
  <Application>Microsoft Office PowerPoint</Application>
  <PresentationFormat>Širokoúhlá obrazovka</PresentationFormat>
  <Paragraphs>11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Financial Analysis and Economic Value Added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162</cp:revision>
  <cp:lastPrinted>2022-10-31T10:58:06Z</cp:lastPrinted>
  <dcterms:created xsi:type="dcterms:W3CDTF">2016-11-25T20:36:16Z</dcterms:created>
  <dcterms:modified xsi:type="dcterms:W3CDTF">2024-09-10T12:03:45Z</dcterms:modified>
</cp:coreProperties>
</file>