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3" r:id="rId4"/>
    <p:sldId id="264" r:id="rId5"/>
    <p:sldId id="287" r:id="rId6"/>
    <p:sldId id="286" r:id="rId7"/>
    <p:sldId id="288" r:id="rId8"/>
    <p:sldId id="285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979" autoAdjust="0"/>
  </p:normalViewPr>
  <p:slideViewPr>
    <p:cSldViewPr snapToGrid="0">
      <p:cViewPr varScale="1">
        <p:scale>
          <a:sx n="77" d="100"/>
          <a:sy n="77" d="100"/>
        </p:scale>
        <p:origin x="835" y="58"/>
      </p:cViewPr>
      <p:guideLst/>
    </p:cSldViewPr>
  </p:slideViewPr>
  <p:outlineViewPr>
    <p:cViewPr>
      <p:scale>
        <a:sx n="33" d="100"/>
        <a:sy n="33" d="100"/>
      </p:scale>
      <p:origin x="0" y="-94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296977" y="4965171"/>
            <a:ext cx="3666051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Management</a:t>
            </a: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 MANAGEMENT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218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Evaluation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Management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6214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a strategy review is usually initiated when a gap appears between a company’s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objectives and the expected results of current activities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17169" t="24692" r="12415" b="18755"/>
          <a:stretch/>
        </p:blipFill>
        <p:spPr>
          <a:xfrm>
            <a:off x="1678718" y="2431557"/>
            <a:ext cx="8331556" cy="3763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360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810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Evaluating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an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Implemented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38339" t="9799" r="25207" b="4667"/>
          <a:stretch/>
        </p:blipFill>
        <p:spPr>
          <a:xfrm>
            <a:off x="2321404" y="1047637"/>
            <a:ext cx="6864638" cy="4805766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826476" y="6079977"/>
            <a:ext cx="532249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/>
              <a:t>SOURCE: From “The Strategic Review,” Planning Review, Jeffrey A. Schmidt, 1998</a:t>
            </a:r>
            <a:endParaRPr lang="cs-CZ" sz="1000" i="1" dirty="0"/>
          </a:p>
        </p:txBody>
      </p:sp>
    </p:spTree>
    <p:extLst>
      <p:ext uri="{BB962C8B-B14F-4D97-AF65-F5344CB8AC3E}">
        <p14:creationId xmlns:p14="http://schemas.microsoft.com/office/powerpoint/2010/main" val="212042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4112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is the end result of activity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Select measures to assess performance based on the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unit to be appraised and the objectives to be achieved.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were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established earlier in the strategy formulation part of the strategic management process (dealing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profitability, market share, and cost reduction, among others) should certainly be used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measure corporate performance once the strategies have been implemented.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such as return on investment (ROI) and earnings per share (EPS), are appropriate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evaluating a corporation’s or a division’s ability to achieve a profitability objective.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type of measure, however, is inadequate for evaluating additional corporate objectives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as social responsibility or employee Development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759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example of a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steering control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by retail stores is the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inventory turnover ratio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a retailer’s cost of goods sold is divided by the average value of its inventories. This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 shows how hard an investment in inventory is working; the higher the ratio, the better.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indent="-357188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Another steering control is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satisfaction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Research reveals that companies that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score high on the American Customer Satisfaction Index (ACSI) have higher stock returns and better cash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flows than do those companies that score low on the ACSI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indent="-357188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change in a firm’s customer satisfaction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typically works its way through a firm’s value chain and is eventually reflected in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quarterly profits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7188" indent="-357188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help executives keep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track of important steering controls, </a:t>
            </a:r>
            <a:r>
              <a:rPr lang="en-US" alt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Netsuite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developed dashboard software that displays critical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in easy-to-read computer graphics assembled from data pulled from other corporate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programs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840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Controls can be established to focus on actual performance results (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the activities that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generate the performance (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or on resources that are used in performance (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 controls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specify what is to be accomplished by focusing on the end result of the behaviors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the use of objectives and performance targets or milestones.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controls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specify how something is to be done through policies, rules, standard operating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procedures, and orders from a superior.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 controls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emphasize resources, such as knowledge,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skills, abilities, values, and motives of employees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568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increasingly popular behavior controls are the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 9000 and 14000 Standards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quality and environmental assurance, developed by the International Standards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Association of Geneva, Switzerland.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the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 9000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Standards Series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(composed of five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sections from 9000 to 9004) is a way of objectively documenting a company’s high level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quality operations. Using the ISO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14000 Standards Series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way to document the company’s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 on the environment.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701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Activity-Based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Costing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Activity-based costing (ABC) is a recently developed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accounting method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allocating indirect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fixed costs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individual products or product lines based on the value-added activities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going into that product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accounting method is thus very useful in doing a value-chain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of a firm’s activities for making outsourcing decisions.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Traditional cost accounting,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contrast, focuses on valuing a company’s inventory for financial reporting purposes. To obtain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unit’s cost, cost accountants typically add direct labor to the cost of materials.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3976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Corporate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Performance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Analysts now recommend a broad range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 to evaluate the success or failure of a strategy. Some of these methods are stakeholder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measures, shareholder value, and the balanced scorecard approach.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 though each of these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 has supporters as well as detractors, the current trend is clearly toward more complicated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measures and an increasing use of non-financial measures of corporate performance.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commonly used measure of corporate performance (in terms of profits) is Return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Investment (ROI).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Earnings Per Share (EPS), which involves dividing net earnings by the amount of common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stock, also has several deficiencies as an evaluation of past and future performance.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4293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Corporate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Performance 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Operating cash flow, the amount of money generated by a company before the cost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financing and taxes, is a broad measure of a company’s funds. This is the company’s net income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plus depreciation, depletion, amortization, interest expense, and income tax expense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same time, these traditional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measures are very appropriate when used with complementary financial and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non-financial measures.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some non–financial performance measures often used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Internet business ventures are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stickiness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(length of Web site visit),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eyeballs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(number of people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visit a Web site), and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mindshare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(brand awareness). Mergers and acquisitions may be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priced on multiples of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MUUs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(monthly unique users) or even on registered users.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55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24302" t="12012" r="18528" b="10101"/>
          <a:stretch/>
        </p:blipFill>
        <p:spPr>
          <a:xfrm>
            <a:off x="746233" y="1418897"/>
            <a:ext cx="9648497" cy="4916175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345324" y="957040"/>
            <a:ext cx="81276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Sample Scorecard for “Keeping Score” with Stakeholders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294611" y="6444268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i="1" dirty="0"/>
              <a:t>SOURCE: R. E. Freeman, Strategic Management: A Stakeholder Approach</a:t>
            </a:r>
            <a:endParaRPr lang="cs-CZ" sz="1000" i="1" dirty="0"/>
          </a:p>
        </p:txBody>
      </p:sp>
    </p:spTree>
    <p:extLst>
      <p:ext uri="{BB962C8B-B14F-4D97-AF65-F5344CB8AC3E}">
        <p14:creationId xmlns:p14="http://schemas.microsoft.com/office/powerpoint/2010/main" val="2770777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889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394506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Evaluating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implemented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Measuring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Guidelines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proper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Shareholder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Shareholder value can be defined as the present value of the anticipated future stream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ash flows from the business plus the value of the company if liquidated.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Arguing that the purpose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company is to increase shareholder wealth, shareholder value analysis concentrates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cash flow as the key measure of performance.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New York consulting firm Stern Stewart &amp; Company devised and popularized two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shareholder value measures: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value added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(EVA) and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 value added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(MVA)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3084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Balanced Scorecard Approach: Using Key Performance Measures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Rather than evaluate a corporation using a few financial measures, Kaplan and Norton argue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“balanced scorecard,” that includes non-financial as well as financial measures.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balanced scorecard, management develops goals or objectives in each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 areas: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en-US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Financial: How do we appear to shareholders?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Customer: How do customers view us?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business perspective: What must we excel at?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Innovation and learning: Can we continue to improve and create value?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6433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Evaluating Top Management and the Board of Directors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its strategy, audit, and compensation committees, a board of directors closely evaluates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job performance of the CEO and the top management team.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vast majority of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American (91%), European (75%), and Asian (75%) boards review the CEO’s performance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a formalized </a:t>
            </a:r>
            <a:r>
              <a:rPr lang="en-US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</a:t>
            </a:r>
          </a:p>
          <a:p>
            <a:pPr lvl="1" indent="0" algn="just">
              <a:spcBef>
                <a:spcPct val="0"/>
              </a:spcBef>
              <a:buNone/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 evaluations of the CEO by the board are very important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that CEOs tend to evaluate senior management’s performance significantly more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positively than do other executives.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board is concerned primarily with overall corporate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profitability as measured quantitatively by ROI, ROE, EPS, and shareholder value.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9478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Evaluating Top Management and the Board of Directors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audits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very useful to boards of directors in evaluating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management’s handling of various corporate activities.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audits have bee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 to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evaluate activities such as corporate social responsibility, functional areas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such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the marketing department, and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such as the international division.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can be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helpful if the board has selected particular functional areas or activities for improvement.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2675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Evaluating Top Management and the Board of Directors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 audit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type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audit. The strategic audit provides a checklist of questions, by area or issue, that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enables a systematic analysis of various corporate functions and activities to be made.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management audit and is extremely useful as a diagnostic tool to pinpoint corporate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wide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areas and to highlight organizational strengths and weaknesses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9234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93300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Divisional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Performance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 use a variety of techniques to evaluate and control performance in divisions, strategic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units (SBUs), and functional areas.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 corporation is composed of SBUs or divisions,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will use many of the same performance measures (ROI or EVA, for instance) that it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uses to assess overall corporate performance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strategy formulation and implementation, top management approves a series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programs and supporting operating budgets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its business units.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evaluation an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control, actual expenses are contrasted with planned expenditures, and the degree of variance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assessed. This is typically done on a monthly basis.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addition, top management will probably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 periodic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statistical reports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summarizing data on such key factors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9067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93300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Divisional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Performance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Xerox Corporation, the company that pioneered this concept in the United States,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benchmarking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“</a:t>
            </a:r>
            <a:r>
              <a:rPr lang="en-US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continual process of measuring products, services, and practices</a:t>
            </a:r>
            <a:r>
              <a:rPr lang="cs-CZ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against the toughest competitors or those companies recognized as industry leaders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benchmarking process usually involves the following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steps: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the area or process to be examined. It should be an activity that has the potential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determine a business unit’s competitive advantage.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behavioral and output measures of the area or process and obtain measurements.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 an accessible set of competitors and best-in-class companies against which to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benchmark. 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differences among the company’s performance measurements and those of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best-in-class and determine why the differences exist.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tactical programs for closing performance gaps.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 the programs and then compare the resulting new measurements with those of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best-in-class companies.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4295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6503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Informatin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System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93300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 performance measures can have any impact on strategic management, they must first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communicated to the people responsible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formulating and implementing strategic plans.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 information systems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perform this function. They can be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based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manual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formal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informal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corporations around the world have adopted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enterprise resource planning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(ERP)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ERP unites all of a company’s major business activities, from order processing to production,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within a single family of software modules. The system provides instant access to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critical information to everyone in the organization, from the CEO to the factory floor worker.</a:t>
            </a: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of the ability of ERP software to use a common information system throughout a company’s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operations around the world, it is becoming the business information systems’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standard.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major providers of this software are SAP AG, Oracle, Baan, and SSA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3375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866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Guidelines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for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Proper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25093" y="1164853"/>
            <a:ext cx="993300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 should involve only the minimum amount of information needed to give a reliable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picture of events: Too many controls create confusion. Focus on the strategic factors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following the 80/20 rule: Monitor those 20% of the factors that determine 80% of the results.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Controls should monitor only meaningful activities and results, regardless of Measurement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difficulty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7188" lvl="1" indent="-357188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Controls should be timely so that corrective action can be taken before it is too late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7188" lvl="1" indent="-357188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Long-term and short-term controls should be used: If only short-term measures are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emphasized, a short-term managerial orientation is likely.</a:t>
            </a:r>
          </a:p>
          <a:p>
            <a:pPr marL="357188" lvl="1" indent="-357188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Controls should aim at pinpointing exceptions: Only activities or results that fall outside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predetermined tolerance range should call for action.</a:t>
            </a:r>
          </a:p>
          <a:p>
            <a:pPr marL="357188" lvl="1" indent="-357188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Emphasize the reward of meeting or exceeding standards rather than punishment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failing to meet standards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70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704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Introduction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10066762" cy="45539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Having strategic management without evaluation and control is like playing football without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goalposts.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Unless strategic management improves performance, it is only an exercise.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business, the bottom-line measure of performance is making a profit.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and control is one of the most difficult parts of strategic management.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That’s why we need to use not only the traditional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of financial performance, such as net earnings, ROI, and EPS, but we need to consider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EVA or MVA and a balanced scorecard, among other possibilities.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measurement of performance can and does result in short-term oriented actions and goal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displacement.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488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218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Evaluation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Management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and control information consists of performance data and activity reports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compares performance with desired results and provides the feedback necessary for management to evaluate results and take corrective action, as needed.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undesired performance results because the strategic management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processes were inappropriately used, 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operational managers must know about it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that they can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correct the employee activity.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obstacles to effective control is the difficulty in developing appropriate measures of important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and outputs.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application of the control process to strategic management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strategic managers with a series of questions to use in evaluating an implemented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358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218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Evaluation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Management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 controls are intended to steer the company towards its long-term strategic direction. 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a strategy is selected, it is implemented over time so as to guide a firm within a rapidly changing environment. Strategies are forward-looking, and based on management assumptions about numerous events that have not yet occurred. 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Traditional approaches to control seek to compare actual results against a standard. 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work is done, the manager evaluates the work and uses the evaluation as input to control future efforts. While this approach is not useless, it is inappropriate as a means to control a strategy. 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481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218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Evaluation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Management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business, the bottom-line measure of performance is making a profit.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and control is one of the most difficult parts of strategic management.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That’s why we need to use not only the traditional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of financial performance, such as net earnings, ROI, and EPS, but we need to consider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EVA or MVA and a balanced scorecard, among other possibilities.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measurement of performance can and does result in short-term oriented actions and goal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displacement.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488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2389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Evaluation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Process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32" b="10765"/>
          <a:stretch/>
        </p:blipFill>
        <p:spPr>
          <a:xfrm>
            <a:off x="588579" y="1376855"/>
            <a:ext cx="9444669" cy="451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24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218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Evaluation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Management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Once the appropriate performance measurements are taken, it is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to learn whether the strategy was successful.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measured results of corporate performance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 us to decide whether we need to reformulate the strategy, improve its implementation,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gather more information about our competition.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 executives report that in many situations, they analyze neither the long-term implications of present operations on the strategy they have adopted nor the operational impact of a strategy on the corporate mission. Long-run evaluations may not be conducted because executives:</a:t>
            </a:r>
          </a:p>
          <a:p>
            <a:pPr marL="1485900" lvl="2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realize their importance, </a:t>
            </a:r>
          </a:p>
          <a:p>
            <a:pPr marL="1485900" lvl="2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believe that short-run considerations are more important than long-run considerations, </a:t>
            </a:r>
          </a:p>
          <a:p>
            <a:pPr marL="1485900" lvl="2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aren’t personally evaluated on a long-term basis, or</a:t>
            </a:r>
          </a:p>
          <a:p>
            <a:pPr marL="1485900" lvl="2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have the time to make a long-run analysis.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207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218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Evaluation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Management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6214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evaluation and control process ensures that a company is achieving what it set out to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accomplish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This process can be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viewed as a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feedback model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what to measure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Top managers and operational managers need to specify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implementation processes and results will be monitored and evaluated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Establish standards of performance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Standards used to measure performance are detailed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expressions of strategic objectives. They are measures of acceptable performance results.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Standards can be set not only for final output but also for intermediate stages of production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 actual performance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Measurements must be made at predetermined times.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Compare actual performance with the standard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If actual performance results are within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desired tolerance range, the measurement process stops here.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cs-CZ" altLang="cs-CZ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corrective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action</a:t>
            </a:r>
            <a:endParaRPr lang="cs-CZ" altLang="cs-CZ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240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</TotalTime>
  <Words>2756</Words>
  <Application>Microsoft Office PowerPoint</Application>
  <PresentationFormat>Širokoúhlá obrazovka</PresentationFormat>
  <Paragraphs>210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Motiv Office</vt:lpstr>
      <vt:lpstr>Strategy Control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Šárka Zapletalová</cp:lastModifiedBy>
  <cp:revision>421</cp:revision>
  <dcterms:created xsi:type="dcterms:W3CDTF">2016-11-25T20:36:16Z</dcterms:created>
  <dcterms:modified xsi:type="dcterms:W3CDTF">2024-12-02T20:14:05Z</dcterms:modified>
</cp:coreProperties>
</file>