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55" r:id="rId3"/>
    <p:sldId id="423" r:id="rId4"/>
    <p:sldId id="426" r:id="rId5"/>
    <p:sldId id="452" r:id="rId6"/>
    <p:sldId id="417" r:id="rId7"/>
    <p:sldId id="427" r:id="rId8"/>
    <p:sldId id="356" r:id="rId9"/>
    <p:sldId id="428" r:id="rId10"/>
    <p:sldId id="435" r:id="rId11"/>
    <p:sldId id="438" r:id="rId12"/>
    <p:sldId id="439" r:id="rId13"/>
    <p:sldId id="443" r:id="rId14"/>
    <p:sldId id="429" r:id="rId15"/>
    <p:sldId id="430" r:id="rId16"/>
    <p:sldId id="431" r:id="rId17"/>
    <p:sldId id="434" r:id="rId18"/>
    <p:sldId id="432" r:id="rId19"/>
    <p:sldId id="433" r:id="rId20"/>
    <p:sldId id="440" r:id="rId21"/>
    <p:sldId id="441" r:id="rId22"/>
    <p:sldId id="442" r:id="rId23"/>
    <p:sldId id="422" r:id="rId24"/>
    <p:sldId id="448" r:id="rId25"/>
    <p:sldId id="451" r:id="rId26"/>
    <p:sldId id="392" r:id="rId27"/>
    <p:sldId id="449" r:id="rId28"/>
    <p:sldId id="445" r:id="rId29"/>
    <p:sldId id="424" r:id="rId30"/>
    <p:sldId id="446" r:id="rId31"/>
    <p:sldId id="447" r:id="rId32"/>
    <p:sldId id="453" r:id="rId33"/>
    <p:sldId id="454" r:id="rId34"/>
    <p:sldId id="322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24B"/>
    <a:srgbClr val="598B91"/>
    <a:srgbClr val="A5C3C7"/>
    <a:srgbClr val="D6E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6C3C9-B52B-C141-964C-105E8EA872FC}" v="48" dt="2024-11-02T08:25:18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 autoAdjust="0"/>
    <p:restoredTop sz="84354" autoAdjust="0"/>
  </p:normalViewPr>
  <p:slideViewPr>
    <p:cSldViewPr snapToGrid="0">
      <p:cViewPr varScale="1">
        <p:scale>
          <a:sx n="107" d="100"/>
          <a:sy n="107" d="100"/>
        </p:scale>
        <p:origin x="1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E566C3C9-B52B-C141-964C-105E8EA872FC}"/>
    <pc:docChg chg="custSel addSld modSld sldOrd">
      <pc:chgData name="Martin Klepek" userId="feb729e6-0e74-477c-a0ae-c9b68d8ac753" providerId="ADAL" clId="{E566C3C9-B52B-C141-964C-105E8EA872FC}" dt="2024-11-02T08:28:06.355" v="120" actId="729"/>
      <pc:docMkLst>
        <pc:docMk/>
      </pc:docMkLst>
      <pc:sldChg chg="modSp add mod">
        <pc:chgData name="Martin Klepek" userId="feb729e6-0e74-477c-a0ae-c9b68d8ac753" providerId="ADAL" clId="{E566C3C9-B52B-C141-964C-105E8EA872FC}" dt="2024-11-02T08:21:04.496" v="22" actId="2711"/>
        <pc:sldMkLst>
          <pc:docMk/>
          <pc:sldMk cId="4287284158" sldId="423"/>
        </pc:sldMkLst>
        <pc:spChg chg="mod">
          <ac:chgData name="Martin Klepek" userId="feb729e6-0e74-477c-a0ae-c9b68d8ac753" providerId="ADAL" clId="{E566C3C9-B52B-C141-964C-105E8EA872FC}" dt="2024-11-02T08:21:04.496" v="22" actId="2711"/>
          <ac:spMkLst>
            <pc:docMk/>
            <pc:sldMk cId="4287284158" sldId="423"/>
            <ac:spMk id="2" creationId="{8106D724-DA16-ADAC-1638-D89CBC9EB4F5}"/>
          </ac:spMkLst>
        </pc:spChg>
      </pc:sldChg>
      <pc:sldChg chg="modSp mod">
        <pc:chgData name="Martin Klepek" userId="feb729e6-0e74-477c-a0ae-c9b68d8ac753" providerId="ADAL" clId="{E566C3C9-B52B-C141-964C-105E8EA872FC}" dt="2024-11-02T08:18:16.472" v="19" actId="20577"/>
        <pc:sldMkLst>
          <pc:docMk/>
          <pc:sldMk cId="2736209571" sldId="434"/>
        </pc:sldMkLst>
        <pc:spChg chg="mod">
          <ac:chgData name="Martin Klepek" userId="feb729e6-0e74-477c-a0ae-c9b68d8ac753" providerId="ADAL" clId="{E566C3C9-B52B-C141-964C-105E8EA872FC}" dt="2024-11-02T08:18:16.472" v="19" actId="20577"/>
          <ac:spMkLst>
            <pc:docMk/>
            <pc:sldMk cId="2736209571" sldId="434"/>
            <ac:spMk id="3" creationId="{E30C7CD8-320A-0E81-B6DD-F1FEB9614705}"/>
          </ac:spMkLst>
        </pc:spChg>
      </pc:sldChg>
      <pc:sldChg chg="modSp mod">
        <pc:chgData name="Martin Klepek" userId="feb729e6-0e74-477c-a0ae-c9b68d8ac753" providerId="ADAL" clId="{E566C3C9-B52B-C141-964C-105E8EA872FC}" dt="2024-11-02T08:20:26.071" v="20" actId="20577"/>
        <pc:sldMkLst>
          <pc:docMk/>
          <pc:sldMk cId="3479242365" sldId="449"/>
        </pc:sldMkLst>
        <pc:spChg chg="mod">
          <ac:chgData name="Martin Klepek" userId="feb729e6-0e74-477c-a0ae-c9b68d8ac753" providerId="ADAL" clId="{E566C3C9-B52B-C141-964C-105E8EA872FC}" dt="2024-11-02T08:20:26.071" v="20" actId="20577"/>
          <ac:spMkLst>
            <pc:docMk/>
            <pc:sldMk cId="3479242365" sldId="449"/>
            <ac:spMk id="3" creationId="{00000000-0000-0000-0000-000000000000}"/>
          </ac:spMkLst>
        </pc:spChg>
      </pc:sldChg>
      <pc:sldChg chg="add">
        <pc:chgData name="Martin Klepek" userId="feb729e6-0e74-477c-a0ae-c9b68d8ac753" providerId="ADAL" clId="{E566C3C9-B52B-C141-964C-105E8EA872FC}" dt="2024-11-02T07:58:36.945" v="0"/>
        <pc:sldMkLst>
          <pc:docMk/>
          <pc:sldMk cId="1043249055" sldId="451"/>
        </pc:sldMkLst>
      </pc:sldChg>
      <pc:sldChg chg="modSp add mod modAnim">
        <pc:chgData name="Martin Klepek" userId="feb729e6-0e74-477c-a0ae-c9b68d8ac753" providerId="ADAL" clId="{E566C3C9-B52B-C141-964C-105E8EA872FC}" dt="2024-11-02T08:14:44.116" v="16" actId="2711"/>
        <pc:sldMkLst>
          <pc:docMk/>
          <pc:sldMk cId="2269075497" sldId="452"/>
        </pc:sldMkLst>
        <pc:spChg chg="mod">
          <ac:chgData name="Martin Klepek" userId="feb729e6-0e74-477c-a0ae-c9b68d8ac753" providerId="ADAL" clId="{E566C3C9-B52B-C141-964C-105E8EA872FC}" dt="2024-11-02T08:14:18.250" v="5" actId="2711"/>
          <ac:spMkLst>
            <pc:docMk/>
            <pc:sldMk cId="2269075497" sldId="452"/>
            <ac:spMk id="2" creationId="{C90EA590-3A7F-E58F-9C6F-0D2181AB1320}"/>
          </ac:spMkLst>
        </pc:spChg>
        <pc:spChg chg="mod">
          <ac:chgData name="Martin Klepek" userId="feb729e6-0e74-477c-a0ae-c9b68d8ac753" providerId="ADAL" clId="{E566C3C9-B52B-C141-964C-105E8EA872FC}" dt="2024-11-02T08:14:44.116" v="16" actId="2711"/>
          <ac:spMkLst>
            <pc:docMk/>
            <pc:sldMk cId="2269075497" sldId="452"/>
            <ac:spMk id="3" creationId="{394C7BC0-E36A-4048-7A0C-7B765B9AF461}"/>
          </ac:spMkLst>
        </pc:spChg>
      </pc:sldChg>
      <pc:sldChg chg="modSp add mod modAnim modShow">
        <pc:chgData name="Martin Klepek" userId="feb729e6-0e74-477c-a0ae-c9b68d8ac753" providerId="ADAL" clId="{E566C3C9-B52B-C141-964C-105E8EA872FC}" dt="2024-11-02T08:28:06.355" v="120" actId="729"/>
        <pc:sldMkLst>
          <pc:docMk/>
          <pc:sldMk cId="2135635352" sldId="453"/>
        </pc:sldMkLst>
        <pc:spChg chg="mod">
          <ac:chgData name="Martin Klepek" userId="feb729e6-0e74-477c-a0ae-c9b68d8ac753" providerId="ADAL" clId="{E566C3C9-B52B-C141-964C-105E8EA872FC}" dt="2024-11-02T08:22:57.898" v="42" actId="20577"/>
          <ac:spMkLst>
            <pc:docMk/>
            <pc:sldMk cId="2135635352" sldId="453"/>
            <ac:spMk id="2" creationId="{43934BC2-D9B8-5803-C06C-70A285C665CB}"/>
          </ac:spMkLst>
        </pc:spChg>
        <pc:spChg chg="mod">
          <ac:chgData name="Martin Klepek" userId="feb729e6-0e74-477c-a0ae-c9b68d8ac753" providerId="ADAL" clId="{E566C3C9-B52B-C141-964C-105E8EA872FC}" dt="2024-11-02T08:23:11.444" v="46" actId="5793"/>
          <ac:spMkLst>
            <pc:docMk/>
            <pc:sldMk cId="2135635352" sldId="453"/>
            <ac:spMk id="3" creationId="{B145CC5B-82AD-175D-8CE3-1FFF2CCE2160}"/>
          </ac:spMkLst>
        </pc:spChg>
      </pc:sldChg>
      <pc:sldChg chg="delSp modSp add mod modAnim modShow">
        <pc:chgData name="Martin Klepek" userId="feb729e6-0e74-477c-a0ae-c9b68d8ac753" providerId="ADAL" clId="{E566C3C9-B52B-C141-964C-105E8EA872FC}" dt="2024-11-02T08:28:06.355" v="120" actId="729"/>
        <pc:sldMkLst>
          <pc:docMk/>
          <pc:sldMk cId="3934517436" sldId="454"/>
        </pc:sldMkLst>
        <pc:spChg chg="mod">
          <ac:chgData name="Martin Klepek" userId="feb729e6-0e74-477c-a0ae-c9b68d8ac753" providerId="ADAL" clId="{E566C3C9-B52B-C141-964C-105E8EA872FC}" dt="2024-11-02T08:23:50.424" v="59" actId="20577"/>
          <ac:spMkLst>
            <pc:docMk/>
            <pc:sldMk cId="3934517436" sldId="454"/>
            <ac:spMk id="2" creationId="{3E8EC5F0-5B0C-B264-D5FA-6612684ADB3B}"/>
          </ac:spMkLst>
        </pc:spChg>
        <pc:spChg chg="mod">
          <ac:chgData name="Martin Klepek" userId="feb729e6-0e74-477c-a0ae-c9b68d8ac753" providerId="ADAL" clId="{E566C3C9-B52B-C141-964C-105E8EA872FC}" dt="2024-11-02T08:25:18.327" v="91"/>
          <ac:spMkLst>
            <pc:docMk/>
            <pc:sldMk cId="3934517436" sldId="454"/>
            <ac:spMk id="3" creationId="{6108274F-7D8C-B9E3-9F39-D6381B737C87}"/>
          </ac:spMkLst>
        </pc:spChg>
        <pc:picChg chg="del">
          <ac:chgData name="Martin Klepek" userId="feb729e6-0e74-477c-a0ae-c9b68d8ac753" providerId="ADAL" clId="{E566C3C9-B52B-C141-964C-105E8EA872FC}" dt="2024-11-02T08:23:53.867" v="60" actId="478"/>
          <ac:picMkLst>
            <pc:docMk/>
            <pc:sldMk cId="3934517436" sldId="454"/>
            <ac:picMk id="1026" creationId="{5684B94C-887D-5466-84AD-405D487F22B0}"/>
          </ac:picMkLst>
        </pc:picChg>
      </pc:sldChg>
      <pc:sldChg chg="modSp add mod ord">
        <pc:chgData name="Martin Klepek" userId="feb729e6-0e74-477c-a0ae-c9b68d8ac753" providerId="ADAL" clId="{E566C3C9-B52B-C141-964C-105E8EA872FC}" dt="2024-11-02T08:26:09.867" v="118" actId="20577"/>
        <pc:sldMkLst>
          <pc:docMk/>
          <pc:sldMk cId="2726694894" sldId="455"/>
        </pc:sldMkLst>
        <pc:spChg chg="mod">
          <ac:chgData name="Martin Klepek" userId="feb729e6-0e74-477c-a0ae-c9b68d8ac753" providerId="ADAL" clId="{E566C3C9-B52B-C141-964C-105E8EA872FC}" dt="2024-11-02T08:26:09.867" v="118" actId="20577"/>
          <ac:spMkLst>
            <pc:docMk/>
            <pc:sldMk cId="2726694894" sldId="455"/>
            <ac:spMk id="2" creationId="{DD149B33-8F61-A2DA-2D62-D9F9537BE829}"/>
          </ac:spMkLst>
        </pc:spChg>
      </pc:sldChg>
    </pc:docChg>
  </pc:docChgLst>
  <pc:docChgLst>
    <pc:chgData name="Martin Klepek" userId="feb729e6-0e74-477c-a0ae-c9b68d8ac753" providerId="ADAL" clId="{74EC27E5-BD3B-D947-90D2-16A7DACF673F}"/>
    <pc:docChg chg="undo custSel addSld delSld modSld sldOrd">
      <pc:chgData name="Martin Klepek" userId="feb729e6-0e74-477c-a0ae-c9b68d8ac753" providerId="ADAL" clId="{74EC27E5-BD3B-D947-90D2-16A7DACF673F}" dt="2023-11-04T19:41:31.127" v="5033" actId="20578"/>
      <pc:docMkLst>
        <pc:docMk/>
      </pc:docMkLst>
      <pc:sldChg chg="modSp mod">
        <pc:chgData name="Martin Klepek" userId="feb729e6-0e74-477c-a0ae-c9b68d8ac753" providerId="ADAL" clId="{74EC27E5-BD3B-D947-90D2-16A7DACF673F}" dt="2023-11-04T08:33:09.888" v="34" actId="20577"/>
        <pc:sldMkLst>
          <pc:docMk/>
          <pc:sldMk cId="1665684436" sldId="256"/>
        </pc:sldMkLst>
        <pc:spChg chg="mod">
          <ac:chgData name="Martin Klepek" userId="feb729e6-0e74-477c-a0ae-c9b68d8ac753" providerId="ADAL" clId="{74EC27E5-BD3B-D947-90D2-16A7DACF673F}" dt="2023-11-04T08:33:09.888" v="34" actId="20577"/>
          <ac:spMkLst>
            <pc:docMk/>
            <pc:sldMk cId="1665684436" sldId="256"/>
            <ac:spMk id="2" creationId="{00000000-0000-0000-0000-000000000000}"/>
          </ac:spMkLst>
        </pc:spChg>
      </pc:sldChg>
      <pc:sldChg chg="addSp modSp mod">
        <pc:chgData name="Martin Klepek" userId="feb729e6-0e74-477c-a0ae-c9b68d8ac753" providerId="ADAL" clId="{74EC27E5-BD3B-D947-90D2-16A7DACF673F}" dt="2023-11-04T18:27:38.573" v="2485" actId="20577"/>
        <pc:sldMkLst>
          <pc:docMk/>
          <pc:sldMk cId="0" sldId="282"/>
        </pc:sldMkLst>
        <pc:spChg chg="add mod">
          <ac:chgData name="Martin Klepek" userId="feb729e6-0e74-477c-a0ae-c9b68d8ac753" providerId="ADAL" clId="{74EC27E5-BD3B-D947-90D2-16A7DACF673F}" dt="2023-11-04T18:27:38.573" v="2485" actId="20577"/>
          <ac:spMkLst>
            <pc:docMk/>
            <pc:sldMk cId="0" sldId="282"/>
            <ac:spMk id="2" creationId="{92A6FA58-42B1-3EC9-AC7A-A8B3C9048816}"/>
          </ac:spMkLst>
        </pc:spChg>
        <pc:spChg chg="mod">
          <ac:chgData name="Martin Klepek" userId="feb729e6-0e74-477c-a0ae-c9b68d8ac753" providerId="ADAL" clId="{74EC27E5-BD3B-D947-90D2-16A7DACF673F}" dt="2023-11-04T18:26:31.678" v="2337" actId="20577"/>
          <ac:spMkLst>
            <pc:docMk/>
            <pc:sldMk cId="0" sldId="282"/>
            <ac:spMk id="264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25:16.762" v="2075" actId="1076"/>
          <ac:spMkLst>
            <pc:docMk/>
            <pc:sldMk cId="0" sldId="282"/>
            <ac:spMk id="266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25:16.762" v="2075" actId="1076"/>
          <ac:spMkLst>
            <pc:docMk/>
            <pc:sldMk cId="0" sldId="282"/>
            <ac:spMk id="267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25:16.762" v="2075" actId="1076"/>
          <ac:spMkLst>
            <pc:docMk/>
            <pc:sldMk cId="0" sldId="282"/>
            <ac:spMk id="268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25:16.762" v="2075" actId="1076"/>
          <ac:spMkLst>
            <pc:docMk/>
            <pc:sldMk cId="0" sldId="282"/>
            <ac:spMk id="269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25:16.762" v="2075" actId="1076"/>
          <ac:spMkLst>
            <pc:docMk/>
            <pc:sldMk cId="0" sldId="282"/>
            <ac:spMk id="270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25:16.762" v="2075" actId="1076"/>
          <ac:spMkLst>
            <pc:docMk/>
            <pc:sldMk cId="0" sldId="282"/>
            <ac:spMk id="271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25:16.762" v="2075" actId="1076"/>
          <ac:spMkLst>
            <pc:docMk/>
            <pc:sldMk cId="0" sldId="282"/>
            <ac:spMk id="276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25:16.762" v="2075" actId="1076"/>
          <ac:spMkLst>
            <pc:docMk/>
            <pc:sldMk cId="0" sldId="282"/>
            <ac:spMk id="278" creationId="{00000000-0000-0000-0000-000000000000}"/>
          </ac:spMkLst>
        </pc:spChg>
        <pc:cxnChg chg="mod">
          <ac:chgData name="Martin Klepek" userId="feb729e6-0e74-477c-a0ae-c9b68d8ac753" providerId="ADAL" clId="{74EC27E5-BD3B-D947-90D2-16A7DACF673F}" dt="2023-11-04T18:25:16.762" v="2075" actId="1076"/>
          <ac:cxnSpMkLst>
            <pc:docMk/>
            <pc:sldMk cId="0" sldId="282"/>
            <ac:cxnSpMk id="272" creationId="{00000000-0000-0000-0000-000000000000}"/>
          </ac:cxnSpMkLst>
        </pc:cxnChg>
        <pc:cxnChg chg="mod">
          <ac:chgData name="Martin Klepek" userId="feb729e6-0e74-477c-a0ae-c9b68d8ac753" providerId="ADAL" clId="{74EC27E5-BD3B-D947-90D2-16A7DACF673F}" dt="2023-11-04T18:25:16.762" v="2075" actId="1076"/>
          <ac:cxnSpMkLst>
            <pc:docMk/>
            <pc:sldMk cId="0" sldId="282"/>
            <ac:cxnSpMk id="273" creationId="{00000000-0000-0000-0000-000000000000}"/>
          </ac:cxnSpMkLst>
        </pc:cxnChg>
        <pc:cxnChg chg="mod">
          <ac:chgData name="Martin Klepek" userId="feb729e6-0e74-477c-a0ae-c9b68d8ac753" providerId="ADAL" clId="{74EC27E5-BD3B-D947-90D2-16A7DACF673F}" dt="2023-11-04T18:25:16.762" v="2075" actId="1076"/>
          <ac:cxnSpMkLst>
            <pc:docMk/>
            <pc:sldMk cId="0" sldId="282"/>
            <ac:cxnSpMk id="274" creationId="{00000000-0000-0000-0000-000000000000}"/>
          </ac:cxnSpMkLst>
        </pc:cxnChg>
        <pc:cxnChg chg="mod">
          <ac:chgData name="Martin Klepek" userId="feb729e6-0e74-477c-a0ae-c9b68d8ac753" providerId="ADAL" clId="{74EC27E5-BD3B-D947-90D2-16A7DACF673F}" dt="2023-11-04T18:25:16.762" v="2075" actId="1076"/>
          <ac:cxnSpMkLst>
            <pc:docMk/>
            <pc:sldMk cId="0" sldId="282"/>
            <ac:cxnSpMk id="275" creationId="{00000000-0000-0000-0000-000000000000}"/>
          </ac:cxnSpMkLst>
        </pc:cxnChg>
        <pc:cxnChg chg="mod">
          <ac:chgData name="Martin Klepek" userId="feb729e6-0e74-477c-a0ae-c9b68d8ac753" providerId="ADAL" clId="{74EC27E5-BD3B-D947-90D2-16A7DACF673F}" dt="2023-11-04T18:25:16.762" v="2075" actId="1076"/>
          <ac:cxnSpMkLst>
            <pc:docMk/>
            <pc:sldMk cId="0" sldId="282"/>
            <ac:cxnSpMk id="277" creationId="{00000000-0000-0000-0000-000000000000}"/>
          </ac:cxnSpMkLst>
        </pc:cxnChg>
      </pc:sldChg>
      <pc:sldChg chg="ord">
        <pc:chgData name="Martin Klepek" userId="feb729e6-0e74-477c-a0ae-c9b68d8ac753" providerId="ADAL" clId="{74EC27E5-BD3B-D947-90D2-16A7DACF673F}" dt="2023-11-04T08:33:42.003" v="38" actId="20578"/>
        <pc:sldMkLst>
          <pc:docMk/>
          <pc:sldMk cId="4046376688" sldId="323"/>
        </pc:sldMkLst>
      </pc:sldChg>
      <pc:sldChg chg="del">
        <pc:chgData name="Martin Klepek" userId="feb729e6-0e74-477c-a0ae-c9b68d8ac753" providerId="ADAL" clId="{74EC27E5-BD3B-D947-90D2-16A7DACF673F}" dt="2023-11-04T08:33:17.618" v="35" actId="2696"/>
        <pc:sldMkLst>
          <pc:docMk/>
          <pc:sldMk cId="4184846342" sldId="324"/>
        </pc:sldMkLst>
      </pc:sldChg>
      <pc:sldChg chg="ord">
        <pc:chgData name="Martin Klepek" userId="feb729e6-0e74-477c-a0ae-c9b68d8ac753" providerId="ADAL" clId="{74EC27E5-BD3B-D947-90D2-16A7DACF673F}" dt="2023-11-04T08:33:42.003" v="38" actId="20578"/>
        <pc:sldMkLst>
          <pc:docMk/>
          <pc:sldMk cId="617630174" sldId="329"/>
        </pc:sldMkLst>
      </pc:sldChg>
      <pc:sldChg chg="modSp mod">
        <pc:chgData name="Martin Klepek" userId="feb729e6-0e74-477c-a0ae-c9b68d8ac753" providerId="ADAL" clId="{74EC27E5-BD3B-D947-90D2-16A7DACF673F}" dt="2023-11-04T18:31:15.964" v="2486" actId="20577"/>
        <pc:sldMkLst>
          <pc:docMk/>
          <pc:sldMk cId="1313732222" sldId="335"/>
        </pc:sldMkLst>
        <pc:spChg chg="mod">
          <ac:chgData name="Martin Klepek" userId="feb729e6-0e74-477c-a0ae-c9b68d8ac753" providerId="ADAL" clId="{74EC27E5-BD3B-D947-90D2-16A7DACF673F}" dt="2023-11-04T18:31:15.964" v="2486" actId="20577"/>
          <ac:spMkLst>
            <pc:docMk/>
            <pc:sldMk cId="1313732222" sldId="335"/>
            <ac:spMk id="4" creationId="{C9588379-74EC-E025-C7C4-D52E40656E4C}"/>
          </ac:spMkLst>
        </pc:spChg>
      </pc:sldChg>
      <pc:sldChg chg="modSp">
        <pc:chgData name="Martin Klepek" userId="feb729e6-0e74-477c-a0ae-c9b68d8ac753" providerId="ADAL" clId="{74EC27E5-BD3B-D947-90D2-16A7DACF673F}" dt="2023-11-04T18:26:56.305" v="2376" actId="20577"/>
        <pc:sldMkLst>
          <pc:docMk/>
          <pc:sldMk cId="2039384351" sldId="352"/>
        </pc:sldMkLst>
        <pc:spChg chg="mod">
          <ac:chgData name="Martin Klepek" userId="feb729e6-0e74-477c-a0ae-c9b68d8ac753" providerId="ADAL" clId="{74EC27E5-BD3B-D947-90D2-16A7DACF673F}" dt="2023-11-04T18:26:56.305" v="2376" actId="20577"/>
          <ac:spMkLst>
            <pc:docMk/>
            <pc:sldMk cId="2039384351" sldId="352"/>
            <ac:spMk id="3" creationId="{00000000-0000-0000-0000-000000000000}"/>
          </ac:spMkLst>
        </pc:spChg>
      </pc:sldChg>
      <pc:sldChg chg="modSp mod">
        <pc:chgData name="Martin Klepek" userId="feb729e6-0e74-477c-a0ae-c9b68d8ac753" providerId="ADAL" clId="{74EC27E5-BD3B-D947-90D2-16A7DACF673F}" dt="2023-11-04T18:18:51.623" v="1240" actId="20577"/>
        <pc:sldMkLst>
          <pc:docMk/>
          <pc:sldMk cId="2480664" sldId="355"/>
        </pc:sldMkLst>
        <pc:spChg chg="mod">
          <ac:chgData name="Martin Klepek" userId="feb729e6-0e74-477c-a0ae-c9b68d8ac753" providerId="ADAL" clId="{74EC27E5-BD3B-D947-90D2-16A7DACF673F}" dt="2023-11-04T18:18:41.678" v="1237" actId="20577"/>
          <ac:spMkLst>
            <pc:docMk/>
            <pc:sldMk cId="2480664" sldId="355"/>
            <ac:spMk id="2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18:51.623" v="1240" actId="20577"/>
          <ac:spMkLst>
            <pc:docMk/>
            <pc:sldMk cId="2480664" sldId="355"/>
            <ac:spMk id="3" creationId="{00000000-0000-0000-0000-000000000000}"/>
          </ac:spMkLst>
        </pc:spChg>
      </pc:sldChg>
      <pc:sldChg chg="modSp add mod">
        <pc:chgData name="Martin Klepek" userId="feb729e6-0e74-477c-a0ae-c9b68d8ac753" providerId="ADAL" clId="{74EC27E5-BD3B-D947-90D2-16A7DACF673F}" dt="2023-11-04T10:39:30.201" v="954" actId="20577"/>
        <pc:sldMkLst>
          <pc:docMk/>
          <pc:sldMk cId="1377569941" sldId="356"/>
        </pc:sldMkLst>
        <pc:spChg chg="mod">
          <ac:chgData name="Martin Klepek" userId="feb729e6-0e74-477c-a0ae-c9b68d8ac753" providerId="ADAL" clId="{74EC27E5-BD3B-D947-90D2-16A7DACF673F}" dt="2023-11-04T10:39:30.201" v="954" actId="20577"/>
          <ac:spMkLst>
            <pc:docMk/>
            <pc:sldMk cId="1377569941" sldId="356"/>
            <ac:spMk id="2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0:35:56.686" v="924"/>
          <ac:spMkLst>
            <pc:docMk/>
            <pc:sldMk cId="1377569941" sldId="356"/>
            <ac:spMk id="3" creationId="{00000000-0000-0000-0000-000000000000}"/>
          </ac:spMkLst>
        </pc:spChg>
      </pc:sldChg>
      <pc:sldChg chg="del">
        <pc:chgData name="Martin Klepek" userId="feb729e6-0e74-477c-a0ae-c9b68d8ac753" providerId="ADAL" clId="{74EC27E5-BD3B-D947-90D2-16A7DACF673F}" dt="2023-11-04T09:04:35.842" v="46" actId="2696"/>
        <pc:sldMkLst>
          <pc:docMk/>
          <pc:sldMk cId="2438327001" sldId="367"/>
        </pc:sldMkLst>
      </pc:sldChg>
      <pc:sldChg chg="addSp delSp modSp mod">
        <pc:chgData name="Martin Klepek" userId="feb729e6-0e74-477c-a0ae-c9b68d8ac753" providerId="ADAL" clId="{74EC27E5-BD3B-D947-90D2-16A7DACF673F}" dt="2023-11-04T09:09:25.723" v="75" actId="20577"/>
        <pc:sldMkLst>
          <pc:docMk/>
          <pc:sldMk cId="2533208229" sldId="382"/>
        </pc:sldMkLst>
        <pc:spChg chg="add mod">
          <ac:chgData name="Martin Klepek" userId="feb729e6-0e74-477c-a0ae-c9b68d8ac753" providerId="ADAL" clId="{74EC27E5-BD3B-D947-90D2-16A7DACF673F}" dt="2023-11-04T09:09:25.723" v="75" actId="20577"/>
          <ac:spMkLst>
            <pc:docMk/>
            <pc:sldMk cId="2533208229" sldId="382"/>
            <ac:spMk id="2" creationId="{01C20F92-0D4E-1391-C824-A2F8DB3938FB}"/>
          </ac:spMkLst>
        </pc:spChg>
        <pc:spChg chg="del">
          <ac:chgData name="Martin Klepek" userId="feb729e6-0e74-477c-a0ae-c9b68d8ac753" providerId="ADAL" clId="{74EC27E5-BD3B-D947-90D2-16A7DACF673F}" dt="2023-11-04T08:34:10.046" v="39" actId="478"/>
          <ac:spMkLst>
            <pc:docMk/>
            <pc:sldMk cId="2533208229" sldId="382"/>
            <ac:spMk id="4" creationId="{2E786991-B581-5872-90D7-04843AD57835}"/>
          </ac:spMkLst>
        </pc:spChg>
      </pc:sldChg>
      <pc:sldChg chg="addSp delSp modSp add del mod ord">
        <pc:chgData name="Martin Klepek" userId="feb729e6-0e74-477c-a0ae-c9b68d8ac753" providerId="ADAL" clId="{74EC27E5-BD3B-D947-90D2-16A7DACF673F}" dt="2023-11-04T10:49:34.151" v="1086" actId="2696"/>
        <pc:sldMkLst>
          <pc:docMk/>
          <pc:sldMk cId="3318026503" sldId="386"/>
        </pc:sldMkLst>
        <pc:spChg chg="mod">
          <ac:chgData name="Martin Klepek" userId="feb729e6-0e74-477c-a0ae-c9b68d8ac753" providerId="ADAL" clId="{74EC27E5-BD3B-D947-90D2-16A7DACF673F}" dt="2023-11-04T10:43:43.757" v="1011" actId="404"/>
          <ac:spMkLst>
            <pc:docMk/>
            <pc:sldMk cId="3318026503" sldId="386"/>
            <ac:spMk id="2" creationId="{00000000-0000-0000-0000-000000000000}"/>
          </ac:spMkLst>
        </pc:spChg>
        <pc:spChg chg="add del mod">
          <ac:chgData name="Martin Klepek" userId="feb729e6-0e74-477c-a0ae-c9b68d8ac753" providerId="ADAL" clId="{74EC27E5-BD3B-D947-90D2-16A7DACF673F}" dt="2023-11-04T10:05:31.974" v="507" actId="478"/>
          <ac:spMkLst>
            <pc:docMk/>
            <pc:sldMk cId="3318026503" sldId="386"/>
            <ac:spMk id="5" creationId="{3E5FA411-1337-CFD4-CD50-B17110964E50}"/>
          </ac:spMkLst>
        </pc:spChg>
        <pc:graphicFrameChg chg="add del modGraphic">
          <ac:chgData name="Martin Klepek" userId="feb729e6-0e74-477c-a0ae-c9b68d8ac753" providerId="ADAL" clId="{74EC27E5-BD3B-D947-90D2-16A7DACF673F}" dt="2023-11-04T10:12:42.582" v="586" actId="403"/>
          <ac:graphicFrameMkLst>
            <pc:docMk/>
            <pc:sldMk cId="3318026503" sldId="386"/>
            <ac:graphicFrameMk id="6" creationId="{00000000-0000-0000-0000-000000000000}"/>
          </ac:graphicFrameMkLst>
        </pc:graphicFrameChg>
      </pc:sldChg>
      <pc:sldChg chg="addSp modSp add">
        <pc:chgData name="Martin Klepek" userId="feb729e6-0e74-477c-a0ae-c9b68d8ac753" providerId="ADAL" clId="{74EC27E5-BD3B-D947-90D2-16A7DACF673F}" dt="2023-11-04T19:35:50.772" v="4714"/>
        <pc:sldMkLst>
          <pc:docMk/>
          <pc:sldMk cId="1423382605" sldId="392"/>
        </pc:sldMkLst>
        <pc:picChg chg="add mod">
          <ac:chgData name="Martin Klepek" userId="feb729e6-0e74-477c-a0ae-c9b68d8ac753" providerId="ADAL" clId="{74EC27E5-BD3B-D947-90D2-16A7DACF673F}" dt="2023-11-04T19:35:50.772" v="4714"/>
          <ac:picMkLst>
            <pc:docMk/>
            <pc:sldMk cId="1423382605" sldId="392"/>
            <ac:picMk id="3" creationId="{FFC8C43D-AAEC-FF8F-09B0-494A5584C685}"/>
          </ac:picMkLst>
        </pc:picChg>
      </pc:sldChg>
      <pc:sldChg chg="addSp delSp modSp add mod setBg modAnim">
        <pc:chgData name="Martin Klepek" userId="feb729e6-0e74-477c-a0ae-c9b68d8ac753" providerId="ADAL" clId="{74EC27E5-BD3B-D947-90D2-16A7DACF673F}" dt="2023-11-04T09:42:44.726" v="151" actId="1076"/>
        <pc:sldMkLst>
          <pc:docMk/>
          <pc:sldMk cId="145480564" sldId="417"/>
        </pc:sldMkLst>
        <pc:spChg chg="mod">
          <ac:chgData name="Martin Klepek" userId="feb729e6-0e74-477c-a0ae-c9b68d8ac753" providerId="ADAL" clId="{74EC27E5-BD3B-D947-90D2-16A7DACF673F}" dt="2023-11-04T09:41:35.047" v="139" actId="26606"/>
          <ac:spMkLst>
            <pc:docMk/>
            <pc:sldMk cId="145480564" sldId="417"/>
            <ac:spMk id="2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09:41:35.047" v="139" actId="26606"/>
          <ac:spMkLst>
            <pc:docMk/>
            <pc:sldMk cId="145480564" sldId="417"/>
            <ac:spMk id="3" creationId="{00000000-0000-0000-0000-000000000000}"/>
          </ac:spMkLst>
        </pc:spChg>
        <pc:spChg chg="add">
          <ac:chgData name="Martin Klepek" userId="feb729e6-0e74-477c-a0ae-c9b68d8ac753" providerId="ADAL" clId="{74EC27E5-BD3B-D947-90D2-16A7DACF673F}" dt="2023-11-04T09:41:35.047" v="139" actId="26606"/>
          <ac:spMkLst>
            <pc:docMk/>
            <pc:sldMk cId="145480564" sldId="417"/>
            <ac:spMk id="1031" creationId="{61293230-B0F6-45B1-96D1-13D18E242995}"/>
          </ac:spMkLst>
        </pc:spChg>
        <pc:spChg chg="add">
          <ac:chgData name="Martin Klepek" userId="feb729e6-0e74-477c-a0ae-c9b68d8ac753" providerId="ADAL" clId="{74EC27E5-BD3B-D947-90D2-16A7DACF673F}" dt="2023-11-04T09:41:35.047" v="139" actId="26606"/>
          <ac:spMkLst>
            <pc:docMk/>
            <pc:sldMk cId="145480564" sldId="417"/>
            <ac:spMk id="1033" creationId="{0A1E0707-4985-454B-ACE0-4855BB55875E}"/>
          </ac:spMkLst>
        </pc:spChg>
        <pc:picChg chg="del">
          <ac:chgData name="Martin Klepek" userId="feb729e6-0e74-477c-a0ae-c9b68d8ac753" providerId="ADAL" clId="{74EC27E5-BD3B-D947-90D2-16A7DACF673F}" dt="2023-11-04T09:41:29.066" v="136" actId="478"/>
          <ac:picMkLst>
            <pc:docMk/>
            <pc:sldMk cId="145480564" sldId="417"/>
            <ac:picMk id="4" creationId="{1FAAFF7B-9080-9749-8456-EE42D244F232}"/>
          </ac:picMkLst>
        </pc:picChg>
        <pc:picChg chg="del mod ord">
          <ac:chgData name="Martin Klepek" userId="feb729e6-0e74-477c-a0ae-c9b68d8ac753" providerId="ADAL" clId="{74EC27E5-BD3B-D947-90D2-16A7DACF673F}" dt="2023-11-04T09:42:21.482" v="140" actId="478"/>
          <ac:picMkLst>
            <pc:docMk/>
            <pc:sldMk cId="145480564" sldId="417"/>
            <ac:picMk id="5" creationId="{67A1604A-791C-1544-90F7-A9CEF7755E77}"/>
          </ac:picMkLst>
        </pc:picChg>
        <pc:picChg chg="add mod">
          <ac:chgData name="Martin Klepek" userId="feb729e6-0e74-477c-a0ae-c9b68d8ac753" providerId="ADAL" clId="{74EC27E5-BD3B-D947-90D2-16A7DACF673F}" dt="2023-11-04T09:42:44.726" v="151" actId="1076"/>
          <ac:picMkLst>
            <pc:docMk/>
            <pc:sldMk cId="145480564" sldId="417"/>
            <ac:picMk id="7" creationId="{50127F83-2DD0-B67F-4ACC-1F81756555FA}"/>
          </ac:picMkLst>
        </pc:picChg>
        <pc:picChg chg="add mod">
          <ac:chgData name="Martin Klepek" userId="feb729e6-0e74-477c-a0ae-c9b68d8ac753" providerId="ADAL" clId="{74EC27E5-BD3B-D947-90D2-16A7DACF673F}" dt="2023-11-04T09:42:42.979" v="150" actId="1076"/>
          <ac:picMkLst>
            <pc:docMk/>
            <pc:sldMk cId="145480564" sldId="417"/>
            <ac:picMk id="1026" creationId="{AFDD95DD-07D6-A10F-CDE6-A269C0A0FFE7}"/>
          </ac:picMkLst>
        </pc:picChg>
        <pc:picChg chg="add del">
          <ac:chgData name="Martin Klepek" userId="feb729e6-0e74-477c-a0ae-c9b68d8ac753" providerId="ADAL" clId="{74EC27E5-BD3B-D947-90D2-16A7DACF673F}" dt="2023-11-04T09:42:24.565" v="142" actId="478"/>
          <ac:picMkLst>
            <pc:docMk/>
            <pc:sldMk cId="145480564" sldId="417"/>
            <ac:picMk id="1028" creationId="{0C34E047-8471-A937-DC9C-9BD029757AA3}"/>
          </ac:picMkLst>
        </pc:picChg>
      </pc:sldChg>
      <pc:sldChg chg="modSp add mod ord">
        <pc:chgData name="Martin Klepek" userId="feb729e6-0e74-477c-a0ae-c9b68d8ac753" providerId="ADAL" clId="{74EC27E5-BD3B-D947-90D2-16A7DACF673F}" dt="2023-11-04T19:30:42.102" v="4668" actId="20577"/>
        <pc:sldMkLst>
          <pc:docMk/>
          <pc:sldMk cId="3761121412" sldId="422"/>
        </pc:sldMkLst>
        <pc:spChg chg="mod">
          <ac:chgData name="Martin Klepek" userId="feb729e6-0e74-477c-a0ae-c9b68d8ac753" providerId="ADAL" clId="{74EC27E5-BD3B-D947-90D2-16A7DACF673F}" dt="2023-11-04T19:30:42.102" v="4668" actId="20577"/>
          <ac:spMkLst>
            <pc:docMk/>
            <pc:sldMk cId="3761121412" sldId="422"/>
            <ac:spMk id="20" creationId="{29066A1C-E36E-2F46-BF70-7A3641D629F9}"/>
          </ac:spMkLst>
        </pc:spChg>
      </pc:sldChg>
      <pc:sldChg chg="delSp modSp add mod delAnim">
        <pc:chgData name="Martin Klepek" userId="feb729e6-0e74-477c-a0ae-c9b68d8ac753" providerId="ADAL" clId="{74EC27E5-BD3B-D947-90D2-16A7DACF673F}" dt="2023-11-04T08:35:34.738" v="45" actId="20577"/>
        <pc:sldMkLst>
          <pc:docMk/>
          <pc:sldMk cId="4287284158" sldId="423"/>
        </pc:sldMkLst>
        <pc:spChg chg="mod">
          <ac:chgData name="Martin Klepek" userId="feb729e6-0e74-477c-a0ae-c9b68d8ac753" providerId="ADAL" clId="{74EC27E5-BD3B-D947-90D2-16A7DACF673F}" dt="2023-11-04T08:35:34.738" v="45" actId="20577"/>
          <ac:spMkLst>
            <pc:docMk/>
            <pc:sldMk cId="4287284158" sldId="423"/>
            <ac:spMk id="2" creationId="{8106D724-DA16-ADAC-1638-D89CBC9EB4F5}"/>
          </ac:spMkLst>
        </pc:spChg>
        <pc:spChg chg="del">
          <ac:chgData name="Martin Klepek" userId="feb729e6-0e74-477c-a0ae-c9b68d8ac753" providerId="ADAL" clId="{74EC27E5-BD3B-D947-90D2-16A7DACF673F}" dt="2023-11-04T08:35:00.666" v="41" actId="478"/>
          <ac:spMkLst>
            <pc:docMk/>
            <pc:sldMk cId="4287284158" sldId="423"/>
            <ac:spMk id="3" creationId="{78833D84-36B0-CF2F-62C4-496893DBB609}"/>
          </ac:spMkLst>
        </pc:spChg>
      </pc:sldChg>
      <pc:sldChg chg="addSp delSp modSp new mod ord">
        <pc:chgData name="Martin Klepek" userId="feb729e6-0e74-477c-a0ae-c9b68d8ac753" providerId="ADAL" clId="{74EC27E5-BD3B-D947-90D2-16A7DACF673F}" dt="2023-11-04T19:41:31.127" v="5033" actId="20578"/>
        <pc:sldMkLst>
          <pc:docMk/>
          <pc:sldMk cId="937511618" sldId="424"/>
        </pc:sldMkLst>
        <pc:spChg chg="del">
          <ac:chgData name="Martin Klepek" userId="feb729e6-0e74-477c-a0ae-c9b68d8ac753" providerId="ADAL" clId="{74EC27E5-BD3B-D947-90D2-16A7DACF673F}" dt="2023-11-04T09:05:09.447" v="51" actId="478"/>
          <ac:spMkLst>
            <pc:docMk/>
            <pc:sldMk cId="937511618" sldId="424"/>
            <ac:spMk id="3" creationId="{67EA3555-C606-399A-5F4F-38388A383321}"/>
          </ac:spMkLst>
        </pc:spChg>
        <pc:spChg chg="add mod">
          <ac:chgData name="Martin Klepek" userId="feb729e6-0e74-477c-a0ae-c9b68d8ac753" providerId="ADAL" clId="{74EC27E5-BD3B-D947-90D2-16A7DACF673F}" dt="2023-11-04T09:05:15.651" v="53" actId="1076"/>
          <ac:spMkLst>
            <pc:docMk/>
            <pc:sldMk cId="937511618" sldId="424"/>
            <ac:spMk id="6" creationId="{541E2A08-C811-EA8D-C6A8-E6BB9246CFFA}"/>
          </ac:spMkLst>
        </pc:spChg>
        <pc:picChg chg="add mod">
          <ac:chgData name="Martin Klepek" userId="feb729e6-0e74-477c-a0ae-c9b68d8ac753" providerId="ADAL" clId="{74EC27E5-BD3B-D947-90D2-16A7DACF673F}" dt="2023-11-04T09:04:55.378" v="50" actId="1076"/>
          <ac:picMkLst>
            <pc:docMk/>
            <pc:sldMk cId="937511618" sldId="424"/>
            <ac:picMk id="4" creationId="{6A7B4D94-B405-6732-377F-464CD03895F4}"/>
          </ac:picMkLst>
        </pc:picChg>
      </pc:sldChg>
      <pc:sldChg chg="delSp modSp new mod ord">
        <pc:chgData name="Martin Klepek" userId="feb729e6-0e74-477c-a0ae-c9b68d8ac753" providerId="ADAL" clId="{74EC27E5-BD3B-D947-90D2-16A7DACF673F}" dt="2023-11-04T18:18:56.709" v="1241" actId="20577"/>
        <pc:sldMkLst>
          <pc:docMk/>
          <pc:sldMk cId="1872181728" sldId="425"/>
        </pc:sldMkLst>
        <pc:spChg chg="mod">
          <ac:chgData name="Martin Klepek" userId="feb729e6-0e74-477c-a0ae-c9b68d8ac753" providerId="ADAL" clId="{74EC27E5-BD3B-D947-90D2-16A7DACF673F}" dt="2023-11-04T18:18:56.709" v="1241" actId="20577"/>
          <ac:spMkLst>
            <pc:docMk/>
            <pc:sldMk cId="1872181728" sldId="425"/>
            <ac:spMk id="2" creationId="{E82F9D67-84F7-F1E2-C291-5C7BA6D56239}"/>
          </ac:spMkLst>
        </pc:spChg>
        <pc:spChg chg="del">
          <ac:chgData name="Martin Klepek" userId="feb729e6-0e74-477c-a0ae-c9b68d8ac753" providerId="ADAL" clId="{74EC27E5-BD3B-D947-90D2-16A7DACF673F}" dt="2023-11-04T09:38:50.491" v="111" actId="478"/>
          <ac:spMkLst>
            <pc:docMk/>
            <pc:sldMk cId="1872181728" sldId="425"/>
            <ac:spMk id="3" creationId="{6308E14C-D77D-BFD1-1744-92A058D48B2D}"/>
          </ac:spMkLst>
        </pc:spChg>
      </pc:sldChg>
      <pc:sldChg chg="modSp add mod ord">
        <pc:chgData name="Martin Klepek" userId="feb729e6-0e74-477c-a0ae-c9b68d8ac753" providerId="ADAL" clId="{74EC27E5-BD3B-D947-90D2-16A7DACF673F}" dt="2023-11-04T09:39:20.237" v="133" actId="20578"/>
        <pc:sldMkLst>
          <pc:docMk/>
          <pc:sldMk cId="3412046590" sldId="426"/>
        </pc:sldMkLst>
        <pc:spChg chg="mod">
          <ac:chgData name="Martin Klepek" userId="feb729e6-0e74-477c-a0ae-c9b68d8ac753" providerId="ADAL" clId="{74EC27E5-BD3B-D947-90D2-16A7DACF673F}" dt="2023-11-04T09:39:06.534" v="132" actId="20577"/>
          <ac:spMkLst>
            <pc:docMk/>
            <pc:sldMk cId="3412046590" sldId="426"/>
            <ac:spMk id="2" creationId="{E82F9D67-84F7-F1E2-C291-5C7BA6D56239}"/>
          </ac:spMkLst>
        </pc:spChg>
      </pc:sldChg>
      <pc:sldChg chg="add">
        <pc:chgData name="Martin Klepek" userId="feb729e6-0e74-477c-a0ae-c9b68d8ac753" providerId="ADAL" clId="{74EC27E5-BD3B-D947-90D2-16A7DACF673F}" dt="2023-11-04T09:40:22.372" v="134"/>
        <pc:sldMkLst>
          <pc:docMk/>
          <pc:sldMk cId="4220929217" sldId="427"/>
        </pc:sldMkLst>
      </pc:sldChg>
      <pc:sldChg chg="addSp delSp modSp add mod ord">
        <pc:chgData name="Martin Klepek" userId="feb729e6-0e74-477c-a0ae-c9b68d8ac753" providerId="ADAL" clId="{74EC27E5-BD3B-D947-90D2-16A7DACF673F}" dt="2023-11-04T18:35:33.215" v="2491" actId="20577"/>
        <pc:sldMkLst>
          <pc:docMk/>
          <pc:sldMk cId="2644111685" sldId="428"/>
        </pc:sldMkLst>
        <pc:spChg chg="mod">
          <ac:chgData name="Martin Klepek" userId="feb729e6-0e74-477c-a0ae-c9b68d8ac753" providerId="ADAL" clId="{74EC27E5-BD3B-D947-90D2-16A7DACF673F}" dt="2023-11-04T09:44:07.997" v="154"/>
          <ac:spMkLst>
            <pc:docMk/>
            <pc:sldMk cId="2644111685" sldId="428"/>
            <ac:spMk id="2" creationId="{00000000-0000-0000-0000-000000000000}"/>
          </ac:spMkLst>
        </pc:spChg>
        <pc:spChg chg="del mod">
          <ac:chgData name="Martin Klepek" userId="feb729e6-0e74-477c-a0ae-c9b68d8ac753" providerId="ADAL" clId="{74EC27E5-BD3B-D947-90D2-16A7DACF673F}" dt="2023-11-04T09:45:05.102" v="156" actId="3680"/>
          <ac:spMkLst>
            <pc:docMk/>
            <pc:sldMk cId="2644111685" sldId="428"/>
            <ac:spMk id="3" creationId="{00000000-0000-0000-0000-000000000000}"/>
          </ac:spMkLst>
        </pc:spChg>
        <pc:graphicFrameChg chg="add mod ord modGraphic">
          <ac:chgData name="Martin Klepek" userId="feb729e6-0e74-477c-a0ae-c9b68d8ac753" providerId="ADAL" clId="{74EC27E5-BD3B-D947-90D2-16A7DACF673F}" dt="2023-11-04T18:35:33.215" v="2491" actId="20577"/>
          <ac:graphicFrameMkLst>
            <pc:docMk/>
            <pc:sldMk cId="2644111685" sldId="428"/>
            <ac:graphicFrameMk id="5" creationId="{7449397E-42DE-E62E-B757-6578A6B37F67}"/>
          </ac:graphicFrameMkLst>
        </pc:graphicFrameChg>
      </pc:sldChg>
      <pc:sldChg chg="modSp add mod">
        <pc:chgData name="Martin Klepek" userId="feb729e6-0e74-477c-a0ae-c9b68d8ac753" providerId="ADAL" clId="{74EC27E5-BD3B-D947-90D2-16A7DACF673F}" dt="2023-11-04T10:39:57.542" v="962" actId="20577"/>
        <pc:sldMkLst>
          <pc:docMk/>
          <pc:sldMk cId="4054049187" sldId="429"/>
        </pc:sldMkLst>
        <pc:spChg chg="mod">
          <ac:chgData name="Martin Klepek" userId="feb729e6-0e74-477c-a0ae-c9b68d8ac753" providerId="ADAL" clId="{74EC27E5-BD3B-D947-90D2-16A7DACF673F}" dt="2023-11-04T10:39:57.542" v="962" actId="20577"/>
          <ac:spMkLst>
            <pc:docMk/>
            <pc:sldMk cId="4054049187" sldId="429"/>
            <ac:spMk id="3" creationId="{00000000-0000-0000-0000-000000000000}"/>
          </ac:spMkLst>
        </pc:spChg>
      </pc:sldChg>
      <pc:sldChg chg="add ord">
        <pc:chgData name="Martin Klepek" userId="feb729e6-0e74-477c-a0ae-c9b68d8ac753" providerId="ADAL" clId="{74EC27E5-BD3B-D947-90D2-16A7DACF673F}" dt="2023-11-04T09:55:01.282" v="442" actId="20578"/>
        <pc:sldMkLst>
          <pc:docMk/>
          <pc:sldMk cId="2926485776" sldId="430"/>
        </pc:sldMkLst>
      </pc:sldChg>
      <pc:sldChg chg="addSp delSp modSp add mod">
        <pc:chgData name="Martin Klepek" userId="feb729e6-0e74-477c-a0ae-c9b68d8ac753" providerId="ADAL" clId="{74EC27E5-BD3B-D947-90D2-16A7DACF673F}" dt="2023-11-04T18:41:30.583" v="3249" actId="20577"/>
        <pc:sldMkLst>
          <pc:docMk/>
          <pc:sldMk cId="1001928146" sldId="431"/>
        </pc:sldMkLst>
        <pc:spChg chg="add del mod">
          <ac:chgData name="Martin Klepek" userId="feb729e6-0e74-477c-a0ae-c9b68d8ac753" providerId="ADAL" clId="{74EC27E5-BD3B-D947-90D2-16A7DACF673F}" dt="2023-11-04T18:40:18.770" v="2925" actId="478"/>
          <ac:spMkLst>
            <pc:docMk/>
            <pc:sldMk cId="1001928146" sldId="431"/>
            <ac:spMk id="3" creationId="{3EBD8510-2540-CAB5-858C-869F88CB4ECC}"/>
          </ac:spMkLst>
        </pc:spChg>
        <pc:spChg chg="add mod">
          <ac:chgData name="Martin Klepek" userId="feb729e6-0e74-477c-a0ae-c9b68d8ac753" providerId="ADAL" clId="{74EC27E5-BD3B-D947-90D2-16A7DACF673F}" dt="2023-11-04T18:41:30.583" v="3249" actId="20577"/>
          <ac:spMkLst>
            <pc:docMk/>
            <pc:sldMk cId="1001928146" sldId="431"/>
            <ac:spMk id="5" creationId="{80D01393-AC65-CDB0-47C9-8D7324F97999}"/>
          </ac:spMkLst>
        </pc:spChg>
        <pc:graphicFrameChg chg="modGraphic">
          <ac:chgData name="Martin Klepek" userId="feb729e6-0e74-477c-a0ae-c9b68d8ac753" providerId="ADAL" clId="{74EC27E5-BD3B-D947-90D2-16A7DACF673F}" dt="2023-11-04T10:13:18.736" v="591" actId="207"/>
          <ac:graphicFrameMkLst>
            <pc:docMk/>
            <pc:sldMk cId="1001928146" sldId="431"/>
            <ac:graphicFrameMk id="6" creationId="{00000000-0000-0000-0000-000000000000}"/>
          </ac:graphicFrameMkLst>
        </pc:graphicFrameChg>
      </pc:sldChg>
      <pc:sldChg chg="modSp add mod">
        <pc:chgData name="Martin Klepek" userId="feb729e6-0e74-477c-a0ae-c9b68d8ac753" providerId="ADAL" clId="{74EC27E5-BD3B-D947-90D2-16A7DACF673F}" dt="2023-11-04T10:13:50.964" v="596" actId="207"/>
        <pc:sldMkLst>
          <pc:docMk/>
          <pc:sldMk cId="2343194053" sldId="432"/>
        </pc:sldMkLst>
        <pc:graphicFrameChg chg="modGraphic">
          <ac:chgData name="Martin Klepek" userId="feb729e6-0e74-477c-a0ae-c9b68d8ac753" providerId="ADAL" clId="{74EC27E5-BD3B-D947-90D2-16A7DACF673F}" dt="2023-11-04T10:13:50.964" v="596" actId="207"/>
          <ac:graphicFrameMkLst>
            <pc:docMk/>
            <pc:sldMk cId="2343194053" sldId="432"/>
            <ac:graphicFrameMk id="6" creationId="{00000000-0000-0000-0000-000000000000}"/>
          </ac:graphicFrameMkLst>
        </pc:graphicFrameChg>
      </pc:sldChg>
      <pc:sldChg chg="modSp add mod">
        <pc:chgData name="Martin Klepek" userId="feb729e6-0e74-477c-a0ae-c9b68d8ac753" providerId="ADAL" clId="{74EC27E5-BD3B-D947-90D2-16A7DACF673F}" dt="2023-11-04T10:41:24.335" v="964" actId="207"/>
        <pc:sldMkLst>
          <pc:docMk/>
          <pc:sldMk cId="1260405310" sldId="433"/>
        </pc:sldMkLst>
        <pc:graphicFrameChg chg="modGraphic">
          <ac:chgData name="Martin Klepek" userId="feb729e6-0e74-477c-a0ae-c9b68d8ac753" providerId="ADAL" clId="{74EC27E5-BD3B-D947-90D2-16A7DACF673F}" dt="2023-11-04T10:41:24.335" v="964" actId="207"/>
          <ac:graphicFrameMkLst>
            <pc:docMk/>
            <pc:sldMk cId="1260405310" sldId="433"/>
            <ac:graphicFrameMk id="6" creationId="{00000000-0000-0000-0000-000000000000}"/>
          </ac:graphicFrameMkLst>
        </pc:graphicFrameChg>
      </pc:sldChg>
      <pc:sldChg chg="addSp modSp add mod">
        <pc:chgData name="Martin Klepek" userId="feb729e6-0e74-477c-a0ae-c9b68d8ac753" providerId="ADAL" clId="{74EC27E5-BD3B-D947-90D2-16A7DACF673F}" dt="2023-11-04T18:43:16.484" v="3385" actId="20577"/>
        <pc:sldMkLst>
          <pc:docMk/>
          <pc:sldMk cId="2736209571" sldId="434"/>
        </pc:sldMkLst>
        <pc:spChg chg="add mod">
          <ac:chgData name="Martin Klepek" userId="feb729e6-0e74-477c-a0ae-c9b68d8ac753" providerId="ADAL" clId="{74EC27E5-BD3B-D947-90D2-16A7DACF673F}" dt="2023-11-04T18:43:16.484" v="3385" actId="20577"/>
          <ac:spMkLst>
            <pc:docMk/>
            <pc:sldMk cId="2736209571" sldId="434"/>
            <ac:spMk id="3" creationId="{E30C7CD8-320A-0E81-B6DD-F1FEB9614705}"/>
          </ac:spMkLst>
        </pc:spChg>
        <pc:graphicFrameChg chg="modGraphic">
          <ac:chgData name="Martin Klepek" userId="feb729e6-0e74-477c-a0ae-c9b68d8ac753" providerId="ADAL" clId="{74EC27E5-BD3B-D947-90D2-16A7DACF673F}" dt="2023-11-04T10:42:11.265" v="966" actId="207"/>
          <ac:graphicFrameMkLst>
            <pc:docMk/>
            <pc:sldMk cId="2736209571" sldId="434"/>
            <ac:graphicFrameMk id="6" creationId="{00000000-0000-0000-0000-000000000000}"/>
          </ac:graphicFrameMkLst>
        </pc:graphicFrameChg>
      </pc:sldChg>
      <pc:sldChg chg="addSp modSp add mod">
        <pc:chgData name="Martin Klepek" userId="feb729e6-0e74-477c-a0ae-c9b68d8ac753" providerId="ADAL" clId="{74EC27E5-BD3B-D947-90D2-16A7DACF673F}" dt="2023-11-04T10:37:11.116" v="929" actId="1076"/>
        <pc:sldMkLst>
          <pc:docMk/>
          <pc:sldMk cId="3878138294" sldId="435"/>
        </pc:sldMkLst>
        <pc:spChg chg="mod">
          <ac:chgData name="Martin Klepek" userId="feb729e6-0e74-477c-a0ae-c9b68d8ac753" providerId="ADAL" clId="{74EC27E5-BD3B-D947-90D2-16A7DACF673F}" dt="2023-11-04T10:35:55.136" v="922" actId="21"/>
          <ac:spMkLst>
            <pc:docMk/>
            <pc:sldMk cId="3878138294" sldId="435"/>
            <ac:spMk id="3" creationId="{00000000-0000-0000-0000-000000000000}"/>
          </ac:spMkLst>
        </pc:spChg>
        <pc:picChg chg="add mod">
          <ac:chgData name="Martin Klepek" userId="feb729e6-0e74-477c-a0ae-c9b68d8ac753" providerId="ADAL" clId="{74EC27E5-BD3B-D947-90D2-16A7DACF673F}" dt="2023-11-04T10:37:11.116" v="929" actId="1076"/>
          <ac:picMkLst>
            <pc:docMk/>
            <pc:sldMk cId="3878138294" sldId="435"/>
            <ac:picMk id="2050" creationId="{DED21B74-1806-2509-8F92-93273363DE49}"/>
          </ac:picMkLst>
        </pc:picChg>
      </pc:sldChg>
      <pc:sldChg chg="modSp add del ord">
        <pc:chgData name="Martin Klepek" userId="feb729e6-0e74-477c-a0ae-c9b68d8ac753" providerId="ADAL" clId="{74EC27E5-BD3B-D947-90D2-16A7DACF673F}" dt="2023-11-04T10:43:51.157" v="1013" actId="2696"/>
        <pc:sldMkLst>
          <pc:docMk/>
          <pc:sldMk cId="1454491108" sldId="436"/>
        </pc:sldMkLst>
        <pc:graphicFrameChg chg="mod">
          <ac:chgData name="Martin Klepek" userId="feb729e6-0e74-477c-a0ae-c9b68d8ac753" providerId="ADAL" clId="{74EC27E5-BD3B-D947-90D2-16A7DACF673F}" dt="2023-11-04T10:43:02.540" v="971" actId="800"/>
          <ac:graphicFrameMkLst>
            <pc:docMk/>
            <pc:sldMk cId="1454491108" sldId="436"/>
            <ac:graphicFrameMk id="6" creationId="{00000000-0000-0000-0000-000000000000}"/>
          </ac:graphicFrameMkLst>
        </pc:graphicFrameChg>
      </pc:sldChg>
      <pc:sldChg chg="modSp add del mod ord">
        <pc:chgData name="Martin Klepek" userId="feb729e6-0e74-477c-a0ae-c9b68d8ac753" providerId="ADAL" clId="{74EC27E5-BD3B-D947-90D2-16A7DACF673F}" dt="2023-11-04T10:43:51.787" v="1014" actId="2696"/>
        <pc:sldMkLst>
          <pc:docMk/>
          <pc:sldMk cId="3699766202" sldId="437"/>
        </pc:sldMkLst>
        <pc:spChg chg="mod">
          <ac:chgData name="Martin Klepek" userId="feb729e6-0e74-477c-a0ae-c9b68d8ac753" providerId="ADAL" clId="{74EC27E5-BD3B-D947-90D2-16A7DACF673F}" dt="2023-11-04T10:43:17.325" v="999" actId="20577"/>
          <ac:spMkLst>
            <pc:docMk/>
            <pc:sldMk cId="3699766202" sldId="437"/>
            <ac:spMk id="2" creationId="{00000000-0000-0000-0000-000000000000}"/>
          </ac:spMkLst>
        </pc:spChg>
      </pc:sldChg>
      <pc:sldChg chg="add">
        <pc:chgData name="Martin Klepek" userId="feb729e6-0e74-477c-a0ae-c9b68d8ac753" providerId="ADAL" clId="{74EC27E5-BD3B-D947-90D2-16A7DACF673F}" dt="2023-11-04T10:43:46.705" v="1012" actId="2890"/>
        <pc:sldMkLst>
          <pc:docMk/>
          <pc:sldMk cId="1601286792" sldId="438"/>
        </pc:sldMkLst>
      </pc:sldChg>
      <pc:sldChg chg="modSp add mod modAnim">
        <pc:chgData name="Martin Klepek" userId="feb729e6-0e74-477c-a0ae-c9b68d8ac753" providerId="ADAL" clId="{74EC27E5-BD3B-D947-90D2-16A7DACF673F}" dt="2023-11-04T10:46:32.232" v="1083" actId="20577"/>
        <pc:sldMkLst>
          <pc:docMk/>
          <pc:sldMk cId="1857564466" sldId="439"/>
        </pc:sldMkLst>
        <pc:spChg chg="mod">
          <ac:chgData name="Martin Klepek" userId="feb729e6-0e74-477c-a0ae-c9b68d8ac753" providerId="ADAL" clId="{74EC27E5-BD3B-D947-90D2-16A7DACF673F}" dt="2023-11-04T10:45:12.115" v="1046" actId="20577"/>
          <ac:spMkLst>
            <pc:docMk/>
            <pc:sldMk cId="1857564466" sldId="439"/>
            <ac:spMk id="2" creationId="{00000000-0000-0000-0000-000000000000}"/>
          </ac:spMkLst>
        </pc:spChg>
        <pc:graphicFrameChg chg="mod modGraphic">
          <ac:chgData name="Martin Klepek" userId="feb729e6-0e74-477c-a0ae-c9b68d8ac753" providerId="ADAL" clId="{74EC27E5-BD3B-D947-90D2-16A7DACF673F}" dt="2023-11-04T10:46:32.232" v="1083" actId="20577"/>
          <ac:graphicFrameMkLst>
            <pc:docMk/>
            <pc:sldMk cId="1857564466" sldId="439"/>
            <ac:graphicFrameMk id="6" creationId="{00000000-0000-0000-0000-000000000000}"/>
          </ac:graphicFrameMkLst>
        </pc:graphicFrameChg>
      </pc:sldChg>
      <pc:sldChg chg="add del">
        <pc:chgData name="Martin Klepek" userId="feb729e6-0e74-477c-a0ae-c9b68d8ac753" providerId="ADAL" clId="{74EC27E5-BD3B-D947-90D2-16A7DACF673F}" dt="2023-11-04T10:49:29.416" v="1085" actId="2890"/>
        <pc:sldMkLst>
          <pc:docMk/>
          <pc:sldMk cId="417456011" sldId="440"/>
        </pc:sldMkLst>
      </pc:sldChg>
      <pc:sldChg chg="modSp add mod">
        <pc:chgData name="Martin Klepek" userId="feb729e6-0e74-477c-a0ae-c9b68d8ac753" providerId="ADAL" clId="{74EC27E5-BD3B-D947-90D2-16A7DACF673F}" dt="2023-11-04T18:45:02.656" v="3477" actId="6549"/>
        <pc:sldMkLst>
          <pc:docMk/>
          <pc:sldMk cId="3385979153" sldId="440"/>
        </pc:sldMkLst>
        <pc:spChg chg="mod">
          <ac:chgData name="Martin Klepek" userId="feb729e6-0e74-477c-a0ae-c9b68d8ac753" providerId="ADAL" clId="{74EC27E5-BD3B-D947-90D2-16A7DACF673F}" dt="2023-11-04T18:45:02.656" v="3477" actId="6549"/>
          <ac:spMkLst>
            <pc:docMk/>
            <pc:sldMk cId="3385979153" sldId="440"/>
            <ac:spMk id="3" creationId="{00000000-0000-0000-0000-000000000000}"/>
          </ac:spMkLst>
        </pc:spChg>
      </pc:sldChg>
      <pc:sldChg chg="modSp add mod">
        <pc:chgData name="Martin Klepek" userId="feb729e6-0e74-477c-a0ae-c9b68d8ac753" providerId="ADAL" clId="{74EC27E5-BD3B-D947-90D2-16A7DACF673F}" dt="2023-11-04T18:47:02.788" v="3484" actId="20577"/>
        <pc:sldMkLst>
          <pc:docMk/>
          <pc:sldMk cId="984528531" sldId="441"/>
        </pc:sldMkLst>
        <pc:spChg chg="mod">
          <ac:chgData name="Martin Klepek" userId="feb729e6-0e74-477c-a0ae-c9b68d8ac753" providerId="ADAL" clId="{74EC27E5-BD3B-D947-90D2-16A7DACF673F}" dt="2023-11-04T18:47:02.788" v="3484" actId="20577"/>
          <ac:spMkLst>
            <pc:docMk/>
            <pc:sldMk cId="984528531" sldId="441"/>
            <ac:spMk id="3" creationId="{00000000-0000-0000-0000-000000000000}"/>
          </ac:spMkLst>
        </pc:spChg>
      </pc:sldChg>
      <pc:sldChg chg="modSp add mod">
        <pc:chgData name="Martin Klepek" userId="feb729e6-0e74-477c-a0ae-c9b68d8ac753" providerId="ADAL" clId="{74EC27E5-BD3B-D947-90D2-16A7DACF673F}" dt="2023-11-04T19:26:28.770" v="4648" actId="403"/>
        <pc:sldMkLst>
          <pc:docMk/>
          <pc:sldMk cId="1182971436" sldId="442"/>
        </pc:sldMkLst>
        <pc:spChg chg="mod">
          <ac:chgData name="Martin Klepek" userId="feb729e6-0e74-477c-a0ae-c9b68d8ac753" providerId="ADAL" clId="{74EC27E5-BD3B-D947-90D2-16A7DACF673F}" dt="2023-11-04T19:26:28.770" v="4648" actId="403"/>
          <ac:spMkLst>
            <pc:docMk/>
            <pc:sldMk cId="1182971436" sldId="442"/>
            <ac:spMk id="3" creationId="{00000000-0000-0000-0000-000000000000}"/>
          </ac:spMkLst>
        </pc:spChg>
      </pc:sldChg>
      <pc:sldChg chg="addSp modSp add mod ord">
        <pc:chgData name="Martin Klepek" userId="feb729e6-0e74-477c-a0ae-c9b68d8ac753" providerId="ADAL" clId="{74EC27E5-BD3B-D947-90D2-16A7DACF673F}" dt="2023-11-04T18:38:37.090" v="2884" actId="20577"/>
        <pc:sldMkLst>
          <pc:docMk/>
          <pc:sldMk cId="2419597498" sldId="443"/>
        </pc:sldMkLst>
        <pc:spChg chg="add mod">
          <ac:chgData name="Martin Klepek" userId="feb729e6-0e74-477c-a0ae-c9b68d8ac753" providerId="ADAL" clId="{74EC27E5-BD3B-D947-90D2-16A7DACF673F}" dt="2023-11-04T18:38:37.090" v="2884" actId="20577"/>
          <ac:spMkLst>
            <pc:docMk/>
            <pc:sldMk cId="2419597498" sldId="443"/>
            <ac:spMk id="3" creationId="{5C8E79A2-F2DF-E427-E758-02D4624A4EAE}"/>
          </ac:spMkLst>
        </pc:spChg>
        <pc:graphicFrameChg chg="mod modGraphic">
          <ac:chgData name="Martin Klepek" userId="feb729e6-0e74-477c-a0ae-c9b68d8ac753" providerId="ADAL" clId="{74EC27E5-BD3B-D947-90D2-16A7DACF673F}" dt="2023-11-04T10:59:06.258" v="1222" actId="20577"/>
          <ac:graphicFrameMkLst>
            <pc:docMk/>
            <pc:sldMk cId="2419597498" sldId="443"/>
            <ac:graphicFrameMk id="6" creationId="{00000000-0000-0000-0000-000000000000}"/>
          </ac:graphicFrameMkLst>
        </pc:graphicFrameChg>
      </pc:sldChg>
      <pc:sldChg chg="modSp add mod ord">
        <pc:chgData name="Martin Klepek" userId="feb729e6-0e74-477c-a0ae-c9b68d8ac753" providerId="ADAL" clId="{74EC27E5-BD3B-D947-90D2-16A7DACF673F}" dt="2023-11-04T18:24:25.427" v="2049" actId="20577"/>
        <pc:sldMkLst>
          <pc:docMk/>
          <pc:sldMk cId="3140659885" sldId="444"/>
        </pc:sldMkLst>
        <pc:spChg chg="mod">
          <ac:chgData name="Martin Klepek" userId="feb729e6-0e74-477c-a0ae-c9b68d8ac753" providerId="ADAL" clId="{74EC27E5-BD3B-D947-90D2-16A7DACF673F}" dt="2023-11-04T18:20:07.923" v="1367" actId="20577"/>
          <ac:spMkLst>
            <pc:docMk/>
            <pc:sldMk cId="3140659885" sldId="444"/>
            <ac:spMk id="2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8:24:25.427" v="2049" actId="20577"/>
          <ac:spMkLst>
            <pc:docMk/>
            <pc:sldMk cId="3140659885" sldId="444"/>
            <ac:spMk id="3" creationId="{00000000-0000-0000-0000-000000000000}"/>
          </ac:spMkLst>
        </pc:spChg>
      </pc:sldChg>
      <pc:sldChg chg="modSp add mod ord">
        <pc:chgData name="Martin Klepek" userId="feb729e6-0e74-477c-a0ae-c9b68d8ac753" providerId="ADAL" clId="{74EC27E5-BD3B-D947-90D2-16A7DACF673F}" dt="2023-11-04T19:39:51.915" v="5004" actId="20577"/>
        <pc:sldMkLst>
          <pc:docMk/>
          <pc:sldMk cId="1597195770" sldId="445"/>
        </pc:sldMkLst>
        <pc:spChg chg="mod">
          <ac:chgData name="Martin Klepek" userId="feb729e6-0e74-477c-a0ae-c9b68d8ac753" providerId="ADAL" clId="{74EC27E5-BD3B-D947-90D2-16A7DACF673F}" dt="2023-11-04T19:39:51.915" v="5004" actId="20577"/>
          <ac:spMkLst>
            <pc:docMk/>
            <pc:sldMk cId="1597195770" sldId="445"/>
            <ac:spMk id="3" creationId="{00000000-0000-0000-0000-000000000000}"/>
          </ac:spMkLst>
        </pc:spChg>
      </pc:sldChg>
      <pc:sldChg chg="addSp modSp add mod">
        <pc:chgData name="Martin Klepek" userId="feb729e6-0e74-477c-a0ae-c9b68d8ac753" providerId="ADAL" clId="{74EC27E5-BD3B-D947-90D2-16A7DACF673F}" dt="2023-11-04T19:32:39.478" v="4704" actId="20577"/>
        <pc:sldMkLst>
          <pc:docMk/>
          <pc:sldMk cId="2355116062" sldId="446"/>
        </pc:sldMkLst>
        <pc:spChg chg="mod">
          <ac:chgData name="Martin Klepek" userId="feb729e6-0e74-477c-a0ae-c9b68d8ac753" providerId="ADAL" clId="{74EC27E5-BD3B-D947-90D2-16A7DACF673F}" dt="2023-11-04T19:32:39.478" v="4704" actId="20577"/>
          <ac:spMkLst>
            <pc:docMk/>
            <pc:sldMk cId="2355116062" sldId="446"/>
            <ac:spMk id="2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9:01:03.494" v="3756" actId="20577"/>
          <ac:spMkLst>
            <pc:docMk/>
            <pc:sldMk cId="2355116062" sldId="446"/>
            <ac:spMk id="3" creationId="{00000000-0000-0000-0000-000000000000}"/>
          </ac:spMkLst>
        </pc:spChg>
        <pc:spChg chg="add mod">
          <ac:chgData name="Martin Klepek" userId="feb729e6-0e74-477c-a0ae-c9b68d8ac753" providerId="ADAL" clId="{74EC27E5-BD3B-D947-90D2-16A7DACF673F}" dt="2023-11-04T19:02:38.550" v="3764"/>
          <ac:spMkLst>
            <pc:docMk/>
            <pc:sldMk cId="2355116062" sldId="446"/>
            <ac:spMk id="5" creationId="{201CA2A6-3DF2-EDBF-2FFB-8516966158DC}"/>
          </ac:spMkLst>
        </pc:spChg>
        <pc:picChg chg="add mod">
          <ac:chgData name="Martin Klepek" userId="feb729e6-0e74-477c-a0ae-c9b68d8ac753" providerId="ADAL" clId="{74EC27E5-BD3B-D947-90D2-16A7DACF673F}" dt="2023-11-04T19:01:32.578" v="3762" actId="1076"/>
          <ac:picMkLst>
            <pc:docMk/>
            <pc:sldMk cId="2355116062" sldId="446"/>
            <ac:picMk id="1026" creationId="{AC23B742-E508-111C-5EF9-D7F6CD6B3E07}"/>
          </ac:picMkLst>
        </pc:picChg>
      </pc:sldChg>
      <pc:sldChg chg="addSp delSp modSp add mod">
        <pc:chgData name="Martin Klepek" userId="feb729e6-0e74-477c-a0ae-c9b68d8ac753" providerId="ADAL" clId="{74EC27E5-BD3B-D947-90D2-16A7DACF673F}" dt="2023-11-04T19:39:08.917" v="4990" actId="20577"/>
        <pc:sldMkLst>
          <pc:docMk/>
          <pc:sldMk cId="495216568" sldId="447"/>
        </pc:sldMkLst>
        <pc:spChg chg="mod">
          <ac:chgData name="Martin Klepek" userId="feb729e6-0e74-477c-a0ae-c9b68d8ac753" providerId="ADAL" clId="{74EC27E5-BD3B-D947-90D2-16A7DACF673F}" dt="2023-11-04T19:32:44.428" v="4711" actId="20577"/>
          <ac:spMkLst>
            <pc:docMk/>
            <pc:sldMk cId="495216568" sldId="447"/>
            <ac:spMk id="2" creationId="{00000000-0000-0000-0000-000000000000}"/>
          </ac:spMkLst>
        </pc:spChg>
        <pc:spChg chg="mod">
          <ac:chgData name="Martin Klepek" userId="feb729e6-0e74-477c-a0ae-c9b68d8ac753" providerId="ADAL" clId="{74EC27E5-BD3B-D947-90D2-16A7DACF673F}" dt="2023-11-04T19:39:08.917" v="4990" actId="20577"/>
          <ac:spMkLst>
            <pc:docMk/>
            <pc:sldMk cId="495216568" sldId="447"/>
            <ac:spMk id="3" creationId="{00000000-0000-0000-0000-000000000000}"/>
          </ac:spMkLst>
        </pc:spChg>
        <pc:picChg chg="add del mod">
          <ac:chgData name="Martin Klepek" userId="feb729e6-0e74-477c-a0ae-c9b68d8ac753" providerId="ADAL" clId="{74EC27E5-BD3B-D947-90D2-16A7DACF673F}" dt="2023-11-04T19:07:33.209" v="3827" actId="478"/>
          <ac:picMkLst>
            <pc:docMk/>
            <pc:sldMk cId="495216568" sldId="447"/>
            <ac:picMk id="6" creationId="{7784B827-5B84-7F1E-5635-405746DF71B8}"/>
          </ac:picMkLst>
        </pc:picChg>
        <pc:picChg chg="add mod">
          <ac:chgData name="Martin Klepek" userId="feb729e6-0e74-477c-a0ae-c9b68d8ac753" providerId="ADAL" clId="{74EC27E5-BD3B-D947-90D2-16A7DACF673F}" dt="2023-11-04T19:38:54.326" v="4989" actId="1076"/>
          <ac:picMkLst>
            <pc:docMk/>
            <pc:sldMk cId="495216568" sldId="447"/>
            <ac:picMk id="8" creationId="{914B5D41-DFD2-7D8A-DA64-5858FBDEA40D}"/>
          </ac:picMkLst>
        </pc:picChg>
        <pc:picChg chg="add mod">
          <ac:chgData name="Martin Klepek" userId="feb729e6-0e74-477c-a0ae-c9b68d8ac753" providerId="ADAL" clId="{74EC27E5-BD3B-D947-90D2-16A7DACF673F}" dt="2023-11-04T19:38:54.326" v="4989" actId="1076"/>
          <ac:picMkLst>
            <pc:docMk/>
            <pc:sldMk cId="495216568" sldId="447"/>
            <ac:picMk id="10" creationId="{13D467A0-6086-8365-5BDB-37429990DC42}"/>
          </ac:picMkLst>
        </pc:picChg>
      </pc:sldChg>
      <pc:sldChg chg="addSp delSp modSp add mod">
        <pc:chgData name="Martin Klepek" userId="feb729e6-0e74-477c-a0ae-c9b68d8ac753" providerId="ADAL" clId="{74EC27E5-BD3B-D947-90D2-16A7DACF673F}" dt="2023-11-04T19:32:07.763" v="4697" actId="20577"/>
        <pc:sldMkLst>
          <pc:docMk/>
          <pc:sldMk cId="684974755" sldId="448"/>
        </pc:sldMkLst>
        <pc:spChg chg="del">
          <ac:chgData name="Martin Klepek" userId="feb729e6-0e74-477c-a0ae-c9b68d8ac753" providerId="ADAL" clId="{74EC27E5-BD3B-D947-90D2-16A7DACF673F}" dt="2023-11-04T19:28:44.334" v="4650" actId="478"/>
          <ac:spMkLst>
            <pc:docMk/>
            <pc:sldMk cId="684974755" sldId="448"/>
            <ac:spMk id="12" creationId="{6A0697FF-E7B4-344F-8CEF-30C975B3C6E1}"/>
          </ac:spMkLst>
        </pc:spChg>
        <pc:spChg chg="mod">
          <ac:chgData name="Martin Klepek" userId="feb729e6-0e74-477c-a0ae-c9b68d8ac753" providerId="ADAL" clId="{74EC27E5-BD3B-D947-90D2-16A7DACF673F}" dt="2023-11-04T19:32:07.763" v="4697" actId="20577"/>
          <ac:spMkLst>
            <pc:docMk/>
            <pc:sldMk cId="684974755" sldId="448"/>
            <ac:spMk id="20" creationId="{29066A1C-E36E-2F46-BF70-7A3641D629F9}"/>
          </ac:spMkLst>
        </pc:spChg>
        <pc:grpChg chg="del">
          <ac:chgData name="Martin Klepek" userId="feb729e6-0e74-477c-a0ae-c9b68d8ac753" providerId="ADAL" clId="{74EC27E5-BD3B-D947-90D2-16A7DACF673F}" dt="2023-11-04T19:28:45.109" v="4651" actId="478"/>
          <ac:grpSpMkLst>
            <pc:docMk/>
            <pc:sldMk cId="684974755" sldId="448"/>
            <ac:grpSpMk id="2" creationId="{3E4205A1-0E14-9C40-B2E1-F4BCFC60FE71}"/>
          </ac:grpSpMkLst>
        </pc:grpChg>
        <pc:picChg chg="add mod">
          <ac:chgData name="Martin Klepek" userId="feb729e6-0e74-477c-a0ae-c9b68d8ac753" providerId="ADAL" clId="{74EC27E5-BD3B-D947-90D2-16A7DACF673F}" dt="2023-11-04T19:29:11.060" v="4657" actId="1076"/>
          <ac:picMkLst>
            <pc:docMk/>
            <pc:sldMk cId="684974755" sldId="448"/>
            <ac:picMk id="3074" creationId="{02B53F5E-11C4-E020-B90D-B11F3ECA8B3E}"/>
          </ac:picMkLst>
        </pc:picChg>
      </pc:sldChg>
      <pc:sldChg chg="modSp add mod ord">
        <pc:chgData name="Martin Klepek" userId="feb729e6-0e74-477c-a0ae-c9b68d8ac753" providerId="ADAL" clId="{74EC27E5-BD3B-D947-90D2-16A7DACF673F}" dt="2023-11-04T19:40:53.996" v="5032" actId="20577"/>
        <pc:sldMkLst>
          <pc:docMk/>
          <pc:sldMk cId="3479242365" sldId="449"/>
        </pc:sldMkLst>
        <pc:spChg chg="mod">
          <ac:chgData name="Martin Klepek" userId="feb729e6-0e74-477c-a0ae-c9b68d8ac753" providerId="ADAL" clId="{74EC27E5-BD3B-D947-90D2-16A7DACF673F}" dt="2023-11-04T19:40:53.996" v="5032" actId="20577"/>
          <ac:spMkLst>
            <pc:docMk/>
            <pc:sldMk cId="3479242365" sldId="449"/>
            <ac:spMk id="3" creationId="{00000000-0000-0000-0000-000000000000}"/>
          </ac:spMkLst>
        </pc:spChg>
      </pc:sldChg>
    </pc:docChg>
  </pc:docChgLst>
  <pc:docChgLst>
    <pc:chgData name="Martin Klepek" userId="feb729e6-0e74-477c-a0ae-c9b68d8ac753" providerId="ADAL" clId="{2772F62D-770C-4A40-9C74-B437E4CE5AA7}"/>
    <pc:docChg chg="delSld modSld">
      <pc:chgData name="Martin Klepek" userId="feb729e6-0e74-477c-a0ae-c9b68d8ac753" providerId="ADAL" clId="{2772F62D-770C-4A40-9C74-B437E4CE5AA7}" dt="2024-10-12T04:38:27.858" v="25" actId="20577"/>
      <pc:docMkLst>
        <pc:docMk/>
      </pc:docMkLst>
      <pc:sldChg chg="modSp mod">
        <pc:chgData name="Martin Klepek" userId="feb729e6-0e74-477c-a0ae-c9b68d8ac753" providerId="ADAL" clId="{2772F62D-770C-4A40-9C74-B437E4CE5AA7}" dt="2024-10-12T04:38:27.858" v="25" actId="20577"/>
        <pc:sldMkLst>
          <pc:docMk/>
          <pc:sldMk cId="1665684436" sldId="256"/>
        </pc:sldMkLst>
        <pc:spChg chg="mod">
          <ac:chgData name="Martin Klepek" userId="feb729e6-0e74-477c-a0ae-c9b68d8ac753" providerId="ADAL" clId="{2772F62D-770C-4A40-9C74-B437E4CE5AA7}" dt="2024-10-12T04:38:27.858" v="25" actId="20577"/>
          <ac:spMkLst>
            <pc:docMk/>
            <pc:sldMk cId="1665684436" sldId="256"/>
            <ac:spMk id="2" creationId="{00000000-0000-0000-0000-000000000000}"/>
          </ac:spMkLst>
        </pc:spChg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0" sldId="282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0" sldId="283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4046376688" sldId="323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617630174" sldId="329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1313732222" sldId="335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1294673000" sldId="348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3310504861" sldId="349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1687890512" sldId="350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2039384351" sldId="352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1885752239" sldId="353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2480664" sldId="355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843415325" sldId="359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914744292" sldId="361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2575584941" sldId="362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3975320724" sldId="363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62861654" sldId="364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1384777764" sldId="376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3229880484" sldId="377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940915615" sldId="381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2533208229" sldId="382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635457382" sldId="383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2679666827" sldId="384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4287284158" sldId="423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1872181728" sldId="425"/>
        </pc:sldMkLst>
      </pc:sldChg>
      <pc:sldChg chg="del">
        <pc:chgData name="Martin Klepek" userId="feb729e6-0e74-477c-a0ae-c9b68d8ac753" providerId="ADAL" clId="{2772F62D-770C-4A40-9C74-B437E4CE5AA7}" dt="2024-10-12T04:38:14.175" v="0" actId="2696"/>
        <pc:sldMkLst>
          <pc:docMk/>
          <pc:sldMk cId="3140659885" sldId="444"/>
        </pc:sldMkLst>
      </pc:sldChg>
    </pc:docChg>
  </pc:docChgLst>
  <pc:docChgLst>
    <pc:chgData name="Martin Klepek" userId="feb729e6-0e74-477c-a0ae-c9b68d8ac753" providerId="ADAL" clId="{73123DCB-1EBA-174C-9DE8-1DCF87F25417}"/>
    <pc:docChg chg="undo custSel addSld delSld modSld sldOrd">
      <pc:chgData name="Martin Klepek" userId="feb729e6-0e74-477c-a0ae-c9b68d8ac753" providerId="ADAL" clId="{73123DCB-1EBA-174C-9DE8-1DCF87F25417}" dt="2023-10-17T08:15:01.302" v="473" actId="20578"/>
      <pc:docMkLst>
        <pc:docMk/>
      </pc:docMkLst>
      <pc:sldChg chg="modSp mod">
        <pc:chgData name="Martin Klepek" userId="feb729e6-0e74-477c-a0ae-c9b68d8ac753" providerId="ADAL" clId="{73123DCB-1EBA-174C-9DE8-1DCF87F25417}" dt="2023-10-17T06:02:19.782" v="66" actId="20577"/>
        <pc:sldMkLst>
          <pc:docMk/>
          <pc:sldMk cId="1665684436" sldId="256"/>
        </pc:sldMkLst>
        <pc:spChg chg="mod">
          <ac:chgData name="Martin Klepek" userId="feb729e6-0e74-477c-a0ae-c9b68d8ac753" providerId="ADAL" clId="{73123DCB-1EBA-174C-9DE8-1DCF87F25417}" dt="2023-10-17T06:02:19.782" v="66" actId="20577"/>
          <ac:spMkLst>
            <pc:docMk/>
            <pc:sldMk cId="1665684436" sldId="256"/>
            <ac:spMk id="2" creationId="{00000000-0000-0000-0000-000000000000}"/>
          </ac:spMkLst>
        </pc:spChg>
      </pc:sldChg>
      <pc:sldChg chg="delSp modSp add mod">
        <pc:chgData name="Martin Klepek" userId="feb729e6-0e74-477c-a0ae-c9b68d8ac753" providerId="ADAL" clId="{73123DCB-1EBA-174C-9DE8-1DCF87F25417}" dt="2023-10-17T07:53:36.635" v="109" actId="1076"/>
        <pc:sldMkLst>
          <pc:docMk/>
          <pc:sldMk cId="0" sldId="282"/>
        </pc:sldMkLst>
        <pc:spChg chg="mod">
          <ac:chgData name="Martin Klepek" userId="feb729e6-0e74-477c-a0ae-c9b68d8ac753" providerId="ADAL" clId="{73123DCB-1EBA-174C-9DE8-1DCF87F25417}" dt="2023-10-17T07:53:23.988" v="105" actId="20577"/>
          <ac:spMkLst>
            <pc:docMk/>
            <pc:sldMk cId="0" sldId="282"/>
            <ac:spMk id="264" creationId="{00000000-0000-0000-0000-000000000000}"/>
          </ac:spMkLst>
        </pc:spChg>
        <pc:spChg chg="del mod">
          <ac:chgData name="Martin Klepek" userId="feb729e6-0e74-477c-a0ae-c9b68d8ac753" providerId="ADAL" clId="{73123DCB-1EBA-174C-9DE8-1DCF87F25417}" dt="2023-10-17T07:53:30.579" v="108" actId="478"/>
          <ac:spMkLst>
            <pc:docMk/>
            <pc:sldMk cId="0" sldId="282"/>
            <ac:spMk id="265" creationId="{00000000-0000-0000-0000-000000000000}"/>
          </ac:spMkLst>
        </pc:spChg>
        <pc:spChg chg="mod">
          <ac:chgData name="Martin Klepek" userId="feb729e6-0e74-477c-a0ae-c9b68d8ac753" providerId="ADAL" clId="{73123DCB-1EBA-174C-9DE8-1DCF87F25417}" dt="2023-10-17T07:53:36.635" v="109" actId="1076"/>
          <ac:spMkLst>
            <pc:docMk/>
            <pc:sldMk cId="0" sldId="282"/>
            <ac:spMk id="266" creationId="{00000000-0000-0000-0000-000000000000}"/>
          </ac:spMkLst>
        </pc:spChg>
        <pc:spChg chg="mod">
          <ac:chgData name="Martin Klepek" userId="feb729e6-0e74-477c-a0ae-c9b68d8ac753" providerId="ADAL" clId="{73123DCB-1EBA-174C-9DE8-1DCF87F25417}" dt="2023-10-17T07:53:36.635" v="109" actId="1076"/>
          <ac:spMkLst>
            <pc:docMk/>
            <pc:sldMk cId="0" sldId="282"/>
            <ac:spMk id="267" creationId="{00000000-0000-0000-0000-000000000000}"/>
          </ac:spMkLst>
        </pc:spChg>
        <pc:spChg chg="mod">
          <ac:chgData name="Martin Klepek" userId="feb729e6-0e74-477c-a0ae-c9b68d8ac753" providerId="ADAL" clId="{73123DCB-1EBA-174C-9DE8-1DCF87F25417}" dt="2023-10-17T07:53:36.635" v="109" actId="1076"/>
          <ac:spMkLst>
            <pc:docMk/>
            <pc:sldMk cId="0" sldId="282"/>
            <ac:spMk id="268" creationId="{00000000-0000-0000-0000-000000000000}"/>
          </ac:spMkLst>
        </pc:spChg>
        <pc:spChg chg="mod">
          <ac:chgData name="Martin Klepek" userId="feb729e6-0e74-477c-a0ae-c9b68d8ac753" providerId="ADAL" clId="{73123DCB-1EBA-174C-9DE8-1DCF87F25417}" dt="2023-10-17T07:53:36.635" v="109" actId="1076"/>
          <ac:spMkLst>
            <pc:docMk/>
            <pc:sldMk cId="0" sldId="282"/>
            <ac:spMk id="269" creationId="{00000000-0000-0000-0000-000000000000}"/>
          </ac:spMkLst>
        </pc:spChg>
        <pc:spChg chg="mod">
          <ac:chgData name="Martin Klepek" userId="feb729e6-0e74-477c-a0ae-c9b68d8ac753" providerId="ADAL" clId="{73123DCB-1EBA-174C-9DE8-1DCF87F25417}" dt="2023-10-17T07:53:36.635" v="109" actId="1076"/>
          <ac:spMkLst>
            <pc:docMk/>
            <pc:sldMk cId="0" sldId="282"/>
            <ac:spMk id="270" creationId="{00000000-0000-0000-0000-000000000000}"/>
          </ac:spMkLst>
        </pc:spChg>
        <pc:spChg chg="mod">
          <ac:chgData name="Martin Klepek" userId="feb729e6-0e74-477c-a0ae-c9b68d8ac753" providerId="ADAL" clId="{73123DCB-1EBA-174C-9DE8-1DCF87F25417}" dt="2023-10-17T07:53:36.635" v="109" actId="1076"/>
          <ac:spMkLst>
            <pc:docMk/>
            <pc:sldMk cId="0" sldId="282"/>
            <ac:spMk id="271" creationId="{00000000-0000-0000-0000-000000000000}"/>
          </ac:spMkLst>
        </pc:spChg>
        <pc:spChg chg="mod">
          <ac:chgData name="Martin Klepek" userId="feb729e6-0e74-477c-a0ae-c9b68d8ac753" providerId="ADAL" clId="{73123DCB-1EBA-174C-9DE8-1DCF87F25417}" dt="2023-10-17T07:53:36.635" v="109" actId="1076"/>
          <ac:spMkLst>
            <pc:docMk/>
            <pc:sldMk cId="0" sldId="282"/>
            <ac:spMk id="276" creationId="{00000000-0000-0000-0000-000000000000}"/>
          </ac:spMkLst>
        </pc:spChg>
        <pc:spChg chg="mod">
          <ac:chgData name="Martin Klepek" userId="feb729e6-0e74-477c-a0ae-c9b68d8ac753" providerId="ADAL" clId="{73123DCB-1EBA-174C-9DE8-1DCF87F25417}" dt="2023-10-17T07:53:36.635" v="109" actId="1076"/>
          <ac:spMkLst>
            <pc:docMk/>
            <pc:sldMk cId="0" sldId="282"/>
            <ac:spMk id="278" creationId="{00000000-0000-0000-0000-000000000000}"/>
          </ac:spMkLst>
        </pc:spChg>
        <pc:cxnChg chg="mod">
          <ac:chgData name="Martin Klepek" userId="feb729e6-0e74-477c-a0ae-c9b68d8ac753" providerId="ADAL" clId="{73123DCB-1EBA-174C-9DE8-1DCF87F25417}" dt="2023-10-17T07:53:36.635" v="109" actId="1076"/>
          <ac:cxnSpMkLst>
            <pc:docMk/>
            <pc:sldMk cId="0" sldId="282"/>
            <ac:cxnSpMk id="272" creationId="{00000000-0000-0000-0000-000000000000}"/>
          </ac:cxnSpMkLst>
        </pc:cxnChg>
        <pc:cxnChg chg="mod">
          <ac:chgData name="Martin Klepek" userId="feb729e6-0e74-477c-a0ae-c9b68d8ac753" providerId="ADAL" clId="{73123DCB-1EBA-174C-9DE8-1DCF87F25417}" dt="2023-10-17T07:53:36.635" v="109" actId="1076"/>
          <ac:cxnSpMkLst>
            <pc:docMk/>
            <pc:sldMk cId="0" sldId="282"/>
            <ac:cxnSpMk id="273" creationId="{00000000-0000-0000-0000-000000000000}"/>
          </ac:cxnSpMkLst>
        </pc:cxnChg>
        <pc:cxnChg chg="mod">
          <ac:chgData name="Martin Klepek" userId="feb729e6-0e74-477c-a0ae-c9b68d8ac753" providerId="ADAL" clId="{73123DCB-1EBA-174C-9DE8-1DCF87F25417}" dt="2023-10-17T07:53:36.635" v="109" actId="1076"/>
          <ac:cxnSpMkLst>
            <pc:docMk/>
            <pc:sldMk cId="0" sldId="282"/>
            <ac:cxnSpMk id="274" creationId="{00000000-0000-0000-0000-000000000000}"/>
          </ac:cxnSpMkLst>
        </pc:cxnChg>
        <pc:cxnChg chg="mod">
          <ac:chgData name="Martin Klepek" userId="feb729e6-0e74-477c-a0ae-c9b68d8ac753" providerId="ADAL" clId="{73123DCB-1EBA-174C-9DE8-1DCF87F25417}" dt="2023-10-17T07:53:36.635" v="109" actId="1076"/>
          <ac:cxnSpMkLst>
            <pc:docMk/>
            <pc:sldMk cId="0" sldId="282"/>
            <ac:cxnSpMk id="275" creationId="{00000000-0000-0000-0000-000000000000}"/>
          </ac:cxnSpMkLst>
        </pc:cxnChg>
        <pc:cxnChg chg="mod">
          <ac:chgData name="Martin Klepek" userId="feb729e6-0e74-477c-a0ae-c9b68d8ac753" providerId="ADAL" clId="{73123DCB-1EBA-174C-9DE8-1DCF87F25417}" dt="2023-10-17T07:53:36.635" v="109" actId="1076"/>
          <ac:cxnSpMkLst>
            <pc:docMk/>
            <pc:sldMk cId="0" sldId="282"/>
            <ac:cxnSpMk id="277" creationId="{00000000-0000-0000-0000-000000000000}"/>
          </ac:cxnSpMkLst>
        </pc:cxnChg>
      </pc:sldChg>
      <pc:sldChg chg="modSp add mod ord">
        <pc:chgData name="Martin Klepek" userId="feb729e6-0e74-477c-a0ae-c9b68d8ac753" providerId="ADAL" clId="{73123DCB-1EBA-174C-9DE8-1DCF87F25417}" dt="2023-10-17T08:15:01.302" v="473" actId="20578"/>
        <pc:sldMkLst>
          <pc:docMk/>
          <pc:sldMk cId="0" sldId="283"/>
        </pc:sldMkLst>
        <pc:spChg chg="mod">
          <ac:chgData name="Martin Klepek" userId="feb729e6-0e74-477c-a0ae-c9b68d8ac753" providerId="ADAL" clId="{73123DCB-1EBA-174C-9DE8-1DCF87F25417}" dt="2023-10-17T08:13:02.848" v="413" actId="20577"/>
          <ac:spMkLst>
            <pc:docMk/>
            <pc:sldMk cId="0" sldId="283"/>
            <ac:spMk id="283" creationId="{00000000-0000-0000-0000-000000000000}"/>
          </ac:spMkLst>
        </pc:spChg>
      </pc:sldChg>
      <pc:sldChg chg="addSp delSp modSp mod delAnim">
        <pc:chgData name="Martin Klepek" userId="feb729e6-0e74-477c-a0ae-c9b68d8ac753" providerId="ADAL" clId="{73123DCB-1EBA-174C-9DE8-1DCF87F25417}" dt="2023-10-17T07:52:06.202" v="69"/>
        <pc:sldMkLst>
          <pc:docMk/>
          <pc:sldMk cId="4046376688" sldId="323"/>
        </pc:sldMkLst>
        <pc:spChg chg="del">
          <ac:chgData name="Martin Klepek" userId="feb729e6-0e74-477c-a0ae-c9b68d8ac753" providerId="ADAL" clId="{73123DCB-1EBA-174C-9DE8-1DCF87F25417}" dt="2023-10-17T05:58:47.678" v="3" actId="478"/>
          <ac:spMkLst>
            <pc:docMk/>
            <pc:sldMk cId="4046376688" sldId="323"/>
            <ac:spMk id="5" creationId="{00000000-0000-0000-0000-000000000000}"/>
          </ac:spMkLst>
        </pc:spChg>
        <pc:spChg chg="del">
          <ac:chgData name="Martin Klepek" userId="feb729e6-0e74-477c-a0ae-c9b68d8ac753" providerId="ADAL" clId="{73123DCB-1EBA-174C-9DE8-1DCF87F25417}" dt="2023-10-17T07:52:04.621" v="67" actId="478"/>
          <ac:spMkLst>
            <pc:docMk/>
            <pc:sldMk cId="4046376688" sldId="323"/>
            <ac:spMk id="7" creationId="{00000000-0000-0000-0000-000000000000}"/>
          </ac:spMkLst>
        </pc:spChg>
        <pc:picChg chg="add mod">
          <ac:chgData name="Martin Klepek" userId="feb729e6-0e74-477c-a0ae-c9b68d8ac753" providerId="ADAL" clId="{73123DCB-1EBA-174C-9DE8-1DCF87F25417}" dt="2023-10-17T07:52:06.202" v="69"/>
          <ac:picMkLst>
            <pc:docMk/>
            <pc:sldMk cId="4046376688" sldId="323"/>
            <ac:picMk id="3" creationId="{0015F5A7-CD81-64D0-9E8B-F1629A4850F0}"/>
          </ac:picMkLst>
        </pc:picChg>
        <pc:picChg chg="del">
          <ac:chgData name="Martin Klepek" userId="feb729e6-0e74-477c-a0ae-c9b68d8ac753" providerId="ADAL" clId="{73123DCB-1EBA-174C-9DE8-1DCF87F25417}" dt="2023-10-17T07:52:05.926" v="68" actId="478"/>
          <ac:picMkLst>
            <pc:docMk/>
            <pc:sldMk cId="4046376688" sldId="323"/>
            <ac:picMk id="6" creationId="{00000000-0000-0000-0000-000000000000}"/>
          </ac:picMkLst>
        </pc:picChg>
      </pc:sldChg>
      <pc:sldChg chg="del">
        <pc:chgData name="Martin Klepek" userId="feb729e6-0e74-477c-a0ae-c9b68d8ac753" providerId="ADAL" clId="{73123DCB-1EBA-174C-9DE8-1DCF87F25417}" dt="2023-10-17T05:58:49.548" v="5" actId="2696"/>
        <pc:sldMkLst>
          <pc:docMk/>
          <pc:sldMk cId="3908732673" sldId="325"/>
        </pc:sldMkLst>
      </pc:sldChg>
      <pc:sldChg chg="del">
        <pc:chgData name="Martin Klepek" userId="feb729e6-0e74-477c-a0ae-c9b68d8ac753" providerId="ADAL" clId="{73123DCB-1EBA-174C-9DE8-1DCF87F25417}" dt="2023-10-17T05:58:48.818" v="4" actId="2696"/>
        <pc:sldMkLst>
          <pc:docMk/>
          <pc:sldMk cId="405015317" sldId="326"/>
        </pc:sldMkLst>
      </pc:sldChg>
      <pc:sldChg chg="del">
        <pc:chgData name="Martin Klepek" userId="feb729e6-0e74-477c-a0ae-c9b68d8ac753" providerId="ADAL" clId="{73123DCB-1EBA-174C-9DE8-1DCF87F25417}" dt="2023-10-17T05:58:49.889" v="6" actId="2696"/>
        <pc:sldMkLst>
          <pc:docMk/>
          <pc:sldMk cId="1857361801" sldId="327"/>
        </pc:sldMkLst>
      </pc:sldChg>
      <pc:sldChg chg="addSp delSp modSp mod setBg delAnim">
        <pc:chgData name="Martin Klepek" userId="feb729e6-0e74-477c-a0ae-c9b68d8ac753" providerId="ADAL" clId="{73123DCB-1EBA-174C-9DE8-1DCF87F25417}" dt="2023-10-17T06:00:33.027" v="17" actId="1076"/>
        <pc:sldMkLst>
          <pc:docMk/>
          <pc:sldMk cId="617630174" sldId="329"/>
        </pc:sldMkLst>
        <pc:spChg chg="add del">
          <ac:chgData name="Martin Klepek" userId="feb729e6-0e74-477c-a0ae-c9b68d8ac753" providerId="ADAL" clId="{73123DCB-1EBA-174C-9DE8-1DCF87F25417}" dt="2023-10-17T06:00:27.163" v="14" actId="26606"/>
          <ac:spMkLst>
            <pc:docMk/>
            <pc:sldMk cId="617630174" sldId="329"/>
            <ac:spMk id="2" creationId="{00000000-0000-0000-0000-000000000000}"/>
          </ac:spMkLst>
        </pc:spChg>
        <pc:spChg chg="del">
          <ac:chgData name="Martin Klepek" userId="feb729e6-0e74-477c-a0ae-c9b68d8ac753" providerId="ADAL" clId="{73123DCB-1EBA-174C-9DE8-1DCF87F25417}" dt="2023-10-17T05:58:56.745" v="9" actId="478"/>
          <ac:spMkLst>
            <pc:docMk/>
            <pc:sldMk cId="617630174" sldId="329"/>
            <ac:spMk id="5" creationId="{00000000-0000-0000-0000-000000000000}"/>
          </ac:spMkLst>
        </pc:spChg>
        <pc:spChg chg="add del mod">
          <ac:chgData name="Martin Klepek" userId="feb729e6-0e74-477c-a0ae-c9b68d8ac753" providerId="ADAL" clId="{73123DCB-1EBA-174C-9DE8-1DCF87F25417}" dt="2023-10-17T06:00:19.717" v="11"/>
          <ac:spMkLst>
            <pc:docMk/>
            <pc:sldMk cId="617630174" sldId="329"/>
            <ac:spMk id="6" creationId="{5FFA85B1-3C7A-5AC1-BFF9-FE269A479EEE}"/>
          </ac:spMkLst>
        </pc:spChg>
        <pc:spChg chg="del">
          <ac:chgData name="Martin Klepek" userId="feb729e6-0e74-477c-a0ae-c9b68d8ac753" providerId="ADAL" clId="{73123DCB-1EBA-174C-9DE8-1DCF87F25417}" dt="2023-10-17T05:58:53.235" v="7" actId="478"/>
          <ac:spMkLst>
            <pc:docMk/>
            <pc:sldMk cId="617630174" sldId="329"/>
            <ac:spMk id="8" creationId="{00000000-0000-0000-0000-000000000000}"/>
          </ac:spMkLst>
        </pc:spChg>
        <pc:spChg chg="add del">
          <ac:chgData name="Martin Klepek" userId="feb729e6-0e74-477c-a0ae-c9b68d8ac753" providerId="ADAL" clId="{73123DCB-1EBA-174C-9DE8-1DCF87F25417}" dt="2023-10-17T06:00:27.163" v="14" actId="26606"/>
          <ac:spMkLst>
            <pc:docMk/>
            <pc:sldMk cId="617630174" sldId="329"/>
            <ac:spMk id="14" creationId="{42A4FC2C-047E-45A5-965D-8E1E3BF09BC6}"/>
          </ac:spMkLst>
        </pc:spChg>
        <pc:picChg chg="del">
          <ac:chgData name="Martin Klepek" userId="feb729e6-0e74-477c-a0ae-c9b68d8ac753" providerId="ADAL" clId="{73123DCB-1EBA-174C-9DE8-1DCF87F25417}" dt="2023-10-17T05:58:54.530" v="8" actId="478"/>
          <ac:picMkLst>
            <pc:docMk/>
            <pc:sldMk cId="617630174" sldId="329"/>
            <ac:picMk id="4" creationId="{00000000-0000-0000-0000-000000000000}"/>
          </ac:picMkLst>
        </pc:picChg>
        <pc:picChg chg="add mod">
          <ac:chgData name="Martin Klepek" userId="feb729e6-0e74-477c-a0ae-c9b68d8ac753" providerId="ADAL" clId="{73123DCB-1EBA-174C-9DE8-1DCF87F25417}" dt="2023-10-17T06:00:33.027" v="17" actId="1076"/>
          <ac:picMkLst>
            <pc:docMk/>
            <pc:sldMk cId="617630174" sldId="329"/>
            <ac:picMk id="9" creationId="{464A6CD3-CCCC-22DD-0571-C98CBEA58BC3}"/>
          </ac:picMkLst>
        </pc:picChg>
        <pc:picChg chg="del">
          <ac:chgData name="Martin Klepek" userId="feb729e6-0e74-477c-a0ae-c9b68d8ac753" providerId="ADAL" clId="{73123DCB-1EBA-174C-9DE8-1DCF87F25417}" dt="2023-10-17T06:00:18.044" v="10" actId="478"/>
          <ac:picMkLst>
            <pc:docMk/>
            <pc:sldMk cId="617630174" sldId="329"/>
            <ac:picMk id="3074" creationId="{00000000-0000-0000-0000-000000000000}"/>
          </ac:picMkLst>
        </pc:picChg>
      </pc:sldChg>
      <pc:sldChg chg="del">
        <pc:chgData name="Martin Klepek" userId="feb729e6-0e74-477c-a0ae-c9b68d8ac753" providerId="ADAL" clId="{73123DCB-1EBA-174C-9DE8-1DCF87F25417}" dt="2023-10-17T05:58:37.734" v="2" actId="2696"/>
        <pc:sldMkLst>
          <pc:docMk/>
          <pc:sldMk cId="3481799833" sldId="330"/>
        </pc:sldMkLst>
      </pc:sldChg>
      <pc:sldChg chg="del">
        <pc:chgData name="Martin Klepek" userId="feb729e6-0e74-477c-a0ae-c9b68d8ac753" providerId="ADAL" clId="{73123DCB-1EBA-174C-9DE8-1DCF87F25417}" dt="2023-10-17T05:58:37.044" v="1" actId="2696"/>
        <pc:sldMkLst>
          <pc:docMk/>
          <pc:sldMk cId="4123628401" sldId="331"/>
        </pc:sldMkLst>
      </pc:sldChg>
      <pc:sldChg chg="del">
        <pc:chgData name="Martin Klepek" userId="feb729e6-0e74-477c-a0ae-c9b68d8ac753" providerId="ADAL" clId="{73123DCB-1EBA-174C-9DE8-1DCF87F25417}" dt="2023-10-17T06:00:36.643" v="18" actId="2696"/>
        <pc:sldMkLst>
          <pc:docMk/>
          <pc:sldMk cId="4151314280" sldId="333"/>
        </pc:sldMkLst>
      </pc:sldChg>
      <pc:sldChg chg="del">
        <pc:chgData name="Martin Klepek" userId="feb729e6-0e74-477c-a0ae-c9b68d8ac753" providerId="ADAL" clId="{73123DCB-1EBA-174C-9DE8-1DCF87F25417}" dt="2023-10-17T06:00:37.495" v="19" actId="2696"/>
        <pc:sldMkLst>
          <pc:docMk/>
          <pc:sldMk cId="1235406691" sldId="334"/>
        </pc:sldMkLst>
      </pc:sldChg>
      <pc:sldChg chg="addSp delSp modSp mod">
        <pc:chgData name="Martin Klepek" userId="feb729e6-0e74-477c-a0ae-c9b68d8ac753" providerId="ADAL" clId="{73123DCB-1EBA-174C-9DE8-1DCF87F25417}" dt="2023-10-17T08:14:24.795" v="469" actId="403"/>
        <pc:sldMkLst>
          <pc:docMk/>
          <pc:sldMk cId="1313732222" sldId="335"/>
        </pc:sldMkLst>
        <pc:spChg chg="add del mod">
          <ac:chgData name="Martin Klepek" userId="feb729e6-0e74-477c-a0ae-c9b68d8ac753" providerId="ADAL" clId="{73123DCB-1EBA-174C-9DE8-1DCF87F25417}" dt="2023-10-17T08:06:12.891" v="133"/>
          <ac:spMkLst>
            <pc:docMk/>
            <pc:sldMk cId="1313732222" sldId="335"/>
            <ac:spMk id="3" creationId="{CEF9844E-D7EE-B75C-38FD-F0E636181BFE}"/>
          </ac:spMkLst>
        </pc:spChg>
        <pc:spChg chg="add mod">
          <ac:chgData name="Martin Klepek" userId="feb729e6-0e74-477c-a0ae-c9b68d8ac753" providerId="ADAL" clId="{73123DCB-1EBA-174C-9DE8-1DCF87F25417}" dt="2023-10-17T08:14:24.795" v="469" actId="403"/>
          <ac:spMkLst>
            <pc:docMk/>
            <pc:sldMk cId="1313732222" sldId="335"/>
            <ac:spMk id="4" creationId="{C9588379-74EC-E025-C7C4-D52E40656E4C}"/>
          </ac:spMkLst>
        </pc:spChg>
        <pc:spChg chg="mod">
          <ac:chgData name="Martin Klepek" userId="feb729e6-0e74-477c-a0ae-c9b68d8ac753" providerId="ADAL" clId="{73123DCB-1EBA-174C-9DE8-1DCF87F25417}" dt="2023-10-17T08:05:45.234" v="132" actId="1076"/>
          <ac:spMkLst>
            <pc:docMk/>
            <pc:sldMk cId="1313732222" sldId="335"/>
            <ac:spMk id="5" creationId="{00000000-0000-0000-0000-000000000000}"/>
          </ac:spMkLst>
        </pc:spChg>
        <pc:spChg chg="del">
          <ac:chgData name="Martin Klepek" userId="feb729e6-0e74-477c-a0ae-c9b68d8ac753" providerId="ADAL" clId="{73123DCB-1EBA-174C-9DE8-1DCF87F25417}" dt="2023-10-17T08:05:01.963" v="110" actId="478"/>
          <ac:spMkLst>
            <pc:docMk/>
            <pc:sldMk cId="1313732222" sldId="335"/>
            <ac:spMk id="6" creationId="{00000000-0000-0000-0000-000000000000}"/>
          </ac:spMkLst>
        </pc:spChg>
        <pc:picChg chg="add del mod">
          <ac:chgData name="Martin Klepek" userId="feb729e6-0e74-477c-a0ae-c9b68d8ac753" providerId="ADAL" clId="{73123DCB-1EBA-174C-9DE8-1DCF87F25417}" dt="2023-10-17T08:06:37.076" v="137" actId="478"/>
          <ac:picMkLst>
            <pc:docMk/>
            <pc:sldMk cId="1313732222" sldId="335"/>
            <ac:picMk id="1026" creationId="{6453C4CF-55C1-E25B-6F81-3ED468E09F0E}"/>
          </ac:picMkLst>
        </pc:picChg>
        <pc:picChg chg="add mod">
          <ac:chgData name="Martin Klepek" userId="feb729e6-0e74-477c-a0ae-c9b68d8ac753" providerId="ADAL" clId="{73123DCB-1EBA-174C-9DE8-1DCF87F25417}" dt="2023-10-17T08:06:40.181" v="139" actId="1076"/>
          <ac:picMkLst>
            <pc:docMk/>
            <pc:sldMk cId="1313732222" sldId="335"/>
            <ac:picMk id="1028" creationId="{1DED290B-B89B-3037-B3CD-F95436049E81}"/>
          </ac:picMkLst>
        </pc:picChg>
      </pc:sldChg>
      <pc:sldChg chg="del">
        <pc:chgData name="Martin Klepek" userId="feb729e6-0e74-477c-a0ae-c9b68d8ac753" providerId="ADAL" clId="{73123DCB-1EBA-174C-9DE8-1DCF87F25417}" dt="2023-10-17T06:00:59.945" v="22" actId="2696"/>
        <pc:sldMkLst>
          <pc:docMk/>
          <pc:sldMk cId="1661479843" sldId="336"/>
        </pc:sldMkLst>
      </pc:sldChg>
      <pc:sldChg chg="del">
        <pc:chgData name="Martin Klepek" userId="feb729e6-0e74-477c-a0ae-c9b68d8ac753" providerId="ADAL" clId="{73123DCB-1EBA-174C-9DE8-1DCF87F25417}" dt="2023-10-17T06:01:09.393" v="24" actId="2696"/>
        <pc:sldMkLst>
          <pc:docMk/>
          <pc:sldMk cId="3988536698" sldId="337"/>
        </pc:sldMkLst>
      </pc:sldChg>
      <pc:sldChg chg="del">
        <pc:chgData name="Martin Klepek" userId="feb729e6-0e74-477c-a0ae-c9b68d8ac753" providerId="ADAL" clId="{73123DCB-1EBA-174C-9DE8-1DCF87F25417}" dt="2023-10-17T06:01:03.481" v="23" actId="2696"/>
        <pc:sldMkLst>
          <pc:docMk/>
          <pc:sldMk cId="2612426655" sldId="339"/>
        </pc:sldMkLst>
      </pc:sldChg>
      <pc:sldChg chg="del">
        <pc:chgData name="Martin Klepek" userId="feb729e6-0e74-477c-a0ae-c9b68d8ac753" providerId="ADAL" clId="{73123DCB-1EBA-174C-9DE8-1DCF87F25417}" dt="2023-10-17T06:01:20.902" v="28" actId="2696"/>
        <pc:sldMkLst>
          <pc:docMk/>
          <pc:sldMk cId="344690462" sldId="347"/>
        </pc:sldMkLst>
      </pc:sldChg>
      <pc:sldChg chg="modSp">
        <pc:chgData name="Martin Klepek" userId="feb729e6-0e74-477c-a0ae-c9b68d8ac753" providerId="ADAL" clId="{73123DCB-1EBA-174C-9DE8-1DCF87F25417}" dt="2023-10-17T08:14:47.189" v="472" actId="20577"/>
        <pc:sldMkLst>
          <pc:docMk/>
          <pc:sldMk cId="2039384351" sldId="352"/>
        </pc:sldMkLst>
        <pc:spChg chg="mod">
          <ac:chgData name="Martin Klepek" userId="feb729e6-0e74-477c-a0ae-c9b68d8ac753" providerId="ADAL" clId="{73123DCB-1EBA-174C-9DE8-1DCF87F25417}" dt="2023-10-17T08:14:47.189" v="472" actId="20577"/>
          <ac:spMkLst>
            <pc:docMk/>
            <pc:sldMk cId="2039384351" sldId="352"/>
            <ac:spMk id="3" creationId="{00000000-0000-0000-0000-000000000000}"/>
          </ac:spMkLst>
        </pc:spChg>
      </pc:sldChg>
      <pc:sldChg chg="delSp">
        <pc:chgData name="Martin Klepek" userId="feb729e6-0e74-477c-a0ae-c9b68d8ac753" providerId="ADAL" clId="{73123DCB-1EBA-174C-9DE8-1DCF87F25417}" dt="2023-10-17T08:09:48.938" v="349" actId="478"/>
        <pc:sldMkLst>
          <pc:docMk/>
          <pc:sldMk cId="1885752239" sldId="353"/>
        </pc:sldMkLst>
        <pc:picChg chg="del">
          <ac:chgData name="Martin Klepek" userId="feb729e6-0e74-477c-a0ae-c9b68d8ac753" providerId="ADAL" clId="{73123DCB-1EBA-174C-9DE8-1DCF87F25417}" dt="2023-10-17T08:09:47.262" v="348" actId="478"/>
          <ac:picMkLst>
            <pc:docMk/>
            <pc:sldMk cId="1885752239" sldId="353"/>
            <ac:picMk id="7170" creationId="{00000000-0000-0000-0000-000000000000}"/>
          </ac:picMkLst>
        </pc:picChg>
        <pc:picChg chg="del">
          <ac:chgData name="Martin Klepek" userId="feb729e6-0e74-477c-a0ae-c9b68d8ac753" providerId="ADAL" clId="{73123DCB-1EBA-174C-9DE8-1DCF87F25417}" dt="2023-10-17T08:09:48.938" v="349" actId="478"/>
          <ac:picMkLst>
            <pc:docMk/>
            <pc:sldMk cId="1885752239" sldId="353"/>
            <ac:picMk id="12290" creationId="{00000000-0000-0000-0000-000000000000}"/>
          </ac:picMkLst>
        </pc:picChg>
      </pc:sldChg>
      <pc:sldChg chg="addSp delSp modSp del mod setBg">
        <pc:chgData name="Martin Klepek" userId="feb729e6-0e74-477c-a0ae-c9b68d8ac753" providerId="ADAL" clId="{73123DCB-1EBA-174C-9DE8-1DCF87F25417}" dt="2023-10-17T06:02:07.294" v="43" actId="2696"/>
        <pc:sldMkLst>
          <pc:docMk/>
          <pc:sldMk cId="427569661" sldId="354"/>
        </pc:sldMkLst>
        <pc:spChg chg="mod">
          <ac:chgData name="Martin Klepek" userId="feb729e6-0e74-477c-a0ae-c9b68d8ac753" providerId="ADAL" clId="{73123DCB-1EBA-174C-9DE8-1DCF87F25417}" dt="2023-10-17T06:00:47.090" v="20" actId="26606"/>
          <ac:spMkLst>
            <pc:docMk/>
            <pc:sldMk cId="427569661" sldId="354"/>
            <ac:spMk id="2" creationId="{00000000-0000-0000-0000-000000000000}"/>
          </ac:spMkLst>
        </pc:spChg>
        <pc:spChg chg="del">
          <ac:chgData name="Martin Klepek" userId="feb729e6-0e74-477c-a0ae-c9b68d8ac753" providerId="ADAL" clId="{73123DCB-1EBA-174C-9DE8-1DCF87F25417}" dt="2023-10-17T06:00:47.090" v="20" actId="26606"/>
          <ac:spMkLst>
            <pc:docMk/>
            <pc:sldMk cId="427569661" sldId="354"/>
            <ac:spMk id="3" creationId="{00000000-0000-0000-0000-000000000000}"/>
          </ac:spMkLst>
        </pc:spChg>
        <pc:spChg chg="add">
          <ac:chgData name="Martin Klepek" userId="feb729e6-0e74-477c-a0ae-c9b68d8ac753" providerId="ADAL" clId="{73123DCB-1EBA-174C-9DE8-1DCF87F25417}" dt="2023-10-17T06:00:47.090" v="20" actId="26606"/>
          <ac:spMkLst>
            <pc:docMk/>
            <pc:sldMk cId="427569661" sldId="354"/>
            <ac:spMk id="9" creationId="{6C4028FD-8BAA-4A19-BFDE-594D991B7552}"/>
          </ac:spMkLst>
        </pc:spChg>
        <pc:graphicFrameChg chg="add">
          <ac:chgData name="Martin Klepek" userId="feb729e6-0e74-477c-a0ae-c9b68d8ac753" providerId="ADAL" clId="{73123DCB-1EBA-174C-9DE8-1DCF87F25417}" dt="2023-10-17T06:00:47.090" v="20" actId="26606"/>
          <ac:graphicFrameMkLst>
            <pc:docMk/>
            <pc:sldMk cId="427569661" sldId="354"/>
            <ac:graphicFrameMk id="5" creationId="{A069B4F2-B606-C831-7D96-49557396BFA6}"/>
          </ac:graphicFrameMkLst>
        </pc:graphicFrameChg>
      </pc:sldChg>
      <pc:sldChg chg="modSp mod">
        <pc:chgData name="Martin Klepek" userId="feb729e6-0e74-477c-a0ae-c9b68d8ac753" providerId="ADAL" clId="{73123DCB-1EBA-174C-9DE8-1DCF87F25417}" dt="2023-10-17T07:52:27.187" v="72" actId="5793"/>
        <pc:sldMkLst>
          <pc:docMk/>
          <pc:sldMk cId="2480664" sldId="355"/>
        </pc:sldMkLst>
        <pc:spChg chg="mod">
          <ac:chgData name="Martin Klepek" userId="feb729e6-0e74-477c-a0ae-c9b68d8ac753" providerId="ADAL" clId="{73123DCB-1EBA-174C-9DE8-1DCF87F25417}" dt="2023-10-17T07:52:27.187" v="72" actId="5793"/>
          <ac:spMkLst>
            <pc:docMk/>
            <pc:sldMk cId="2480664" sldId="355"/>
            <ac:spMk id="3" creationId="{00000000-0000-0000-0000-000000000000}"/>
          </ac:spMkLst>
        </pc:spChg>
      </pc:sldChg>
      <pc:sldChg chg="del">
        <pc:chgData name="Martin Klepek" userId="feb729e6-0e74-477c-a0ae-c9b68d8ac753" providerId="ADAL" clId="{73123DCB-1EBA-174C-9DE8-1DCF87F25417}" dt="2023-10-17T06:00:52.689" v="21" actId="2696"/>
        <pc:sldMkLst>
          <pc:docMk/>
          <pc:sldMk cId="2166371277" sldId="356"/>
        </pc:sldMkLst>
      </pc:sldChg>
      <pc:sldChg chg="del">
        <pc:chgData name="Martin Klepek" userId="feb729e6-0e74-477c-a0ae-c9b68d8ac753" providerId="ADAL" clId="{73123DCB-1EBA-174C-9DE8-1DCF87F25417}" dt="2023-10-17T06:01:19.146" v="27" actId="2696"/>
        <pc:sldMkLst>
          <pc:docMk/>
          <pc:sldMk cId="343725604" sldId="357"/>
        </pc:sldMkLst>
      </pc:sldChg>
      <pc:sldChg chg="delSp modSp mod ord">
        <pc:chgData name="Martin Klepek" userId="feb729e6-0e74-477c-a0ae-c9b68d8ac753" providerId="ADAL" clId="{73123DCB-1EBA-174C-9DE8-1DCF87F25417}" dt="2023-10-17T08:14:18.188" v="468" actId="5793"/>
        <pc:sldMkLst>
          <pc:docMk/>
          <pc:sldMk cId="914744292" sldId="361"/>
        </pc:sldMkLst>
        <pc:spChg chg="mod">
          <ac:chgData name="Martin Klepek" userId="feb729e6-0e74-477c-a0ae-c9b68d8ac753" providerId="ADAL" clId="{73123DCB-1EBA-174C-9DE8-1DCF87F25417}" dt="2023-10-17T08:11:03.303" v="357" actId="404"/>
          <ac:spMkLst>
            <pc:docMk/>
            <pc:sldMk cId="914744292" sldId="361"/>
            <ac:spMk id="2" creationId="{00000000-0000-0000-0000-000000000000}"/>
          </ac:spMkLst>
        </pc:spChg>
        <pc:spChg chg="mod">
          <ac:chgData name="Martin Klepek" userId="feb729e6-0e74-477c-a0ae-c9b68d8ac753" providerId="ADAL" clId="{73123DCB-1EBA-174C-9DE8-1DCF87F25417}" dt="2023-10-17T08:14:18.188" v="468" actId="5793"/>
          <ac:spMkLst>
            <pc:docMk/>
            <pc:sldMk cId="914744292" sldId="361"/>
            <ac:spMk id="3" creationId="{00000000-0000-0000-0000-000000000000}"/>
          </ac:spMkLst>
        </pc:spChg>
        <pc:picChg chg="del">
          <ac:chgData name="Martin Klepek" userId="feb729e6-0e74-477c-a0ae-c9b68d8ac753" providerId="ADAL" clId="{73123DCB-1EBA-174C-9DE8-1DCF87F25417}" dt="2023-10-17T08:10:17.793" v="351" actId="478"/>
          <ac:picMkLst>
            <pc:docMk/>
            <pc:sldMk cId="914744292" sldId="361"/>
            <ac:picMk id="10242" creationId="{00000000-0000-0000-0000-000000000000}"/>
          </ac:picMkLst>
        </pc:picChg>
      </pc:sldChg>
      <pc:sldChg chg="delSp">
        <pc:chgData name="Martin Klepek" userId="feb729e6-0e74-477c-a0ae-c9b68d8ac753" providerId="ADAL" clId="{73123DCB-1EBA-174C-9DE8-1DCF87F25417}" dt="2023-10-17T08:09:51.975" v="350" actId="478"/>
        <pc:sldMkLst>
          <pc:docMk/>
          <pc:sldMk cId="2575584941" sldId="362"/>
        </pc:sldMkLst>
        <pc:picChg chg="del">
          <ac:chgData name="Martin Klepek" userId="feb729e6-0e74-477c-a0ae-c9b68d8ac753" providerId="ADAL" clId="{73123DCB-1EBA-174C-9DE8-1DCF87F25417}" dt="2023-10-17T08:09:51.975" v="350" actId="478"/>
          <ac:picMkLst>
            <pc:docMk/>
            <pc:sldMk cId="2575584941" sldId="362"/>
            <ac:picMk id="11266" creationId="{00000000-0000-0000-0000-000000000000}"/>
          </ac:picMkLst>
        </pc:picChg>
      </pc:sldChg>
      <pc:sldChg chg="modSp mod">
        <pc:chgData name="Martin Klepek" userId="feb729e6-0e74-477c-a0ae-c9b68d8ac753" providerId="ADAL" clId="{73123DCB-1EBA-174C-9DE8-1DCF87F25417}" dt="2023-10-17T08:07:01.654" v="142" actId="404"/>
        <pc:sldMkLst>
          <pc:docMk/>
          <pc:sldMk cId="3975320724" sldId="363"/>
        </pc:sldMkLst>
        <pc:spChg chg="mod">
          <ac:chgData name="Martin Klepek" userId="feb729e6-0e74-477c-a0ae-c9b68d8ac753" providerId="ADAL" clId="{73123DCB-1EBA-174C-9DE8-1DCF87F25417}" dt="2023-10-17T08:07:01.654" v="142" actId="404"/>
          <ac:spMkLst>
            <pc:docMk/>
            <pc:sldMk cId="3975320724" sldId="363"/>
            <ac:spMk id="3" creationId="{00000000-0000-0000-0000-000000000000}"/>
          </ac:spMkLst>
        </pc:spChg>
      </pc:sldChg>
      <pc:sldChg chg="del">
        <pc:chgData name="Martin Klepek" userId="feb729e6-0e74-477c-a0ae-c9b68d8ac753" providerId="ADAL" clId="{73123DCB-1EBA-174C-9DE8-1DCF87F25417}" dt="2023-10-17T06:01:12.456" v="25" actId="2696"/>
        <pc:sldMkLst>
          <pc:docMk/>
          <pc:sldMk cId="1468927347" sldId="365"/>
        </pc:sldMkLst>
      </pc:sldChg>
      <pc:sldChg chg="modSp mod modAnim">
        <pc:chgData name="Martin Klepek" userId="feb729e6-0e74-477c-a0ae-c9b68d8ac753" providerId="ADAL" clId="{73123DCB-1EBA-174C-9DE8-1DCF87F25417}" dt="2023-10-17T08:10:40.094" v="353" actId="27636"/>
        <pc:sldMkLst>
          <pc:docMk/>
          <pc:sldMk cId="2438327001" sldId="367"/>
        </pc:sldMkLst>
        <pc:spChg chg="mod">
          <ac:chgData name="Martin Klepek" userId="feb729e6-0e74-477c-a0ae-c9b68d8ac753" providerId="ADAL" clId="{73123DCB-1EBA-174C-9DE8-1DCF87F25417}" dt="2023-10-17T08:10:40.094" v="353" actId="27636"/>
          <ac:spMkLst>
            <pc:docMk/>
            <pc:sldMk cId="2438327001" sldId="367"/>
            <ac:spMk id="3" creationId="{00000000-0000-0000-0000-000000000000}"/>
          </ac:spMkLst>
        </pc:spChg>
      </pc:sldChg>
      <pc:sldChg chg="del">
        <pc:chgData name="Martin Klepek" userId="feb729e6-0e74-477c-a0ae-c9b68d8ac753" providerId="ADAL" clId="{73123DCB-1EBA-174C-9DE8-1DCF87F25417}" dt="2023-10-17T06:01:30.839" v="31" actId="2696"/>
        <pc:sldMkLst>
          <pc:docMk/>
          <pc:sldMk cId="3616126641" sldId="368"/>
        </pc:sldMkLst>
      </pc:sldChg>
      <pc:sldChg chg="del">
        <pc:chgData name="Martin Klepek" userId="feb729e6-0e74-477c-a0ae-c9b68d8ac753" providerId="ADAL" clId="{73123DCB-1EBA-174C-9DE8-1DCF87F25417}" dt="2023-10-17T06:01:31.975" v="33" actId="2696"/>
        <pc:sldMkLst>
          <pc:docMk/>
          <pc:sldMk cId="1809103841" sldId="369"/>
        </pc:sldMkLst>
      </pc:sldChg>
      <pc:sldChg chg="del">
        <pc:chgData name="Martin Klepek" userId="feb729e6-0e74-477c-a0ae-c9b68d8ac753" providerId="ADAL" clId="{73123DCB-1EBA-174C-9DE8-1DCF87F25417}" dt="2023-10-17T06:01:35.226" v="38" actId="2696"/>
        <pc:sldMkLst>
          <pc:docMk/>
          <pc:sldMk cId="3305678387" sldId="370"/>
        </pc:sldMkLst>
      </pc:sldChg>
      <pc:sldChg chg="del">
        <pc:chgData name="Martin Klepek" userId="feb729e6-0e74-477c-a0ae-c9b68d8ac753" providerId="ADAL" clId="{73123DCB-1EBA-174C-9DE8-1DCF87F25417}" dt="2023-10-17T06:01:33.440" v="35" actId="2696"/>
        <pc:sldMkLst>
          <pc:docMk/>
          <pc:sldMk cId="4244294125" sldId="371"/>
        </pc:sldMkLst>
      </pc:sldChg>
      <pc:sldChg chg="del">
        <pc:chgData name="Martin Klepek" userId="feb729e6-0e74-477c-a0ae-c9b68d8ac753" providerId="ADAL" clId="{73123DCB-1EBA-174C-9DE8-1DCF87F25417}" dt="2023-10-17T06:01:34.575" v="37" actId="2696"/>
        <pc:sldMkLst>
          <pc:docMk/>
          <pc:sldMk cId="1543314817" sldId="372"/>
        </pc:sldMkLst>
      </pc:sldChg>
      <pc:sldChg chg="del">
        <pc:chgData name="Martin Klepek" userId="feb729e6-0e74-477c-a0ae-c9b68d8ac753" providerId="ADAL" clId="{73123DCB-1EBA-174C-9DE8-1DCF87F25417}" dt="2023-10-17T06:01:31.401" v="32" actId="2696"/>
        <pc:sldMkLst>
          <pc:docMk/>
          <pc:sldMk cId="543280770" sldId="373"/>
        </pc:sldMkLst>
      </pc:sldChg>
      <pc:sldChg chg="del">
        <pc:chgData name="Martin Klepek" userId="feb729e6-0e74-477c-a0ae-c9b68d8ac753" providerId="ADAL" clId="{73123DCB-1EBA-174C-9DE8-1DCF87F25417}" dt="2023-10-17T06:01:33.991" v="36" actId="2696"/>
        <pc:sldMkLst>
          <pc:docMk/>
          <pc:sldMk cId="3637858577" sldId="374"/>
        </pc:sldMkLst>
      </pc:sldChg>
      <pc:sldChg chg="del">
        <pc:chgData name="Martin Klepek" userId="feb729e6-0e74-477c-a0ae-c9b68d8ac753" providerId="ADAL" clId="{73123DCB-1EBA-174C-9DE8-1DCF87F25417}" dt="2023-10-17T06:01:32.412" v="34" actId="2696"/>
        <pc:sldMkLst>
          <pc:docMk/>
          <pc:sldMk cId="1829370165" sldId="375"/>
        </pc:sldMkLst>
      </pc:sldChg>
      <pc:sldChg chg="addSp delSp modSp add mod">
        <pc:chgData name="Martin Klepek" userId="feb729e6-0e74-477c-a0ae-c9b68d8ac753" providerId="ADAL" clId="{73123DCB-1EBA-174C-9DE8-1DCF87F25417}" dt="2023-10-17T06:02:05.390" v="42"/>
        <pc:sldMkLst>
          <pc:docMk/>
          <pc:sldMk cId="2533208229" sldId="382"/>
        </pc:sldMkLst>
        <pc:spChg chg="del">
          <ac:chgData name="Martin Klepek" userId="feb729e6-0e74-477c-a0ae-c9b68d8ac753" providerId="ADAL" clId="{73123DCB-1EBA-174C-9DE8-1DCF87F25417}" dt="2023-10-17T06:02:05.390" v="42"/>
          <ac:spMkLst>
            <pc:docMk/>
            <pc:sldMk cId="2533208229" sldId="382"/>
            <ac:spMk id="2" creationId="{00000000-0000-0000-0000-000000000000}"/>
          </ac:spMkLst>
        </pc:spChg>
        <pc:spChg chg="add mod">
          <ac:chgData name="Martin Klepek" userId="feb729e6-0e74-477c-a0ae-c9b68d8ac753" providerId="ADAL" clId="{73123DCB-1EBA-174C-9DE8-1DCF87F25417}" dt="2023-10-17T06:01:57.820" v="40" actId="478"/>
          <ac:spMkLst>
            <pc:docMk/>
            <pc:sldMk cId="2533208229" sldId="382"/>
            <ac:spMk id="4" creationId="{2E786991-B581-5872-90D7-04843AD57835}"/>
          </ac:spMkLst>
        </pc:spChg>
        <pc:spChg chg="add mod">
          <ac:chgData name="Martin Klepek" userId="feb729e6-0e74-477c-a0ae-c9b68d8ac753" providerId="ADAL" clId="{73123DCB-1EBA-174C-9DE8-1DCF87F25417}" dt="2023-10-17T06:02:05.390" v="42"/>
          <ac:spMkLst>
            <pc:docMk/>
            <pc:sldMk cId="2533208229" sldId="382"/>
            <ac:spMk id="6" creationId="{7F644C54-864A-25AB-568C-E077CC407C7B}"/>
          </ac:spMkLst>
        </pc:spChg>
        <pc:graphicFrameChg chg="add mod">
          <ac:chgData name="Martin Klepek" userId="feb729e6-0e74-477c-a0ae-c9b68d8ac753" providerId="ADAL" clId="{73123DCB-1EBA-174C-9DE8-1DCF87F25417}" dt="2023-10-17T06:01:58.232" v="41"/>
          <ac:graphicFrameMkLst>
            <pc:docMk/>
            <pc:sldMk cId="2533208229" sldId="382"/>
            <ac:graphicFrameMk id="5" creationId="{69B2B879-7B0E-B9BE-252E-E4965A307DF4}"/>
          </ac:graphicFrameMkLst>
        </pc:graphicFrameChg>
        <pc:picChg chg="del">
          <ac:chgData name="Martin Klepek" userId="feb729e6-0e74-477c-a0ae-c9b68d8ac753" providerId="ADAL" clId="{73123DCB-1EBA-174C-9DE8-1DCF87F25417}" dt="2023-10-17T06:01:57.820" v="40" actId="478"/>
          <ac:picMkLst>
            <pc:docMk/>
            <pc:sldMk cId="2533208229" sldId="382"/>
            <ac:picMk id="9" creationId="{464A6CD3-CCCC-22DD-0571-C98CBEA58BC3}"/>
          </ac:picMkLst>
        </pc:picChg>
      </pc:sldChg>
      <pc:sldChg chg="del">
        <pc:chgData name="Martin Klepek" userId="feb729e6-0e74-477c-a0ae-c9b68d8ac753" providerId="ADAL" clId="{73123DCB-1EBA-174C-9DE8-1DCF87F25417}" dt="2023-10-17T06:01:21.567" v="29" actId="2696"/>
        <pc:sldMkLst>
          <pc:docMk/>
          <pc:sldMk cId="3581986843" sldId="382"/>
        </pc:sldMkLst>
      </pc:sldChg>
      <pc:sldChg chg="add">
        <pc:chgData name="Martin Klepek" userId="feb729e6-0e74-477c-a0ae-c9b68d8ac753" providerId="ADAL" clId="{73123DCB-1EBA-174C-9DE8-1DCF87F25417}" dt="2023-10-17T08:10:49.405" v="354" actId="2890"/>
        <pc:sldMkLst>
          <pc:docMk/>
          <pc:sldMk cId="635457382" sldId="383"/>
        </pc:sldMkLst>
      </pc:sldChg>
      <pc:sldChg chg="new del">
        <pc:chgData name="Martin Klepek" userId="feb729e6-0e74-477c-a0ae-c9b68d8ac753" providerId="ADAL" clId="{73123DCB-1EBA-174C-9DE8-1DCF87F25417}" dt="2023-10-17T07:52:30.376" v="74" actId="680"/>
        <pc:sldMkLst>
          <pc:docMk/>
          <pc:sldMk cId="1584312380" sldId="383"/>
        </pc:sldMkLst>
      </pc:sldChg>
      <pc:sldChg chg="add del">
        <pc:chgData name="Martin Klepek" userId="feb729e6-0e74-477c-a0ae-c9b68d8ac753" providerId="ADAL" clId="{73123DCB-1EBA-174C-9DE8-1DCF87F25417}" dt="2023-10-17T08:08:39.553" v="144" actId="2890"/>
        <pc:sldMkLst>
          <pc:docMk/>
          <pc:sldMk cId="2485211478" sldId="383"/>
        </pc:sldMkLst>
      </pc:sldChg>
      <pc:sldChg chg="del">
        <pc:chgData name="Martin Klepek" userId="feb729e6-0e74-477c-a0ae-c9b68d8ac753" providerId="ADAL" clId="{73123DCB-1EBA-174C-9DE8-1DCF87F25417}" dt="2023-10-17T06:01:12.997" v="26" actId="2696"/>
        <pc:sldMkLst>
          <pc:docMk/>
          <pc:sldMk cId="2676684056" sldId="383"/>
        </pc:sldMkLst>
      </pc:sldChg>
      <pc:sldChg chg="addSp delSp modSp add mod ord delAnim">
        <pc:chgData name="Martin Klepek" userId="feb729e6-0e74-477c-a0ae-c9b68d8ac753" providerId="ADAL" clId="{73123DCB-1EBA-174C-9DE8-1DCF87F25417}" dt="2023-10-17T08:15:01.302" v="473" actId="20578"/>
        <pc:sldMkLst>
          <pc:docMk/>
          <pc:sldMk cId="2679666827" sldId="384"/>
        </pc:sldMkLst>
        <pc:spChg chg="mod">
          <ac:chgData name="Martin Klepek" userId="feb729e6-0e74-477c-a0ae-c9b68d8ac753" providerId="ADAL" clId="{73123DCB-1EBA-174C-9DE8-1DCF87F25417}" dt="2023-10-17T08:13:08.945" v="422" actId="20577"/>
          <ac:spMkLst>
            <pc:docMk/>
            <pc:sldMk cId="2679666827" sldId="384"/>
            <ac:spMk id="283" creationId="{00000000-0000-0000-0000-000000000000}"/>
          </ac:spMkLst>
        </pc:spChg>
        <pc:picChg chg="add mod">
          <ac:chgData name="Martin Klepek" userId="feb729e6-0e74-477c-a0ae-c9b68d8ac753" providerId="ADAL" clId="{73123DCB-1EBA-174C-9DE8-1DCF87F25417}" dt="2023-10-17T08:13:11.903" v="423" actId="1076"/>
          <ac:picMkLst>
            <pc:docMk/>
            <pc:sldMk cId="2679666827" sldId="384"/>
            <ac:picMk id="3" creationId="{CD5F4509-2254-AD3B-BE84-E19A51605EA9}"/>
          </ac:picMkLst>
        </pc:picChg>
        <pc:picChg chg="del">
          <ac:chgData name="Martin Klepek" userId="feb729e6-0e74-477c-a0ae-c9b68d8ac753" providerId="ADAL" clId="{73123DCB-1EBA-174C-9DE8-1DCF87F25417}" dt="2023-10-17T08:12:51.015" v="401" actId="478"/>
          <ac:picMkLst>
            <pc:docMk/>
            <pc:sldMk cId="2679666827" sldId="384"/>
            <ac:picMk id="285" creationId="{00000000-0000-0000-0000-000000000000}"/>
          </ac:picMkLst>
        </pc:picChg>
      </pc:sldChg>
      <pc:sldChg chg="del">
        <pc:chgData name="Martin Klepek" userId="feb729e6-0e74-477c-a0ae-c9b68d8ac753" providerId="ADAL" clId="{73123DCB-1EBA-174C-9DE8-1DCF87F25417}" dt="2023-10-17T06:01:22.049" v="30" actId="2696"/>
        <pc:sldMkLst>
          <pc:docMk/>
          <pc:sldMk cId="3104027581" sldId="384"/>
        </pc:sldMkLst>
      </pc:sldChg>
      <pc:sldChg chg="del">
        <pc:chgData name="Martin Klepek" userId="feb729e6-0e74-477c-a0ae-c9b68d8ac753" providerId="ADAL" clId="{73123DCB-1EBA-174C-9DE8-1DCF87F25417}" dt="2023-10-17T05:58:36.032" v="0" actId="2696"/>
        <pc:sldMkLst>
          <pc:docMk/>
          <pc:sldMk cId="430994871" sldId="385"/>
        </pc:sldMkLst>
      </pc:sldChg>
    </pc:docChg>
  </pc:docChgLst>
  <pc:docChgLst>
    <pc:chgData name="Martin Klepek" userId="feb729e6-0e74-477c-a0ae-c9b68d8ac753" providerId="ADAL" clId="{AA4512DE-A6FB-9F48-A28E-575B1E75B14C}"/>
    <pc:docChg chg="addSld modSld">
      <pc:chgData name="Martin Klepek" userId="feb729e6-0e74-477c-a0ae-c9b68d8ac753" providerId="ADAL" clId="{AA4512DE-A6FB-9F48-A28E-575B1E75B14C}" dt="2023-09-26T15:54:42.167" v="0"/>
      <pc:docMkLst>
        <pc:docMk/>
      </pc:docMkLst>
      <pc:sldChg chg="add">
        <pc:chgData name="Martin Klepek" userId="feb729e6-0e74-477c-a0ae-c9b68d8ac753" providerId="ADAL" clId="{AA4512DE-A6FB-9F48-A28E-575B1E75B14C}" dt="2023-09-26T15:54:42.167" v="0"/>
        <pc:sldMkLst>
          <pc:docMk/>
          <pc:sldMk cId="4287284158" sldId="380"/>
        </pc:sldMkLst>
      </pc:sldChg>
    </pc:docChg>
  </pc:docChgLst>
  <pc:docChgLst>
    <pc:chgData name="Martin Klepek" userId="feb729e6-0e74-477c-a0ae-c9b68d8ac753" providerId="ADAL" clId="{1530CDD9-B13E-E343-B047-AC5A792101DF}"/>
    <pc:docChg chg="addSld delSld modSld">
      <pc:chgData name="Martin Klepek" userId="feb729e6-0e74-477c-a0ae-c9b68d8ac753" providerId="ADAL" clId="{1530CDD9-B13E-E343-B047-AC5A792101DF}" dt="2023-10-16T08:06:52.228" v="57" actId="729"/>
      <pc:docMkLst>
        <pc:docMk/>
      </pc:docMkLst>
      <pc:sldChg chg="modSp mod">
        <pc:chgData name="Martin Klepek" userId="feb729e6-0e74-477c-a0ae-c9b68d8ac753" providerId="ADAL" clId="{1530CDD9-B13E-E343-B047-AC5A792101DF}" dt="2023-10-16T08:05:33.245" v="49" actId="2711"/>
        <pc:sldMkLst>
          <pc:docMk/>
          <pc:sldMk cId="1665684436" sldId="256"/>
        </pc:sldMkLst>
        <pc:spChg chg="mod">
          <ac:chgData name="Martin Klepek" userId="feb729e6-0e74-477c-a0ae-c9b68d8ac753" providerId="ADAL" clId="{1530CDD9-B13E-E343-B047-AC5A792101DF}" dt="2023-10-16T08:05:33.245" v="49" actId="2711"/>
          <ac:spMkLst>
            <pc:docMk/>
            <pc:sldMk cId="1665684436" sldId="256"/>
            <ac:spMk id="2" creationId="{00000000-0000-0000-0000-000000000000}"/>
          </ac:spMkLst>
        </pc:spChg>
      </pc:sldChg>
      <pc:sldChg chg="modSp mod">
        <pc:chgData name="Martin Klepek" userId="feb729e6-0e74-477c-a0ae-c9b68d8ac753" providerId="ADAL" clId="{1530CDD9-B13E-E343-B047-AC5A792101DF}" dt="2023-10-16T08:05:43.736" v="51" actId="2711"/>
        <pc:sldMkLst>
          <pc:docMk/>
          <pc:sldMk cId="4123628401" sldId="331"/>
        </pc:sldMkLst>
        <pc:spChg chg="mod">
          <ac:chgData name="Martin Klepek" userId="feb729e6-0e74-477c-a0ae-c9b68d8ac753" providerId="ADAL" clId="{1530CDD9-B13E-E343-B047-AC5A792101DF}" dt="2023-10-16T08:05:43.736" v="51" actId="2711"/>
          <ac:spMkLst>
            <pc:docMk/>
            <pc:sldMk cId="4123628401" sldId="331"/>
            <ac:spMk id="2" creationId="{00000000-0000-0000-0000-000000000000}"/>
          </ac:spMkLst>
        </pc:spChg>
        <pc:spChg chg="mod">
          <ac:chgData name="Martin Klepek" userId="feb729e6-0e74-477c-a0ae-c9b68d8ac753" providerId="ADAL" clId="{1530CDD9-B13E-E343-B047-AC5A792101DF}" dt="2023-10-16T08:05:39.581" v="50" actId="2711"/>
          <ac:spMkLst>
            <pc:docMk/>
            <pc:sldMk cId="4123628401" sldId="331"/>
            <ac:spMk id="3" creationId="{00000000-0000-0000-0000-000000000000}"/>
          </ac:spMkLst>
        </pc:spChg>
      </pc:sldChg>
      <pc:sldChg chg="mod modShow">
        <pc:chgData name="Martin Klepek" userId="feb729e6-0e74-477c-a0ae-c9b68d8ac753" providerId="ADAL" clId="{1530CDD9-B13E-E343-B047-AC5A792101DF}" dt="2023-10-16T08:06:52.228" v="57" actId="729"/>
        <pc:sldMkLst>
          <pc:docMk/>
          <pc:sldMk cId="2166371277" sldId="356"/>
        </pc:sldMkLst>
      </pc:sldChg>
      <pc:sldChg chg="mod modShow">
        <pc:chgData name="Martin Klepek" userId="feb729e6-0e74-477c-a0ae-c9b68d8ac753" providerId="ADAL" clId="{1530CDD9-B13E-E343-B047-AC5A792101DF}" dt="2023-10-16T08:06:45.111" v="56" actId="729"/>
        <pc:sldMkLst>
          <pc:docMk/>
          <pc:sldMk cId="343725604" sldId="357"/>
        </pc:sldMkLst>
      </pc:sldChg>
      <pc:sldChg chg="modSp del mod">
        <pc:chgData name="Martin Klepek" userId="feb729e6-0e74-477c-a0ae-c9b68d8ac753" providerId="ADAL" clId="{1530CDD9-B13E-E343-B047-AC5A792101DF}" dt="2023-10-16T08:05:52.305" v="53" actId="2696"/>
        <pc:sldMkLst>
          <pc:docMk/>
          <pc:sldMk cId="4287284158" sldId="380"/>
        </pc:sldMkLst>
        <pc:spChg chg="mod">
          <ac:chgData name="Martin Klepek" userId="feb729e6-0e74-477c-a0ae-c9b68d8ac753" providerId="ADAL" clId="{1530CDD9-B13E-E343-B047-AC5A792101DF}" dt="2023-10-16T08:03:12.059" v="28" actId="20577"/>
          <ac:spMkLst>
            <pc:docMk/>
            <pc:sldMk cId="4287284158" sldId="380"/>
            <ac:spMk id="2" creationId="{8106D724-DA16-ADAC-1638-D89CBC9EB4F5}"/>
          </ac:spMkLst>
        </pc:spChg>
      </pc:sldChg>
      <pc:sldChg chg="add">
        <pc:chgData name="Martin Klepek" userId="feb729e6-0e74-477c-a0ae-c9b68d8ac753" providerId="ADAL" clId="{1530CDD9-B13E-E343-B047-AC5A792101DF}" dt="2023-10-16T08:05:50.596" v="52"/>
        <pc:sldMkLst>
          <pc:docMk/>
          <pc:sldMk cId="430994871" sldId="3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589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1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A0294-9E2B-F3FB-7C09-C49D6C644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19BC7-3411-7638-541D-766AD2509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B0714-561D-744F-F46C-CA2949DAD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13497-B2A3-7CD4-EAE0-C3E023A59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73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74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6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70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6824A-5936-B1D8-228F-FE20EB654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EE74318-8B79-2356-9981-4AA6A36C0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182A71-6D7E-71BE-E7E1-8A768939F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4090CF-6506-5B4C-FA50-3DA5FD0A7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44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Kevin Lane Keller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94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4527A-6B4E-109D-86E0-D644D6C6D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C9AAF-EE56-38D3-C312-59FBCE996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FCAB99-E2D4-9DB8-07C7-88CA8EF04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3CEE9-54E9-2748-6385-DC11806DF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669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433D8-EF41-6574-7B13-399FE528E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63978-9EF0-E7F6-2046-99F1CEC3B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46307-EFB3-3AE5-1FEA-521A4AAE5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EFAB6-1F9D-331F-4005-1D9A61258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3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isco.com/c/cs_cz/solutions/small-busines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Enriqueta" pitchFamily="2" charset="0"/>
              </a:rPr>
              <a:t>B2B Marketing</a:t>
            </a:r>
            <a:br>
              <a:rPr lang="cs-CZ" dirty="0">
                <a:latin typeface="Enriqueta" pitchFamily="2" charset="0"/>
              </a:rPr>
            </a:br>
            <a:r>
              <a:rPr lang="cs-CZ" sz="4000" dirty="0">
                <a:latin typeface="Enriqueta" pitchFamily="2" charset="0"/>
              </a:rPr>
              <a:t>Strategie</a:t>
            </a:r>
            <a:endParaRPr lang="en-US" sz="4000" dirty="0">
              <a:latin typeface="Enriqueta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2222"/>
          </a:xfrm>
        </p:spPr>
        <p:txBody>
          <a:bodyPr>
            <a:noAutofit/>
          </a:bodyPr>
          <a:lstStyle/>
          <a:p>
            <a:r>
              <a:rPr lang="cs-CZ" sz="3600" dirty="0"/>
              <a:t>Segmentace je </a:t>
            </a:r>
            <a:r>
              <a:rPr lang="cs-CZ" sz="3600" b="1" dirty="0"/>
              <a:t>deskriptivní</a:t>
            </a:r>
            <a:r>
              <a:rPr lang="cs-CZ" sz="3600" dirty="0"/>
              <a:t> cvičení o trhu.</a:t>
            </a:r>
          </a:p>
          <a:p>
            <a:r>
              <a:rPr lang="cs-CZ" sz="3600" dirty="0" err="1"/>
              <a:t>Targeting</a:t>
            </a:r>
            <a:r>
              <a:rPr lang="cs-CZ" sz="3600" dirty="0"/>
              <a:t> je </a:t>
            </a:r>
            <a:r>
              <a:rPr lang="cs-CZ" sz="3600" b="1" dirty="0"/>
              <a:t>rozhodování</a:t>
            </a:r>
            <a:r>
              <a:rPr lang="cs-CZ" sz="3600" dirty="0"/>
              <a:t> o značce.</a:t>
            </a:r>
            <a:endParaRPr lang="cs-CZ" sz="3200" dirty="0"/>
          </a:p>
          <a:p>
            <a:pPr lvl="1"/>
            <a:endParaRPr lang="cs-CZ" sz="36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  <p:pic>
        <p:nvPicPr>
          <p:cNvPr id="2050" name="Picture 2" descr="The essence of strategy is choosing what not to do ...">
            <a:extLst>
              <a:ext uri="{FF2B5EF4-FFF2-40B4-BE49-F238E27FC236}">
                <a16:creationId xmlns:a16="http://schemas.microsoft.com/office/drawing/2014/main" id="{DED21B74-1806-2509-8F92-93273363D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2"/>
          <a:stretch/>
        </p:blipFill>
        <p:spPr bwMode="auto">
          <a:xfrm>
            <a:off x="2528753" y="3429000"/>
            <a:ext cx="7134493" cy="29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3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Segmentace – služba marketingové agentury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5" y="365126"/>
            <a:ext cx="1145779" cy="82632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3856" y="1690688"/>
          <a:ext cx="10459615" cy="3390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1976">
                <a:tc>
                  <a:txBody>
                    <a:bodyPr/>
                    <a:lstStyle/>
                    <a:p>
                      <a:r>
                        <a:rPr lang="cs-CZ" sz="2400" dirty="0"/>
                        <a:t>Odvětví/Velikost firmy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Mikropodniky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Malé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Střední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Velké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baseline="0" dirty="0"/>
                        <a:t>Výroba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Obchod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Služby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8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Segmentace – jak přidat další kritéria?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5" y="365126"/>
            <a:ext cx="1145779" cy="82632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091684"/>
              </p:ext>
            </p:extLst>
          </p:nvPr>
        </p:nvGraphicFramePr>
        <p:xfrm>
          <a:off x="503856" y="1690688"/>
          <a:ext cx="10459616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13">
                  <a:extLst>
                    <a:ext uri="{9D8B030D-6E8A-4147-A177-3AD203B41FA5}">
                      <a16:colId xmlns:a16="http://schemas.microsoft.com/office/drawing/2014/main" val="1038211528"/>
                    </a:ext>
                  </a:extLst>
                </a:gridCol>
                <a:gridCol w="188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1976">
                <a:tc gridSpan="2">
                  <a:txBody>
                    <a:bodyPr/>
                    <a:lstStyle/>
                    <a:p>
                      <a:r>
                        <a:rPr lang="cs-CZ" sz="2400" dirty="0"/>
                        <a:t>Odvětví/Velikost firmy/Koncový zákazník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Mikropodniky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Malé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Střední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Velké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cs-CZ" sz="2400" baseline="0" dirty="0"/>
                        <a:t>Výroba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B2C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875035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Obchod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B2C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246258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Služby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B2C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15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5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Segmentace – služba marketingové agentury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5" y="365126"/>
            <a:ext cx="1145779" cy="82632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821972"/>
              </p:ext>
            </p:extLst>
          </p:nvPr>
        </p:nvGraphicFramePr>
        <p:xfrm>
          <a:off x="503856" y="1690688"/>
          <a:ext cx="10459615" cy="3390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1976">
                <a:tc>
                  <a:txBody>
                    <a:bodyPr/>
                    <a:lstStyle/>
                    <a:p>
                      <a:r>
                        <a:rPr lang="cs-CZ" sz="2400" dirty="0"/>
                        <a:t>Odvětví/Velikost firmy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Mikropodniky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Malé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Střední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Velké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baseline="0" dirty="0"/>
                        <a:t>Výroba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1M  CZK</a:t>
                      </a:r>
                    </a:p>
                    <a:p>
                      <a:r>
                        <a:rPr lang="cs-CZ" dirty="0"/>
                        <a:t>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20M  CZK</a:t>
                      </a:r>
                    </a:p>
                    <a:p>
                      <a:r>
                        <a:rPr lang="cs-CZ" dirty="0"/>
                        <a:t>8 000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100M  CZK</a:t>
                      </a:r>
                    </a:p>
                    <a:p>
                      <a:r>
                        <a:rPr lang="cs-CZ" dirty="0"/>
                        <a:t>1 200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500M  CZK</a:t>
                      </a:r>
                    </a:p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Obchod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0,8M  CZK</a:t>
                      </a:r>
                    </a:p>
                    <a:p>
                      <a:r>
                        <a:rPr lang="cs-CZ" dirty="0"/>
                        <a:t>350 000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15M  CZK</a:t>
                      </a:r>
                    </a:p>
                    <a:p>
                      <a:r>
                        <a:rPr lang="cs-CZ" dirty="0"/>
                        <a:t>7 500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60M  CZK</a:t>
                      </a:r>
                    </a:p>
                    <a:p>
                      <a:r>
                        <a:rPr lang="cs-CZ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250M  CZK</a:t>
                      </a:r>
                    </a:p>
                    <a:p>
                      <a:r>
                        <a:rPr lang="cs-CZ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Služby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1M  CZK</a:t>
                      </a:r>
                    </a:p>
                    <a:p>
                      <a:r>
                        <a:rPr lang="cs-CZ" dirty="0"/>
                        <a:t>480 000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8M  CZK</a:t>
                      </a:r>
                    </a:p>
                    <a:p>
                      <a:r>
                        <a:rPr lang="cs-CZ" dirty="0"/>
                        <a:t>9 000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50M  CZK</a:t>
                      </a:r>
                    </a:p>
                    <a:p>
                      <a:r>
                        <a:rPr lang="cs-CZ" dirty="0"/>
                        <a:t>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220M  CZK</a:t>
                      </a:r>
                    </a:p>
                    <a:p>
                      <a:r>
                        <a:rPr lang="cs-CZ" dirty="0"/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E79A2-F2DF-E427-E758-02D4624A4EAE}"/>
              </a:ext>
            </a:extLst>
          </p:cNvPr>
          <p:cNvSpPr txBox="1">
            <a:spLocks/>
          </p:cNvSpPr>
          <p:nvPr/>
        </p:nvSpPr>
        <p:spPr>
          <a:xfrm>
            <a:off x="838200" y="5283199"/>
            <a:ext cx="10515600" cy="1574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Do vnitřní části segmentační matice vkládáme důležité informace o segmentu, podle kterých je možné se rozhodovat o zacílení.</a:t>
            </a:r>
          </a:p>
          <a:p>
            <a:r>
              <a:rPr lang="cs-CZ" sz="1800" dirty="0"/>
              <a:t>V tomto případě to je průměrný obrat a počet firem. Volba kritérií je ale v rukou marketingového manažera.</a:t>
            </a:r>
          </a:p>
          <a:p>
            <a:r>
              <a:rPr lang="cs-CZ" sz="1800" dirty="0"/>
              <a:t>Teprve po kompletaci tabulky volíme segmenty.</a:t>
            </a:r>
          </a:p>
        </p:txBody>
      </p:sp>
    </p:spTree>
    <p:extLst>
      <p:ext uri="{BB962C8B-B14F-4D97-AF65-F5344CB8AC3E}">
        <p14:creationId xmlns:p14="http://schemas.microsoft.com/office/powerpoint/2010/main" val="241959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Targeting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Dobrá segmentace přináší </a:t>
            </a:r>
            <a:r>
              <a:rPr lang="cs-CZ" sz="3600" b="1" dirty="0"/>
              <a:t>zacílení</a:t>
            </a:r>
            <a:r>
              <a:rPr lang="cs-CZ" sz="3600" dirty="0"/>
              <a:t> marketingových aktivit na uchopitelné a definovatelné části trhu.</a:t>
            </a:r>
          </a:p>
          <a:p>
            <a:r>
              <a:rPr lang="cs-CZ" sz="3600" dirty="0"/>
              <a:t>Znamená to mít </a:t>
            </a:r>
            <a:r>
              <a:rPr lang="cs-CZ" sz="3600" b="1" dirty="0"/>
              <a:t>produkt</a:t>
            </a:r>
            <a:r>
              <a:rPr lang="cs-CZ" sz="3600" dirty="0"/>
              <a:t>, </a:t>
            </a:r>
            <a:r>
              <a:rPr lang="cs-CZ" sz="3600" b="1" dirty="0"/>
              <a:t>cenu</a:t>
            </a:r>
            <a:r>
              <a:rPr lang="cs-CZ" sz="3600" dirty="0"/>
              <a:t>, </a:t>
            </a:r>
            <a:r>
              <a:rPr lang="cs-CZ" sz="3600" b="1" dirty="0"/>
              <a:t>komunikaci </a:t>
            </a:r>
            <a:r>
              <a:rPr lang="cs-CZ" sz="3600" dirty="0"/>
              <a:t>a </a:t>
            </a:r>
            <a:r>
              <a:rPr lang="cs-CZ" sz="3600" b="1" dirty="0"/>
              <a:t>distribuci</a:t>
            </a:r>
            <a:r>
              <a:rPr lang="cs-CZ" sz="3600" dirty="0"/>
              <a:t> relevantní pro skupinu zákazníků.</a:t>
            </a:r>
          </a:p>
          <a:p>
            <a:r>
              <a:rPr lang="cs-CZ" sz="3600" dirty="0"/>
              <a:t>Tato skupina může operovat ve stejném odvětví, používat podobné technologie, mít podobný počet zaměstnanců apod.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5" y="365125"/>
            <a:ext cx="2053109" cy="14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4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Targeting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Je nutné rozhodnout kolik segmentů a které konkrétně se bude firma snažit obsluhovat.</a:t>
            </a:r>
          </a:p>
          <a:p>
            <a:r>
              <a:rPr lang="cs-CZ" dirty="0"/>
              <a:t>Čím menší segment, tím menší šance realizovat úspory z rozsahu a tím také vyšší cena produktu.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5" y="365125"/>
            <a:ext cx="2053109" cy="1480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70" y="3841374"/>
            <a:ext cx="8895421" cy="27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8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Targeting – služba marketingové agentury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5" y="365126"/>
            <a:ext cx="1145779" cy="82632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653664"/>
              </p:ext>
            </p:extLst>
          </p:nvPr>
        </p:nvGraphicFramePr>
        <p:xfrm>
          <a:off x="503856" y="1690688"/>
          <a:ext cx="10459615" cy="3390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1976">
                <a:tc>
                  <a:txBody>
                    <a:bodyPr/>
                    <a:lstStyle/>
                    <a:p>
                      <a:r>
                        <a:rPr lang="cs-CZ" sz="2400" dirty="0"/>
                        <a:t>Odvětví/Velikost firmy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Mikropodniky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Malé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Střední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Velké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baseline="0" dirty="0"/>
                        <a:t>Výroba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Obchod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Služby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D01393-AC65-CDB0-47C9-8D7324F97999}"/>
              </a:ext>
            </a:extLst>
          </p:cNvPr>
          <p:cNvSpPr txBox="1">
            <a:spLocks/>
          </p:cNvSpPr>
          <p:nvPr/>
        </p:nvSpPr>
        <p:spPr>
          <a:xfrm>
            <a:off x="838200" y="5283199"/>
            <a:ext cx="10515600" cy="1574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Pokrytí celého trhu bez rozdílu v marketingovém mixu. Firma nerozlišuje produkty, cenu, komunikaci ani distribuci.</a:t>
            </a:r>
          </a:p>
          <a:p>
            <a:r>
              <a:rPr lang="cs-CZ" sz="1800" dirty="0"/>
              <a:t>Taková nabídka bude velmi obecná tak aby vyhovovala všem na trhu. Nedovolí firmě uspokojovat specifické potřeby jednotlivých segmentů.</a:t>
            </a:r>
          </a:p>
        </p:txBody>
      </p:sp>
    </p:spTree>
    <p:extLst>
      <p:ext uri="{BB962C8B-B14F-4D97-AF65-F5344CB8AC3E}">
        <p14:creationId xmlns:p14="http://schemas.microsoft.com/office/powerpoint/2010/main" val="100192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Targeting – služba marketingové agentury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5" y="365126"/>
            <a:ext cx="1145779" cy="82632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97515"/>
              </p:ext>
            </p:extLst>
          </p:nvPr>
        </p:nvGraphicFramePr>
        <p:xfrm>
          <a:off x="503856" y="1690688"/>
          <a:ext cx="10459615" cy="3390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1976">
                <a:tc>
                  <a:txBody>
                    <a:bodyPr/>
                    <a:lstStyle/>
                    <a:p>
                      <a:r>
                        <a:rPr lang="cs-CZ" sz="2400" dirty="0"/>
                        <a:t>Odvětví/Velikost firmy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Mikropodniky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Malé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Střední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Velké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baseline="0" dirty="0"/>
                        <a:t>Výroba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A5C3C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D6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Obchod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A5C3C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D6E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Služby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0F524B"/>
                        </a:highlight>
                      </a:endParaRPr>
                    </a:p>
                  </a:txBody>
                  <a:tcPr>
                    <a:solidFill>
                      <a:srgbClr val="0F524B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highlight>
                          <a:srgbClr val="0F524B"/>
                        </a:highlight>
                      </a:endParaRPr>
                    </a:p>
                  </a:txBody>
                  <a:tcPr>
                    <a:solidFill>
                      <a:srgbClr val="0F524B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0F524B"/>
                        </a:highlight>
                      </a:endParaRPr>
                    </a:p>
                  </a:txBody>
                  <a:tcPr>
                    <a:solidFill>
                      <a:srgbClr val="0F524B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0F524B"/>
                        </a:highlight>
                      </a:endParaRPr>
                    </a:p>
                  </a:txBody>
                  <a:tcPr>
                    <a:solidFill>
                      <a:srgbClr val="0F52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C7CD8-320A-0E81-B6DD-F1FEB9614705}"/>
              </a:ext>
            </a:extLst>
          </p:cNvPr>
          <p:cNvSpPr txBox="1">
            <a:spLocks/>
          </p:cNvSpPr>
          <p:nvPr/>
        </p:nvSpPr>
        <p:spPr>
          <a:xfrm>
            <a:off x="838200" y="5283199"/>
            <a:ext cx="10515600" cy="1574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Pokrytí celého trhu s rozdíly v marketingovém mixu. Firma </a:t>
            </a:r>
            <a:r>
              <a:rPr lang="cs-CZ" sz="1800" b="1" dirty="0"/>
              <a:t>diferencuje</a:t>
            </a:r>
            <a:r>
              <a:rPr lang="cs-CZ" sz="1800" dirty="0"/>
              <a:t> svou nabídku produktů, cenou, komunikaci nebo distribuci.</a:t>
            </a:r>
          </a:p>
        </p:txBody>
      </p:sp>
    </p:spTree>
    <p:extLst>
      <p:ext uri="{BB962C8B-B14F-4D97-AF65-F5344CB8AC3E}">
        <p14:creationId xmlns:p14="http://schemas.microsoft.com/office/powerpoint/2010/main" val="273620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Targeting – služba marketingové agentury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5" y="365126"/>
            <a:ext cx="1145779" cy="82632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224689"/>
              </p:ext>
            </p:extLst>
          </p:nvPr>
        </p:nvGraphicFramePr>
        <p:xfrm>
          <a:off x="503856" y="1690688"/>
          <a:ext cx="10459615" cy="3390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1976">
                <a:tc>
                  <a:txBody>
                    <a:bodyPr/>
                    <a:lstStyle/>
                    <a:p>
                      <a:r>
                        <a:rPr lang="cs-CZ" sz="2400" dirty="0"/>
                        <a:t>Odvětví/Velikost firmy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Mikropodniky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Malé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Střední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Velké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baseline="0" dirty="0"/>
                        <a:t>Výroba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D6E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A5C3C7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Obchod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0F524B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highlight>
                          <a:srgbClr val="598B91"/>
                        </a:highlight>
                      </a:endParaRPr>
                    </a:p>
                  </a:txBody>
                  <a:tcPr>
                    <a:solidFill>
                      <a:srgbClr val="598B9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Služby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19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Targeting – služba marketingové agentury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5" y="365126"/>
            <a:ext cx="1145779" cy="82632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021429"/>
              </p:ext>
            </p:extLst>
          </p:nvPr>
        </p:nvGraphicFramePr>
        <p:xfrm>
          <a:off x="503856" y="1690688"/>
          <a:ext cx="10459615" cy="3390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1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1976">
                <a:tc>
                  <a:txBody>
                    <a:bodyPr/>
                    <a:lstStyle/>
                    <a:p>
                      <a:r>
                        <a:rPr lang="cs-CZ" sz="2400" dirty="0"/>
                        <a:t>Odvětví/Velikost firmy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Mikropodniky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Malé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Střední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Velké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baseline="0" dirty="0"/>
                        <a:t>Výroba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Obchod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598B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Služby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0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3F53A-4421-E84D-E52B-C7065B7F2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49B33-8F61-A2DA-2D62-D9F9537B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Opakování první tutoriál?</a:t>
            </a:r>
          </a:p>
        </p:txBody>
      </p:sp>
    </p:spTree>
    <p:extLst>
      <p:ext uri="{BB962C8B-B14F-4D97-AF65-F5344CB8AC3E}">
        <p14:creationId xmlns:p14="http://schemas.microsoft.com/office/powerpoint/2010/main" val="272669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Způsob vnímání produktu/značky zákazníkem v porovnání s výrobky konkurence.</a:t>
            </a:r>
          </a:p>
          <a:p>
            <a:r>
              <a:rPr lang="cs-CZ" sz="4000" dirty="0"/>
              <a:t>Vytvoření unikátní prodejní pozice v hlavách spotřebitelů.</a:t>
            </a:r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7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Positioning je možné provádět buďto v racionální nebo emocionální rovině. </a:t>
            </a:r>
          </a:p>
          <a:p>
            <a:r>
              <a:rPr lang="cs-CZ" sz="4000" dirty="0"/>
              <a:t>Častá je kombinace obou přístupů.</a:t>
            </a:r>
          </a:p>
          <a:p>
            <a:r>
              <a:rPr lang="cs-CZ" sz="4000" dirty="0"/>
              <a:t>Positioning musí být jasný a velmi konkrétní.</a:t>
            </a:r>
          </a:p>
          <a:p>
            <a:r>
              <a:rPr lang="cs-CZ" sz="4000" dirty="0"/>
              <a:t>Nástrojem positioningu je proces řízení značky.</a:t>
            </a:r>
            <a:endParaRPr lang="cs-CZ" sz="2800" dirty="0"/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28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Positioning – percepční mapy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Vnímání značky lze měřit v mapě vnímání</a:t>
            </a:r>
          </a:p>
          <a:p>
            <a:r>
              <a:rPr lang="cs-CZ" dirty="0"/>
              <a:t>Vnímání = percepce</a:t>
            </a:r>
          </a:p>
          <a:p>
            <a:r>
              <a:rPr lang="cs-CZ" dirty="0"/>
              <a:t>Na osy vynášíme různé veličiny například:</a:t>
            </a:r>
          </a:p>
          <a:p>
            <a:pPr lvl="1"/>
            <a:r>
              <a:rPr lang="cs-CZ" sz="2800" dirty="0"/>
              <a:t>Vnímanou cenu (kolik si respondent myslí, že značka stojí)</a:t>
            </a:r>
          </a:p>
          <a:p>
            <a:pPr lvl="1"/>
            <a:r>
              <a:rPr lang="cs-CZ" sz="2800" dirty="0"/>
              <a:t>Vnímanou kvalitu (body či známka vnímané kvalitě)</a:t>
            </a:r>
          </a:p>
          <a:p>
            <a:r>
              <a:rPr lang="cs-CZ" dirty="0"/>
              <a:t>V této mapě vidíme kde je v hlavách zákazníků naše značka a zároveň které značky jsou podle nich blízkými konkurenty. Tedy že okupují v mysli zákazník a podobnou pozici.</a:t>
            </a:r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71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9066A1C-E36E-2F46-BF70-7A3641D629F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Percepční mapa: příklad </a:t>
            </a:r>
            <a:r>
              <a:rPr lang="cs-CZ" sz="2400" dirty="0" err="1"/>
              <a:t>automotive</a:t>
            </a:r>
            <a:endParaRPr lang="cs-CZ" sz="2400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E4205A1-0E14-9C40-B2E1-F4BCFC60FE71}"/>
              </a:ext>
            </a:extLst>
          </p:cNvPr>
          <p:cNvGrpSpPr/>
          <p:nvPr/>
        </p:nvGrpSpPr>
        <p:grpSpPr>
          <a:xfrm>
            <a:off x="0" y="932885"/>
            <a:ext cx="11988800" cy="5821600"/>
            <a:chOff x="0" y="932885"/>
            <a:chExt cx="11988800" cy="5821600"/>
          </a:xfrm>
        </p:grpSpPr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5927526" y="1545879"/>
              <a:ext cx="0" cy="468220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779027" y="3861026"/>
              <a:ext cx="8347295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274720" y="3599416"/>
              <a:ext cx="1714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Sportovní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03659" y="932885"/>
              <a:ext cx="1647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 err="1"/>
                <a:t>Nóbl</a:t>
              </a:r>
              <a:endParaRPr lang="cs-CZ" sz="2800" dirty="0"/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6A0697FF-E7B4-344F-8CEF-30C975B3C6E1}"/>
                </a:ext>
              </a:extLst>
            </p:cNvPr>
            <p:cNvSpPr txBox="1"/>
            <p:nvPr/>
          </p:nvSpPr>
          <p:spPr>
            <a:xfrm>
              <a:off x="5103660" y="6231265"/>
              <a:ext cx="1647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Praktické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CE5FBA1-1AA1-364B-87C4-35E6139DD9C3}"/>
                </a:ext>
              </a:extLst>
            </p:cNvPr>
            <p:cNvSpPr txBox="1"/>
            <p:nvPr/>
          </p:nvSpPr>
          <p:spPr>
            <a:xfrm>
              <a:off x="0" y="3686924"/>
              <a:ext cx="1714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Konzervativní</a:t>
              </a:r>
            </a:p>
          </p:txBody>
        </p:sp>
        <p:pic>
          <p:nvPicPr>
            <p:cNvPr id="4100" name="Picture 4" descr="Image result for audi logo png">
              <a:extLst>
                <a:ext uri="{FF2B5EF4-FFF2-40B4-BE49-F238E27FC236}">
                  <a16:creationId xmlns:a16="http://schemas.microsoft.com/office/drawing/2014/main" id="{8E244A62-0802-0F43-8425-52C1B12D0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339" y="2427238"/>
              <a:ext cx="759648" cy="56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FA58F56A-B648-F740-B6C2-CF623377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889" y="1566165"/>
              <a:ext cx="1107428" cy="648884"/>
            </a:xfrm>
            <a:prstGeom prst="rect">
              <a:avLst/>
            </a:prstGeom>
          </p:spPr>
        </p:pic>
        <p:cxnSp>
          <p:nvCxnSpPr>
            <p:cNvPr id="18" name="Straight Connector 16">
              <a:extLst>
                <a:ext uri="{FF2B5EF4-FFF2-40B4-BE49-F238E27FC236}">
                  <a16:creationId xmlns:a16="http://schemas.microsoft.com/office/drawing/2014/main" id="{2187B9C4-478F-AF41-A283-D4837D864F57}"/>
                </a:ext>
              </a:extLst>
            </p:cNvPr>
            <p:cNvCxnSpPr/>
            <p:nvPr/>
          </p:nvCxnSpPr>
          <p:spPr>
            <a:xfrm flipV="1">
              <a:off x="1894207" y="2012067"/>
              <a:ext cx="8066638" cy="369381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8" name="Picture 12" descr="Image result for mercedes logo png">
              <a:extLst>
                <a:ext uri="{FF2B5EF4-FFF2-40B4-BE49-F238E27FC236}">
                  <a16:creationId xmlns:a16="http://schemas.microsoft.com/office/drawing/2014/main" id="{47FE85A0-2D95-3D44-AB4F-8F3928ACC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506" y="1835061"/>
              <a:ext cx="72136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Image result for volkswagen logo png">
              <a:extLst>
                <a:ext uri="{FF2B5EF4-FFF2-40B4-BE49-F238E27FC236}">
                  <a16:creationId xmlns:a16="http://schemas.microsoft.com/office/drawing/2014/main" id="{E6E5A714-47A4-E14F-911A-788BFB402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413" y="3886979"/>
              <a:ext cx="746977" cy="74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Image result for toyota logo png">
              <a:extLst>
                <a:ext uri="{FF2B5EF4-FFF2-40B4-BE49-F238E27FC236}">
                  <a16:creationId xmlns:a16="http://schemas.microsoft.com/office/drawing/2014/main" id="{C6E3C51C-B2C7-704A-89D8-B614D44F0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464" y="4642666"/>
              <a:ext cx="1009176" cy="717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Image result for kia logo png">
              <a:extLst>
                <a:ext uri="{FF2B5EF4-FFF2-40B4-BE49-F238E27FC236}">
                  <a16:creationId xmlns:a16="http://schemas.microsoft.com/office/drawing/2014/main" id="{7A1FA159-EE9B-F54C-9C1F-31F5074D3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701" y="5435506"/>
              <a:ext cx="1085825" cy="6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6" name="Picture 20" descr="Image result for ford logo png">
              <a:extLst>
                <a:ext uri="{FF2B5EF4-FFF2-40B4-BE49-F238E27FC236}">
                  <a16:creationId xmlns:a16="http://schemas.microsoft.com/office/drawing/2014/main" id="{ED4BCDB9-C7A6-DC4C-94F7-C13C9B77A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52" y="3821538"/>
              <a:ext cx="1307963" cy="81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Image result for renault logo png">
              <a:extLst>
                <a:ext uri="{FF2B5EF4-FFF2-40B4-BE49-F238E27FC236}">
                  <a16:creationId xmlns:a16="http://schemas.microsoft.com/office/drawing/2014/main" id="{67F31F72-3623-D745-9A61-3BD1249B4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668" y="5042425"/>
              <a:ext cx="713178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Image result for citoren logo png">
              <a:extLst>
                <a:ext uri="{FF2B5EF4-FFF2-40B4-BE49-F238E27FC236}">
                  <a16:creationId xmlns:a16="http://schemas.microsoft.com/office/drawing/2014/main" id="{FDA7B331-3209-A74F-863B-51F1273D2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549" y="4230277"/>
              <a:ext cx="771119" cy="77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D30DA4D5-529E-2F47-86C3-EF6D3CCE7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600" y="3052661"/>
              <a:ext cx="650849" cy="650849"/>
            </a:xfrm>
            <a:prstGeom prst="rect">
              <a:avLst/>
            </a:prstGeom>
          </p:spPr>
        </p:pic>
        <p:pic>
          <p:nvPicPr>
            <p:cNvPr id="4122" name="Picture 26" descr="Image result for mini logo png">
              <a:extLst>
                <a:ext uri="{FF2B5EF4-FFF2-40B4-BE49-F238E27FC236}">
                  <a16:creationId xmlns:a16="http://schemas.microsoft.com/office/drawing/2014/main" id="{5620AFA1-8ABF-1E46-9C46-F52B6D19F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458" y="2503229"/>
              <a:ext cx="1134846" cy="1134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1121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9066A1C-E36E-2F46-BF70-7A3641D629F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Percepční mapa: příklad </a:t>
            </a:r>
            <a:r>
              <a:rPr lang="cs-CZ" sz="2400" dirty="0" err="1"/>
              <a:t>cybersecurity</a:t>
            </a:r>
            <a:endParaRPr lang="cs-CZ" sz="2400" dirty="0"/>
          </a:p>
        </p:txBody>
      </p:sp>
      <p:pic>
        <p:nvPicPr>
          <p:cNvPr id="3074" name="Picture 2" descr="Position Your Business With Brand-Mapping | MarketingProfs">
            <a:extLst>
              <a:ext uri="{FF2B5EF4-FFF2-40B4-BE49-F238E27FC236}">
                <a16:creationId xmlns:a16="http://schemas.microsoft.com/office/drawing/2014/main" id="{02B53F5E-11C4-E020-B90D-B11F3ECA8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"/>
          <a:stretch/>
        </p:blipFill>
        <p:spPr bwMode="auto">
          <a:xfrm>
            <a:off x="3462939" y="1050273"/>
            <a:ext cx="5266121" cy="54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74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5EFC3-242C-BB2A-9505-1564373A6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Související obrázek">
            <a:extLst>
              <a:ext uri="{FF2B5EF4-FFF2-40B4-BE49-F238E27FC236}">
                <a16:creationId xmlns:a16="http://schemas.microsoft.com/office/drawing/2014/main" id="{7FD38E3E-550D-9DAD-EF05-4A228B9F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B102E37-C93B-6B22-3DDE-2E6E34A9669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Percepční mapa: příklad </a:t>
            </a:r>
            <a:r>
              <a:rPr lang="cs-CZ" sz="2400"/>
              <a:t>podnikové vzdělávání</a:t>
            </a:r>
            <a:endParaRPr lang="cs-CZ" sz="2400" dirty="0"/>
          </a:p>
        </p:txBody>
      </p:sp>
      <p:pic>
        <p:nvPicPr>
          <p:cNvPr id="2050" name="Picture 2" descr="How to Find the Ideal Product Positioning with Perceptual Mapping — Ant  Murphy">
            <a:extLst>
              <a:ext uri="{FF2B5EF4-FFF2-40B4-BE49-F238E27FC236}">
                <a16:creationId xmlns:a16="http://schemas.microsoft.com/office/drawing/2014/main" id="{FD01D806-D806-5547-6F80-BC8657E4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961" y="1138525"/>
            <a:ext cx="7436077" cy="55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4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Mantra skvělého positioningu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" y="2205177"/>
            <a:ext cx="10232570" cy="3183678"/>
          </a:xfrm>
        </p:spPr>
      </p:pic>
      <p:pic>
        <p:nvPicPr>
          <p:cNvPr id="3" name="Picture 2" descr="Související obrázek">
            <a:extLst>
              <a:ext uri="{FF2B5EF4-FFF2-40B4-BE49-F238E27FC236}">
                <a16:creationId xmlns:a16="http://schemas.microsoft.com/office/drawing/2014/main" id="{FFC8C43D-AAEC-FF8F-09B0-494A5584C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82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Artikulovat svůj positioning je možné pomocí šablony, kterých je k nalezení mnoho.</a:t>
            </a:r>
          </a:p>
          <a:p>
            <a:r>
              <a:rPr lang="cs-CZ" dirty="0"/>
              <a:t>Příklad může být tato:</a:t>
            </a:r>
          </a:p>
          <a:p>
            <a:endParaRPr lang="cs-CZ" dirty="0"/>
          </a:p>
          <a:p>
            <a:pPr lvl="1"/>
            <a:r>
              <a:rPr lang="cs-CZ" dirty="0"/>
              <a:t>[Název firmy] poskytuje [hlavní benefit kterým se odlišuje od konkurence] pro [popis cílové skupiny].</a:t>
            </a:r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42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Poté co je jasně stanovený positioning, je možné přejít k nastavení marketingového mixu. Positioning tedy mix přímo ovlivňuje. </a:t>
            </a:r>
          </a:p>
          <a:p>
            <a:r>
              <a:rPr lang="cs-CZ" dirty="0"/>
              <a:t>Každé rozhodnutí v marketingovém mixu můžeme vztáhnout k positioningu značky tak abychom byli konzistentní napříč mixem.</a:t>
            </a:r>
          </a:p>
          <a:p>
            <a:r>
              <a:rPr lang="cs-CZ" dirty="0"/>
              <a:t>Pokud například firma pracuje v positioningu s dostupností, musí se to projevit v distribuci, komunikaci a pravděpodobně i v ceně.</a:t>
            </a:r>
          </a:p>
          <a:p>
            <a:r>
              <a:rPr lang="cs-CZ" dirty="0"/>
              <a:t>Pokud firma </a:t>
            </a:r>
            <a:r>
              <a:rPr lang="cs-CZ" dirty="0" err="1"/>
              <a:t>pozicuje</a:t>
            </a:r>
            <a:r>
              <a:rPr lang="cs-CZ" dirty="0"/>
              <a:t> svou značku jako kvalitní, bude tomu odpovídat také cena, komunikace a projevit se to také může v omezené distribuci (exkluzivita).</a:t>
            </a:r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95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76062-2052-0849-BE76-EF35967A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5" descr="Obsah obrázku text, snímek obrazovky, číslo, software&#10;&#10;Popis byl vytvořen automaticky">
            <a:extLst>
              <a:ext uri="{FF2B5EF4-FFF2-40B4-BE49-F238E27FC236}">
                <a16:creationId xmlns:a16="http://schemas.microsoft.com/office/drawing/2014/main" id="{6A7B4D94-B405-6732-377F-464CD0389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50" y="0"/>
            <a:ext cx="8734499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41E2A08-C811-EA8D-C6A8-E6BB9246CFFA}"/>
              </a:ext>
            </a:extLst>
          </p:cNvPr>
          <p:cNvSpPr txBox="1"/>
          <p:nvPr/>
        </p:nvSpPr>
        <p:spPr>
          <a:xfrm>
            <a:off x="6217276" y="6308209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Zdroj</a:t>
            </a:r>
            <a:r>
              <a:rPr lang="en-US" sz="1800" dirty="0"/>
              <a:t>: https://</a:t>
            </a:r>
            <a:r>
              <a:rPr lang="en-US" sz="1800" dirty="0" err="1"/>
              <a:t>interbrand.com</a:t>
            </a:r>
            <a:r>
              <a:rPr lang="en-US" sz="1800" dirty="0"/>
              <a:t>/best-brands/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511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ADF35797-5A78-12BB-A15C-B017BAAAA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27"/>
          <a:stretch/>
        </p:blipFill>
        <p:spPr>
          <a:xfrm>
            <a:off x="741377" y="1986455"/>
            <a:ext cx="10709245" cy="3940622"/>
          </a:xfrm>
          <a:prstGeom prst="rect">
            <a:avLst/>
          </a:prstGeom>
        </p:spPr>
      </p:pic>
      <p:sp>
        <p:nvSpPr>
          <p:cNvPr id="2" name="Google Shape;88;p1">
            <a:extLst>
              <a:ext uri="{FF2B5EF4-FFF2-40B4-BE49-F238E27FC236}">
                <a16:creationId xmlns:a16="http://schemas.microsoft.com/office/drawing/2014/main" id="{8106D724-DA16-ADAC-1638-D89CBC9EB4F5}"/>
              </a:ext>
            </a:extLst>
          </p:cNvPr>
          <p:cNvSpPr txBox="1">
            <a:spLocks/>
          </p:cNvSpPr>
          <p:nvPr/>
        </p:nvSpPr>
        <p:spPr>
          <a:xfrm>
            <a:off x="1524000" y="740979"/>
            <a:ext cx="9144000" cy="88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5400"/>
            </a:pPr>
            <a:r>
              <a:rPr lang="cs-CZ" sz="4800" b="1" dirty="0">
                <a:latin typeface="+mn-lt"/>
              </a:rPr>
              <a:t>Marketing</a:t>
            </a:r>
            <a:endParaRPr lang="cs-CZ" sz="3200" dirty="0">
              <a:latin typeface="+mn-lt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8833D84-36B0-CF2F-62C4-496893DBB609}"/>
              </a:ext>
            </a:extLst>
          </p:cNvPr>
          <p:cNvSpPr/>
          <p:nvPr/>
        </p:nvSpPr>
        <p:spPr>
          <a:xfrm>
            <a:off x="4495799" y="1986455"/>
            <a:ext cx="3200400" cy="39406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2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Značka Cisco se snaží být globálním lídrem v oblasti sítí a technologickým vizionářem zítřka. Je známá svými inovativními síťovými a bezpečnostními řešeními, která využívají podniky a organizace všech velikostí po celém světě.</a:t>
            </a:r>
          </a:p>
          <a:p>
            <a:r>
              <a:rPr lang="cs-CZ" sz="3200" dirty="0"/>
              <a:t>Positioning společnosti Cisco se odráží v poselství její značky "</a:t>
            </a:r>
            <a:r>
              <a:rPr lang="cs-CZ" sz="3200" dirty="0" err="1"/>
              <a:t>Powering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Internet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Everything</a:t>
            </a:r>
            <a:r>
              <a:rPr lang="cs-CZ" sz="3200" dirty="0"/>
              <a:t>". </a:t>
            </a:r>
          </a:p>
          <a:p>
            <a:r>
              <a:rPr lang="cs-CZ" sz="3200" dirty="0"/>
              <a:t>Toto poselství vyjadřuje vizi společnosti Cisco pro budoucnost, v níž je vše propojeno a síťová a bezpečnostní řešení společnosti Cisco hrají zásadní roli.</a:t>
            </a:r>
            <a:endParaRPr lang="cs-CZ" sz="2000" dirty="0"/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C23B742-E508-111C-5EF9-D7F6CD6B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65" y="409858"/>
            <a:ext cx="1865375" cy="9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16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Produkty: Ethernetové i ATM switche, routery, </a:t>
            </a:r>
            <a:r>
              <a:rPr lang="cs-CZ" sz="2400" dirty="0" err="1"/>
              <a:t>VoIP</a:t>
            </a:r>
            <a:r>
              <a:rPr lang="cs-CZ" sz="2400" dirty="0"/>
              <a:t> </a:t>
            </a:r>
            <a:r>
              <a:rPr lang="cs-CZ" sz="2400" dirty="0" err="1"/>
              <a:t>gatewaye</a:t>
            </a:r>
            <a:r>
              <a:rPr lang="cs-CZ" sz="2400" dirty="0"/>
              <a:t> a IP telefony a další internetové služby pro podnikatele: </a:t>
            </a:r>
            <a:r>
              <a:rPr lang="cs-CZ" sz="2400" dirty="0">
                <a:hlinkClick r:id="rId2"/>
              </a:rPr>
              <a:t>https://www.cisco.com/c/cs_cz/solutions/small-business.html</a:t>
            </a:r>
            <a:endParaRPr lang="cs-CZ" sz="2400" dirty="0"/>
          </a:p>
          <a:p>
            <a:r>
              <a:rPr lang="cs-CZ" sz="2400" dirty="0"/>
              <a:t>Komunikace: Reklamní kampaně společnosti Cisco se často zaměřují na to, jak mohou síťová a bezpečnostní řešení společnosti Cisco pomoci podnikům transformovat jejich provoz a dosáhnout jejich cílů.</a:t>
            </a:r>
          </a:p>
          <a:p>
            <a:r>
              <a:rPr lang="cs-CZ" sz="2400" dirty="0"/>
              <a:t>Cena: oproti jiným značkám velmi často vyšší:</a:t>
            </a:r>
            <a:endParaRPr lang="cs-CZ" sz="1600" dirty="0"/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21" y="409858"/>
            <a:ext cx="1623378" cy="12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C23B742-E508-111C-5EF9-D7F6CD6B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65" y="409858"/>
            <a:ext cx="1865375" cy="9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text, Písmo, snímek obrazovky&#10;&#10;Popis byl vytvořen automaticky">
            <a:extLst>
              <a:ext uri="{FF2B5EF4-FFF2-40B4-BE49-F238E27FC236}">
                <a16:creationId xmlns:a16="http://schemas.microsoft.com/office/drawing/2014/main" id="{914B5D41-DFD2-7D8A-DA64-5858FBDEA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76" y="5794356"/>
            <a:ext cx="5813848" cy="1063644"/>
          </a:xfrm>
          <a:prstGeom prst="rect">
            <a:avLst/>
          </a:prstGeom>
        </p:spPr>
      </p:pic>
      <p:pic>
        <p:nvPicPr>
          <p:cNvPr id="10" name="Obrázek 9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13D467A0-6086-8365-5BDB-37429990D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76" y="4512571"/>
            <a:ext cx="5813848" cy="12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16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80104-07C8-CC54-901D-527526A58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4BC2-D9B8-5803-C06C-70A285C6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0877550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Cvičení procesu STP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CC5B-82AD-175D-8CE3-1FFF2CCE2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70485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Scénář</a:t>
            </a:r>
          </a:p>
          <a:p>
            <a:pPr marL="0" indent="0">
              <a:buNone/>
            </a:pPr>
            <a:r>
              <a:rPr lang="cs-CZ" dirty="0"/>
              <a:t>Představte si, že jste marketingovými specialisty v technologické firmě, která vyvíjí a prodává softwarová řešení pro řízení podnikových procesů (ERP, CRM apod.). Vaše firma se chce zaměřit na nové segmenty firemních zákazníků, ale zatím má velmi obecnou databázi zákazníků.</a:t>
            </a:r>
          </a:p>
        </p:txBody>
      </p:sp>
      <p:pic>
        <p:nvPicPr>
          <p:cNvPr id="1026" name="Picture 2" descr="Our Scribble Faces wallpaper collection is the perfect way to feature the  minimalist line drawing trend in the h… in 2020 | Face line drawing,  Drawing wallpaper, Face lines">
            <a:extLst>
              <a:ext uri="{FF2B5EF4-FFF2-40B4-BE49-F238E27FC236}">
                <a16:creationId xmlns:a16="http://schemas.microsoft.com/office/drawing/2014/main" id="{1EB988F1-249D-C0A7-8128-A79290EF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0"/>
            <a:ext cx="428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3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88980-A7D5-E664-5E19-956ECC792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C5F0-5B0C-B264-D5FA-6612684A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0877550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Cvičení procesu STP - úkoly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74F-7D8C-B9E3-9F39-D6381B737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1825625"/>
            <a:ext cx="11185319" cy="4667250"/>
          </a:xfrm>
        </p:spPr>
        <p:txBody>
          <a:bodyPr>
            <a:normAutofit/>
          </a:bodyPr>
          <a:lstStyle/>
          <a:p>
            <a:r>
              <a:rPr lang="cs-CZ" b="1" dirty="0"/>
              <a:t>Navrhnout segmentaci potenciálních B2B zákazníků</a:t>
            </a:r>
            <a:r>
              <a:rPr lang="cs-CZ" dirty="0"/>
              <a:t> - identifikujte klíčová kritéria, která budete pro segmentaci používat (např. velikost firmy, průmyslové odvětví, geografická poloha, technologická zralost, hodnoty, nákupní chování).</a:t>
            </a:r>
          </a:p>
          <a:p>
            <a:r>
              <a:rPr lang="cs-CZ" b="1" dirty="0"/>
              <a:t>Vytvořit alespoň tři jasně definované segmenty zákazníků</a:t>
            </a:r>
            <a:r>
              <a:rPr lang="cs-CZ" dirty="0"/>
              <a:t> - popište každý segment z pohledu </a:t>
            </a:r>
            <a:r>
              <a:rPr lang="cs-CZ" dirty="0" err="1"/>
              <a:t>firmografie</a:t>
            </a:r>
            <a:r>
              <a:rPr lang="cs-CZ" dirty="0"/>
              <a:t>, behaviorálních charakteristik a potřeb v oblasti softwaru.</a:t>
            </a:r>
          </a:p>
          <a:p>
            <a:r>
              <a:rPr lang="cs-CZ" b="1" dirty="0"/>
              <a:t>Navrhnout positioning </a:t>
            </a:r>
            <a:r>
              <a:rPr lang="cs-CZ" b="1" dirty="0" err="1"/>
              <a:t>statement</a:t>
            </a:r>
            <a:r>
              <a:rPr lang="cs-CZ" b="1" dirty="0"/>
              <a:t> </a:t>
            </a:r>
            <a:r>
              <a:rPr lang="cs-CZ" dirty="0"/>
              <a:t>- vyberte si jeden z navržených segmentů a vytvořte positioning </a:t>
            </a:r>
            <a:r>
              <a:rPr lang="cs-CZ" dirty="0" err="1"/>
              <a:t>statement</a:t>
            </a:r>
            <a:r>
              <a:rPr lang="cs-CZ" dirty="0"/>
              <a:t>, který jasně popíše, jaký přínos vaše softwarové řešení pro tento segment má, v čem se lišíte od konkurence, a jaký problém řešíte.</a:t>
            </a:r>
          </a:p>
        </p:txBody>
      </p:sp>
    </p:spTree>
    <p:extLst>
      <p:ext uri="{BB962C8B-B14F-4D97-AF65-F5344CB8AC3E}">
        <p14:creationId xmlns:p14="http://schemas.microsoft.com/office/powerpoint/2010/main" val="393451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3400" y="2004091"/>
            <a:ext cx="9144000" cy="1050566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90" y="3548213"/>
            <a:ext cx="1900620" cy="1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F9D67-84F7-F1E2-C291-5C7BA6D5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Strategie – STP proces</a:t>
            </a:r>
          </a:p>
        </p:txBody>
      </p:sp>
    </p:spTree>
    <p:extLst>
      <p:ext uri="{BB962C8B-B14F-4D97-AF65-F5344CB8AC3E}">
        <p14:creationId xmlns:p14="http://schemas.microsoft.com/office/powerpoint/2010/main" val="341204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F0B24-9576-7BC1-1382-4AADCF333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A590-3A7F-E58F-9C6F-0D2181AB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65125"/>
            <a:ext cx="10877550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Proč vůbec segmentovat trh?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C7BC0-E36A-4048-7A0C-7B765B9AF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25625"/>
            <a:ext cx="7048500" cy="4667250"/>
          </a:xfrm>
        </p:spPr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cs-CZ" sz="3200" dirty="0"/>
              <a:t>Charakteristiky jednotlivých zákazníků se liší.</a:t>
            </a:r>
          </a:p>
          <a:p>
            <a:pPr marL="228600" lvl="1">
              <a:spcBef>
                <a:spcPts val="1000"/>
              </a:spcBef>
            </a:pPr>
            <a:r>
              <a:rPr lang="cs-CZ" sz="3200" dirty="0"/>
              <a:t>Produktová orientace vs Marketingová orientace firmy.</a:t>
            </a:r>
          </a:p>
          <a:p>
            <a:pPr marL="228600" lvl="1">
              <a:spcBef>
                <a:spcPts val="1000"/>
              </a:spcBef>
            </a:pPr>
            <a:r>
              <a:rPr lang="cs-CZ" sz="3200" dirty="0"/>
              <a:t>Kompromis mezi oslovením všech a oslovením individuálních zákazníků.</a:t>
            </a:r>
          </a:p>
          <a:p>
            <a:pPr marL="228600" lvl="1">
              <a:spcBef>
                <a:spcPts val="1000"/>
              </a:spcBef>
            </a:pPr>
            <a:r>
              <a:rPr lang="cs-CZ" sz="3200" dirty="0"/>
              <a:t>Vidíme za průměry: Průměrný Čech má jedno ňadro. Budeme vyrábět podprsenku na jedno ňadro?</a:t>
            </a:r>
          </a:p>
          <a:p>
            <a:pPr marL="228600" lvl="1">
              <a:spcBef>
                <a:spcPts val="1000"/>
              </a:spcBef>
            </a:pPr>
            <a:r>
              <a:rPr lang="cs-CZ" sz="3200" dirty="0"/>
              <a:t>Řízení produktového portfolia. </a:t>
            </a:r>
          </a:p>
        </p:txBody>
      </p:sp>
      <p:pic>
        <p:nvPicPr>
          <p:cNvPr id="1026" name="Picture 2" descr="Our Scribble Faces wallpaper collection is the perfect way to feature the  minimalist line drawing trend in the h… in 2020 | Face line drawing,  Drawing wallpaper, Face lines">
            <a:extLst>
              <a:ext uri="{FF2B5EF4-FFF2-40B4-BE49-F238E27FC236}">
                <a16:creationId xmlns:a16="http://schemas.microsoft.com/office/drawing/2014/main" id="{D0B025FB-293A-911F-E6FB-17A890EE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0"/>
            <a:ext cx="428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r>
              <a:rPr lang="cs-CZ" dirty="0"/>
              <a:t>Proč a kdy segmentovat?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/>
              <a:t>Ne vždy máme prostředky na oslovování celého trhu.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Dobře definovaný segment je firma schopná lépe uspokojit.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Pro mnoho značek generických produktů ale nemá segmentace velký význam. Přesto by ji měli manažeři udělat a následně cílit na celý trh.</a:t>
            </a:r>
          </a:p>
          <a:p>
            <a:pPr marL="685800" lvl="2">
              <a:spcBef>
                <a:spcPts val="1000"/>
              </a:spcBef>
            </a:pPr>
            <a:endParaRPr lang="cs-CZ" dirty="0"/>
          </a:p>
          <a:p>
            <a:endParaRPr lang="cs-CZ" sz="2000" dirty="0"/>
          </a:p>
        </p:txBody>
      </p:sp>
      <p:pic>
        <p:nvPicPr>
          <p:cNvPr id="1026" name="Picture 2" descr="Realistic metal paper clip 11421109 PNG">
            <a:extLst>
              <a:ext uri="{FF2B5EF4-FFF2-40B4-BE49-F238E27FC236}">
                <a16:creationId xmlns:a16="http://schemas.microsoft.com/office/drawing/2014/main" id="{AFDD95DD-07D6-A10F-CDE6-A269C0A0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782" y="1073835"/>
            <a:ext cx="1236460" cy="47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elektronika, kopírka&#10;&#10;Popis byl vytvořen automaticky">
            <a:extLst>
              <a:ext uri="{FF2B5EF4-FFF2-40B4-BE49-F238E27FC236}">
                <a16:creationId xmlns:a16="http://schemas.microsoft.com/office/drawing/2014/main" id="{50127F83-2DD0-B67F-4ACC-1F8175655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242" y="1271043"/>
            <a:ext cx="4162364" cy="43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7" y="1771336"/>
            <a:ext cx="3124200" cy="31242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92" y="1771336"/>
            <a:ext cx="4228713" cy="3049704"/>
          </a:xfrm>
          <a:prstGeom prst="rect">
            <a:avLst/>
          </a:prstGeom>
        </p:spPr>
      </p:pic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15" y="2040868"/>
            <a:ext cx="3276511" cy="25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Segmentace B2B trhu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2222"/>
          </a:xfrm>
        </p:spPr>
        <p:txBody>
          <a:bodyPr>
            <a:noAutofit/>
          </a:bodyPr>
          <a:lstStyle/>
          <a:p>
            <a:r>
              <a:rPr lang="cs-CZ" sz="4000" dirty="0"/>
              <a:t>Rozdělení trhu na menší části které jsou vnitřně stejné (homogenní) ale mezi sebou se tyto části liší (heterogenní).</a:t>
            </a:r>
          </a:p>
          <a:p>
            <a:r>
              <a:rPr lang="cs-CZ" sz="4000" dirty="0"/>
              <a:t>Segmenty musí být uchopitelné:</a:t>
            </a:r>
          </a:p>
          <a:p>
            <a:pPr lvl="1"/>
            <a:r>
              <a:rPr lang="cs-CZ" sz="3600" dirty="0"/>
              <a:t> Odlišné – různé reakce na marketingový mix.</a:t>
            </a:r>
          </a:p>
          <a:p>
            <a:pPr lvl="1"/>
            <a:r>
              <a:rPr lang="cs-CZ" sz="3600" dirty="0"/>
              <a:t> Identita – možnost určit kdo spadá do konkrétního segmentu.</a:t>
            </a:r>
          </a:p>
          <a:p>
            <a:pPr lvl="1"/>
            <a:r>
              <a:rPr lang="cs-CZ" sz="3600" dirty="0"/>
              <a:t> Přiměřená velikost – ekonomicky přijatelná.</a:t>
            </a:r>
          </a:p>
          <a:p>
            <a:endParaRPr lang="cs-CZ" sz="4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Klasifikace segmentačních kritérií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7449397E-42DE-E62E-B757-6578A6B37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4996238"/>
              </p:ext>
            </p:extLst>
          </p:nvPr>
        </p:nvGraphicFramePr>
        <p:xfrm>
          <a:off x="838200" y="2316480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8647644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14573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/>
                        <a:t>Firmografie</a:t>
                      </a:r>
                      <a:r>
                        <a:rPr lang="cs-CZ" sz="2400" dirty="0"/>
                        <a:t> B2B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Demografie na B2C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98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Odvětví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Pohlaví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9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Věk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7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Počet zaměstnanců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Příjem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6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Obrat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Rodinný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6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Vlastnická struktura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Vzdělání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5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Využívané technologie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Město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93522"/>
                  </a:ext>
                </a:extLst>
              </a:tr>
            </a:tbl>
          </a:graphicData>
        </a:graphic>
      </p:graphicFrame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14" y="390153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1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1171</Words>
  <Application>Microsoft Macintosh PowerPoint</Application>
  <PresentationFormat>Širokoúhlá obrazovka</PresentationFormat>
  <Paragraphs>204</Paragraphs>
  <Slides>34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Enriqueta</vt:lpstr>
      <vt:lpstr>Motiv Office</vt:lpstr>
      <vt:lpstr>B2B Marketing Strategie</vt:lpstr>
      <vt:lpstr>Opakování první tutoriál?</vt:lpstr>
      <vt:lpstr>Prezentace aplikace PowerPoint</vt:lpstr>
      <vt:lpstr>Strategie – STP proces</vt:lpstr>
      <vt:lpstr>Proč vůbec segmentovat trh?</vt:lpstr>
      <vt:lpstr>Proč a kdy segmentovat?</vt:lpstr>
      <vt:lpstr>Prezentace aplikace PowerPoint</vt:lpstr>
      <vt:lpstr>Segmentace B2B trhu</vt:lpstr>
      <vt:lpstr>Klasifikace segmentačních kritérií</vt:lpstr>
      <vt:lpstr>Segmentace</vt:lpstr>
      <vt:lpstr>Segmentace – služba marketingové agentury</vt:lpstr>
      <vt:lpstr>Segmentace – jak přidat další kritéria?</vt:lpstr>
      <vt:lpstr>Segmentace – služba marketingové agentury</vt:lpstr>
      <vt:lpstr>Targeting</vt:lpstr>
      <vt:lpstr>Targeting</vt:lpstr>
      <vt:lpstr>Targeting – služba marketingové agentury</vt:lpstr>
      <vt:lpstr>Targeting – služba marketingové agentury</vt:lpstr>
      <vt:lpstr>Targeting – služba marketingové agentury</vt:lpstr>
      <vt:lpstr>Targeting – služba marketingové agentury</vt:lpstr>
      <vt:lpstr>Positioning</vt:lpstr>
      <vt:lpstr>Positioning</vt:lpstr>
      <vt:lpstr>Positioning – percepční mapy</vt:lpstr>
      <vt:lpstr>Prezentace aplikace PowerPoint</vt:lpstr>
      <vt:lpstr>Prezentace aplikace PowerPoint</vt:lpstr>
      <vt:lpstr>Prezentace aplikace PowerPoint</vt:lpstr>
      <vt:lpstr>Mantra skvělého positioningu</vt:lpstr>
      <vt:lpstr>Positioning</vt:lpstr>
      <vt:lpstr>Positioning</vt:lpstr>
      <vt:lpstr>Prezentace aplikace PowerPoint</vt:lpstr>
      <vt:lpstr>Příklad</vt:lpstr>
      <vt:lpstr>Příklad</vt:lpstr>
      <vt:lpstr>Cvičení procesu STP</vt:lpstr>
      <vt:lpstr>Cvičení procesu STP - úkoly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198</cp:revision>
  <cp:lastPrinted>2024-11-02T08:27:44Z</cp:lastPrinted>
  <dcterms:created xsi:type="dcterms:W3CDTF">2015-11-22T20:58:09Z</dcterms:created>
  <dcterms:modified xsi:type="dcterms:W3CDTF">2024-11-02T08:28:08Z</dcterms:modified>
</cp:coreProperties>
</file>