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82" r:id="rId7"/>
    <p:sldId id="332" r:id="rId8"/>
    <p:sldId id="333" r:id="rId9"/>
    <p:sldId id="334" r:id="rId10"/>
    <p:sldId id="349" r:id="rId11"/>
    <p:sldId id="352" r:id="rId12"/>
    <p:sldId id="353" r:id="rId13"/>
    <p:sldId id="350" r:id="rId14"/>
    <p:sldId id="351" r:id="rId15"/>
    <p:sldId id="339" r:id="rId16"/>
    <p:sldId id="341" r:id="rId17"/>
    <p:sldId id="340" r:id="rId18"/>
    <p:sldId id="342" r:id="rId19"/>
    <p:sldId id="343" r:id="rId20"/>
    <p:sldId id="336" r:id="rId21"/>
    <p:sldId id="344" r:id="rId22"/>
    <p:sldId id="347" r:id="rId23"/>
    <p:sldId id="345" r:id="rId24"/>
    <p:sldId id="346" r:id="rId25"/>
    <p:sldId id="337" r:id="rId26"/>
    <p:sldId id="338" r:id="rId27"/>
    <p:sldId id="348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65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269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31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155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41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160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626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612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620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68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34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920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600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472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96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0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5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5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502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605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71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znam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rum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advanced_search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advanced_search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ndex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hoo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idu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er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na internetu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Seznam.cz je český internetový portál a vyhledávač, který byl založen roku 1996 a stal se jedním z prvních českých internetových katalogů a vyhledávačů v České republice.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 a katalog firem postupně od roku 1998 doplňovaly další služby, k začátku roku 2013 firma provozovala více než 25 různých služeb a přidružených značek. Mezi nejznámější patří Email.cz, Firmy.cz, Mapy.cz,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Sklik</a:t>
            </a:r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Sreality.cz, Sauto.cz, Televize Seznam, Novinky.cz, Seznam Zprávy a další.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https://www.seznam.cz/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SEZNAM.CZ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0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Centrum.cz je český internetový portál, který umožňuje také vyhledávání podobně jako Seznam.cz.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portálem seznam.cz se jedná podle celé řady výzkumů o druhý až třetí nejnavštěvovanější internetový portál v České republice.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https://www.centrum.cz/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CENTRUM.CZ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Vyhledávací operátory jsou základem každého kvalitního a efektivního vyhledávání na internetu.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Pokročilá znalost vyhledávání může výrazně zkrátit cestu k vytoužené odpovědi.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Vyhledávací operátory jsou znaky se speciálním významem pro fulltextové vyhledávače.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vyhledávačů uplatňuje určitou množinu obecných operátorů, kterými lze upřesnit podmínky, které má splňovat hledaný dotaz (obsah).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OPERÁTORY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6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Uvozovky (“”) - přesná shoda s vloženým výrazem. Pokud tedy zadáte několik slov za sebou, bude je vyhledávač hledat primárně v pořadí, ve kterém jste je zadali.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“ zájezd do Prahy”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 (-) - vylučující operátor. Pokud jej použijete před jakoukoli frází nebo i ve spojení s jinými operátory, pak danou část dotazu vylučujete z hledaných výsledků vyhledávání.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zájezdy do Prahy -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cedok.cz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OPERÁTORY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4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vyhledávání výsledků z konkrétní domény. Skrze tento operátor lze kromě vyhledávání pouze na dané doméně také kontrolovat počet indexovaných záznamů daným vyhledávačem.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site:cedok.cz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zájezd do Prahy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FileType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vyhledávání podle specifikace typu souboru. Na výstupu vrací pouze soubory, splňující kritérium zadané přípony.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Praha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filetype:pdf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OPERÁTORY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0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jsou v textu uvedeny příklady vyhledávacích operátorů, které lze využít při vyhledávání na Google.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Dvě tečky (..) - znamenají rozsah (cenový nebo nějaké jiné jednotky)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zájezd do Prahy 2000..3000 Kč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Hvězdička (*) -  je zástupný znak, kterým vyhledávači sdělujeme, že jej může nahradit jakoukoli frází.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Pražský * hrad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pomocí tohoto operátoru lze hledat doménu podobného významu nebo nějak vázané k dané doméně. Může sloužit k hledání konkurence či podobného obsahu.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related:praha.cz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OPERÁTORY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8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- slouží k získání příkladů některých odkazujících domén na vámi zadanou doménu.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link:praha.cz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- “Nebo” aneb logický součet. Při použití vyhledávač zvažuje jako možnost, který je uvedena před operátorem, tak možnost za ním stejnou vahou. Nezbytné jej uvádět velkými písmeny.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(Slavia OR Sparta) Praha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zobrazení posledního záznamu z vyrovnávací paměti Google dané URL (pokud ji má k dispozici). Hodí se například, pokud web v danou chvíli neběží.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praha.cz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OPERÁTORY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5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patří k nejběžnějším zvyklostem v zásadě využívání vyhledávání přes službu Google a také přes domácí službu seznam.cz.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oba nejběžnější způsoby se podíváme v následujícím cvičení:</a:t>
            </a: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vyhledávání pomocí služby Google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Naším úkolem bude vyhledat na internetu informace o lázních Luhačovice.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Postup: Otevřete webový prohlížeč a zobrazte stránku google.cz.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VZOROVÉ ÚKOLY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FE0037-9981-4CEC-A2C4-0F1F3C601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075806"/>
            <a:ext cx="3321744" cy="144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656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do vyhledávacího pole text „lázně Luhačovice“ a klikněte na tlačítko Hledat Googlem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Následně se zobrazí výsledky vyhledávání.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VZOROVÉ ÚKOLY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0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160B97E-6892-425C-9C88-411A60FD1EB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95536" y="843558"/>
            <a:ext cx="7488832" cy="381642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VZOROVÉ ÚKOLY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2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Baidu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Seznam.cz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Centrum.cz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- operátory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- vzorové úkoly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-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vyhledávání pomocí služby Seznam.cz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 Naším úkolem bude vyhledat na internetu informace o lázních Luhačovice.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Postup: Otevřete webový prohlížeč a zobrazte stránku Seznam.cz.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pole vyhledat zadejte „lázně Luhačovice“.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VZOROVÉ ÚKOLY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D7C19E-9F32-4D0A-A47A-90914FDEB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355726"/>
            <a:ext cx="7740352" cy="84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74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1508790-B917-4185-AAE6-68ADF92F677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95536" y="843558"/>
            <a:ext cx="7488832" cy="381642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VZOROVÉ ÚKOLY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8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má pokročilé vyhledávání, které zastupuje část operátorů a můžete jej použít na URL: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http://www.google.cz/advanced_search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GOOGLE ADVANCED SEARCH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65F35B-4F5E-42FA-BEB4-E8F9E6477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779663"/>
            <a:ext cx="843554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má pokročilé vyhledávání, které zastupuje část operátorů a můžete jej použít na URL: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http://www.google.cz/advanced_search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GOOGLE ADVANCED SEARCH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9FFBD2B-572D-415B-BE8C-8DC05C95F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71" y="1707654"/>
            <a:ext cx="859825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98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46EF0-5A59-413E-BFD2-0E8EA783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211710"/>
            <a:ext cx="4536504" cy="507703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7192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internetových vyhledávačů lze velmi efektivně rychle najít požadované informace týkající jí se cestování od jízdenek přes možnosti ubytování až po praktické rady a informace o daném místě nebo destinaci kam se chystáme vydat.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efektivní vyhledávání se v současnosti využívá celá řada internetových vyhledávačů. Kromě celosvětově nejpoužívanějšího internetového vyhledávače Google existují samozřejmě i další vyhledávací služby jako například: Bing, Yahoo,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Altavista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další.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má naprosto dominantní postavení a suverénně vede mezi on-line vyhledávači téměř ve všech zemích světa. Mezi státy, kde má silnou lokální konkurenci patří např. Rusko (kde je na 1. místě Yandex), Čína (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Baidu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Japonsko (Yahoo) a Jižní Korea (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Naver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Česko (Seznam.cz).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ÚVOD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8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je v současnosti nejpoužívanější světový internetový vyhledávač, který je provozovaný společností Google.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statistik tento vyhledávač každodenně obslouží přes dvě miliardy dotazů, probíhá na něm 47,7%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imo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webové stránky umí Google samozřejmě umí vyhledávat také obrázky, zpravodajské servery, nabídky on-line prodeje, videa, knihy a mnoho dalších informačních elektronických zdrojů na internetu.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nabízí své rozhraní v mnoha jazycích, včetně češtiny.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 vyhledávání lze omezit podle místa, jazyku a času zveřejnění.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https://www.google.cz/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https://www.google.com/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GOOGLE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1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Bing je internetový vyhledávač provozovaný společností Microsoft. Podle firem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StatCounter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CNBC, které se zabývají analýzou webových stránek, je v současnosti druhým největším vyhledávačem na internetu po vyhledávači společnosti Google.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 byl uveden jako náhrada za Live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28. května 2009.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Bing přináší oproti předchozím verzím vyhledávače mnoho změn, například možnost sdílet výsledky hledání prostřednictvím stránek Facebook a Windows Live.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https://www.bing.com/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BING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 je ruská nadnárodní korporace specializující se na internetové služby.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Spravuje nejrozšířenější webový vyhledávač v Rusku s tržním podílem přibližně 65 %.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statistik z dubna roku 2012 byl Yandex ohodnocen jako čtvrtý nejpoužívanější webový vyhledávač na světě.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amerického serveru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comScore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bylo na něm provedeno více než 150 milionů vyhledávání za den.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https://www.yandex.ru/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YANDEX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9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 je internetovým portálem, který obsahuje vyhledávač Yahoo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Yahoo vznikl už v roce 1994 a je jednou z legend internetu, jedná se o jeden z nejpopulárnějších webů zejména v USA.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 nabízí podobně jako konkurence mimo vyhledávací služby také nejrůznější služby: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freemail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zpravodajství z různých oborů, sportovní výsledky a finanční data, internetové obchody, diskuzní skupiny.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dobou se ale službě příliš nedaří a vedení se snaží oživit jednu z nejznámějších internetových značek, která zaostává za Googlem i Bingem.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https://www.yahoo.com/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YAHOO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6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Baidu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čínský vyhledávací portál, který je bezkonkurenční jedničkou na čínském trhu.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vidět, že v řadě zemí má nejsilnější pozici domácí vyhledávací služba na úkor globálního Google.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https://www.baidu.com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BAIDU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Naver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jihokorejský vyhledávací portál s vlastním vyhledávacím systémem, který byl založen v roce 1999.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Jižní Koreji zajišťuje zhruba 75 % vyhledávání a má 42 milionů domácích uživatelů.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https://www.naver.com/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NAVER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237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BF382251D30143B7801EB48694F504" ma:contentTypeVersion="0" ma:contentTypeDescription="Vytvoří nový dokument" ma:contentTypeScope="" ma:versionID="d649d7380453645dc98363d37d2e38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D64993-12B9-461B-8294-83DFB6685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E817F5-EBF5-44B3-B69E-46023CF6912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46772B-74EA-4ED7-883A-064390A02A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1482</Words>
  <Application>Microsoft Office PowerPoint</Application>
  <PresentationFormat>Předvádění na obrazovce (16:9)</PresentationFormat>
  <Paragraphs>171</Paragraphs>
  <Slides>24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Wingdings</vt:lpstr>
      <vt:lpstr>SLU</vt:lpstr>
      <vt:lpstr>Vyhledávání na internetu I</vt:lpstr>
      <vt:lpstr>OBSAH</vt:lpstr>
      <vt:lpstr>VYHLEDÁVÁNÍ - ÚVOD</vt:lpstr>
      <vt:lpstr>VYHLEDÁVÁNÍ - GOOGLE</vt:lpstr>
      <vt:lpstr>VYHLEDÁVÁNÍ - BING</vt:lpstr>
      <vt:lpstr>VYHLEDÁVÁNÍ - YANDEX</vt:lpstr>
      <vt:lpstr>VYHLEDÁVÁNÍ - YAHOO</vt:lpstr>
      <vt:lpstr>VYHLEDÁVÁNÍ - BAIDU</vt:lpstr>
      <vt:lpstr>VYHLEDÁVÁNÍ - NAVER</vt:lpstr>
      <vt:lpstr>VYHLEDÁVÁNÍ – SEZNAM.CZ</vt:lpstr>
      <vt:lpstr>VYHLEDÁVÁNÍ – CENTRUM.CZ</vt:lpstr>
      <vt:lpstr>VYHLEDÁVÁNÍ - OPERÁTORY</vt:lpstr>
      <vt:lpstr>VYHLEDÁVÁNÍ - OPERÁTORY</vt:lpstr>
      <vt:lpstr>VYHLEDÁVÁNÍ - OPERÁTORY</vt:lpstr>
      <vt:lpstr>VYHLEDÁVÁNÍ - OPERÁTORY</vt:lpstr>
      <vt:lpstr>VYHLEDÁVÁNÍ - OPERÁTORY</vt:lpstr>
      <vt:lpstr>VYHLEDÁVÁNÍ – VZOROVÉ ÚKOLY</vt:lpstr>
      <vt:lpstr>VYHLEDÁVÁNÍ – VZOROVÉ ÚKOLY</vt:lpstr>
      <vt:lpstr>VYHLEDÁVÁNÍ – VZOROVÉ ÚKOLY</vt:lpstr>
      <vt:lpstr>VYHLEDÁVÁNÍ – VZOROVÉ ÚKOLY</vt:lpstr>
      <vt:lpstr>VYHLEDÁVÁNÍ – VZOROVÉ ÚKOLY</vt:lpstr>
      <vt:lpstr>VYHLEDÁVÁNÍ – GOOGLE ADVANCED SEARCH</vt:lpstr>
      <vt:lpstr>VYHLEDÁVÁNÍ - GOOGLE ADVANCED SEARCH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159</cp:revision>
  <dcterms:created xsi:type="dcterms:W3CDTF">2016-07-06T15:42:34Z</dcterms:created>
  <dcterms:modified xsi:type="dcterms:W3CDTF">2024-09-16T14:57:47Z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0x01010071BF382251D30143B7801EB48694F504</vt:lpwstr>
  </property>
</Properties>
</file>